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modernComment_1B7_CEC4368B.xml" ContentType="application/vnd.ms-powerpoint.comments+xml"/>
  <Override PartName="/ppt/comments/modernComment_1D4_75CBF8CD.xml" ContentType="application/vnd.ms-powerpoint.comments+xml"/>
  <Override PartName="/ppt/comments/modernComment_1B9_12EE9FA9.xml" ContentType="application/vnd.ms-powerpoint.comments+xml"/>
  <Override PartName="/ppt/comments/modernComment_1BA_7A085E90.xml" ContentType="application/vnd.ms-powerpoint.comments+xml"/>
  <Override PartName="/ppt/comments/modernComment_1D5_8F949764.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6" r:id="rId5"/>
  </p:sldMasterIdLst>
  <p:notesMasterIdLst>
    <p:notesMasterId r:id="rId34"/>
  </p:notesMasterIdLst>
  <p:handoutMasterIdLst>
    <p:handoutMasterId r:id="rId35"/>
  </p:handoutMasterIdLst>
  <p:sldIdLst>
    <p:sldId id="262" r:id="rId6"/>
    <p:sldId id="448" r:id="rId7"/>
    <p:sldId id="447" r:id="rId8"/>
    <p:sldId id="264" r:id="rId9"/>
    <p:sldId id="435" r:id="rId10"/>
    <p:sldId id="436" r:id="rId11"/>
    <p:sldId id="438" r:id="rId12"/>
    <p:sldId id="273" r:id="rId13"/>
    <p:sldId id="439" r:id="rId14"/>
    <p:sldId id="468" r:id="rId15"/>
    <p:sldId id="441" r:id="rId16"/>
    <p:sldId id="442" r:id="rId17"/>
    <p:sldId id="440" r:id="rId18"/>
    <p:sldId id="453" r:id="rId19"/>
    <p:sldId id="443" r:id="rId20"/>
    <p:sldId id="449" r:id="rId21"/>
    <p:sldId id="469" r:id="rId22"/>
    <p:sldId id="452" r:id="rId23"/>
    <p:sldId id="451" r:id="rId24"/>
    <p:sldId id="274" r:id="rId25"/>
    <p:sldId id="431" r:id="rId26"/>
    <p:sldId id="444" r:id="rId27"/>
    <p:sldId id="433" r:id="rId28"/>
    <p:sldId id="434" r:id="rId29"/>
    <p:sldId id="417" r:id="rId30"/>
    <p:sldId id="446" r:id="rId31"/>
    <p:sldId id="450" r:id="rId32"/>
    <p:sldId id="41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9ED94238-7D77-BE18-835C-3B01B5A9F8D4}" name="Andrew Chow" initials="AC" userId="S::andrew.chow@rothiams.com::bfea13e3-5209-4d95-9555-367a81d1e00e" providerId="AD"/>
  <p188:author id="{E0B5EE43-339D-23AA-4E4F-1BAD391DB9BA}" name="Alisha McLean" initials="AM" userId="S::alisha.mcLean@rothiams.com::aa20c336-7544-4aa0-878b-83208eaa256e" providerId="AD"/>
  <p188:author id="{BD54874B-1AB4-E5D0-5553-66F00EE2025D}" name="Sonya Kameneva" initials="SK" userId="S::sofiia.kameneva@rothiams.com::5b7b7b78-c824-4f2a-999d-8a512d24a7a3" providerId="AD"/>
  <p188:author id="{9F511AC2-4B6A-A54C-D1CF-AB5EAE95DA5E}" name="Alisha McLean" initials="AM" userId="S::alisha.mclean@rothiams.com::aa20c336-7544-4aa0-878b-83208eaa256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2027"/>
    <a:srgbClr val="80B387"/>
    <a:srgbClr val="013F7A"/>
    <a:srgbClr val="BEE127"/>
    <a:srgbClr val="FF6565"/>
    <a:srgbClr val="D2E4D5"/>
    <a:srgbClr val="4A5EE6"/>
    <a:srgbClr val="132BDC"/>
    <a:srgbClr val="DCE0FC"/>
    <a:srgbClr val="FDF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7B9E24-D0B4-4618-A64C-3FD935DA03DD}" v="35" dt="2024-10-30T13:53:21.959"/>
    <p1510:client id="{FC2F12DD-9AD6-4992-9DA5-8EF889454B6B}" v="904" dt="2024-10-30T15:35:15.9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ya Kameneva" userId="5b7b7b78-c824-4f2a-999d-8a512d24a7a3" providerId="ADAL" clId="{267B9E24-D0B4-4618-A64C-3FD935DA03DD}"/>
    <pc:docChg chg="undo redo custSel addSld modSld sldOrd modMainMaster">
      <pc:chgData name="Sonya Kameneva" userId="5b7b7b78-c824-4f2a-999d-8a512d24a7a3" providerId="ADAL" clId="{267B9E24-D0B4-4618-A64C-3FD935DA03DD}" dt="2024-10-30T14:47:13.499" v="323" actId="680"/>
      <pc:docMkLst>
        <pc:docMk/>
      </pc:docMkLst>
      <pc:sldChg chg="addSp modSp mod modTransition">
        <pc:chgData name="Sonya Kameneva" userId="5b7b7b78-c824-4f2a-999d-8a512d24a7a3" providerId="ADAL" clId="{267B9E24-D0B4-4618-A64C-3FD935DA03DD}" dt="2024-10-30T13:17:16.646" v="297"/>
        <pc:sldMkLst>
          <pc:docMk/>
          <pc:sldMk cId="89206011" sldId="262"/>
        </pc:sldMkLst>
        <pc:spChg chg="mod">
          <ac:chgData name="Sonya Kameneva" userId="5b7b7b78-c824-4f2a-999d-8a512d24a7a3" providerId="ADAL" clId="{267B9E24-D0B4-4618-A64C-3FD935DA03DD}" dt="2024-10-25T13:03:28.827" v="2" actId="14100"/>
          <ac:spMkLst>
            <pc:docMk/>
            <pc:sldMk cId="89206011" sldId="262"/>
            <ac:spMk id="2" creationId="{0A1942FE-9B2E-E05E-F818-0909C47F7900}"/>
          </ac:spMkLst>
        </pc:spChg>
        <pc:spChg chg="mod">
          <ac:chgData name="Sonya Kameneva" userId="5b7b7b78-c824-4f2a-999d-8a512d24a7a3" providerId="ADAL" clId="{267B9E24-D0B4-4618-A64C-3FD935DA03DD}" dt="2024-10-28T14:09:11.223" v="273" actId="255"/>
          <ac:spMkLst>
            <pc:docMk/>
            <pc:sldMk cId="89206011" sldId="262"/>
            <ac:spMk id="4" creationId="{8BC1768B-1550-4875-5F1F-2D6697D0292D}"/>
          </ac:spMkLst>
        </pc:spChg>
        <pc:picChg chg="add mod">
          <ac:chgData name="Sonya Kameneva" userId="5b7b7b78-c824-4f2a-999d-8a512d24a7a3" providerId="ADAL" clId="{267B9E24-D0B4-4618-A64C-3FD935DA03DD}" dt="2024-10-28T14:00:16.474" v="241" actId="1076"/>
          <ac:picMkLst>
            <pc:docMk/>
            <pc:sldMk cId="89206011" sldId="262"/>
            <ac:picMk id="2050" creationId="{8A093BFB-ED6F-D432-DC15-0833B29CA258}"/>
          </ac:picMkLst>
        </pc:picChg>
      </pc:sldChg>
      <pc:sldChg chg="addSp delSp modSp mod ord modTransition">
        <pc:chgData name="Sonya Kameneva" userId="5b7b7b78-c824-4f2a-999d-8a512d24a7a3" providerId="ADAL" clId="{267B9E24-D0B4-4618-A64C-3FD935DA03DD}" dt="2024-10-30T13:17:16.646" v="297"/>
        <pc:sldMkLst>
          <pc:docMk/>
          <pc:sldMk cId="1096159567" sldId="264"/>
        </pc:sldMkLst>
        <pc:spChg chg="mod">
          <ac:chgData name="Sonya Kameneva" userId="5b7b7b78-c824-4f2a-999d-8a512d24a7a3" providerId="ADAL" clId="{267B9E24-D0B4-4618-A64C-3FD935DA03DD}" dt="2024-10-25T15:24:26.808" v="110" actId="1076"/>
          <ac:spMkLst>
            <pc:docMk/>
            <pc:sldMk cId="1096159567" sldId="264"/>
            <ac:spMk id="2" creationId="{5BCA5F79-1CC9-885D-64E8-A33396E7EF81}"/>
          </ac:spMkLst>
        </pc:spChg>
        <pc:spChg chg="mod">
          <ac:chgData name="Sonya Kameneva" userId="5b7b7b78-c824-4f2a-999d-8a512d24a7a3" providerId="ADAL" clId="{267B9E24-D0B4-4618-A64C-3FD935DA03DD}" dt="2024-10-25T15:51:03.891" v="133" actId="12"/>
          <ac:spMkLst>
            <pc:docMk/>
            <pc:sldMk cId="1096159567" sldId="264"/>
            <ac:spMk id="3" creationId="{FBA6B9D1-F1C2-BCC9-6361-01324AFD705D}"/>
          </ac:spMkLst>
        </pc:spChg>
        <pc:picChg chg="add mod">
          <ac:chgData name="Sonya Kameneva" userId="5b7b7b78-c824-4f2a-999d-8a512d24a7a3" providerId="ADAL" clId="{267B9E24-D0B4-4618-A64C-3FD935DA03DD}" dt="2024-10-25T15:28:36.821" v="114" actId="1076"/>
          <ac:picMkLst>
            <pc:docMk/>
            <pc:sldMk cId="1096159567" sldId="264"/>
            <ac:picMk id="5" creationId="{848CDDB6-2255-DB38-325F-B790FF98EACC}"/>
          </ac:picMkLst>
        </pc:picChg>
      </pc:sldChg>
      <pc:sldChg chg="modSp mod modTransition">
        <pc:chgData name="Sonya Kameneva" userId="5b7b7b78-c824-4f2a-999d-8a512d24a7a3" providerId="ADAL" clId="{267B9E24-D0B4-4618-A64C-3FD935DA03DD}" dt="2024-10-30T13:17:16.646" v="297"/>
        <pc:sldMkLst>
          <pc:docMk/>
          <pc:sldMk cId="1683124788" sldId="273"/>
        </pc:sldMkLst>
        <pc:spChg chg="mod">
          <ac:chgData name="Sonya Kameneva" userId="5b7b7b78-c824-4f2a-999d-8a512d24a7a3" providerId="ADAL" clId="{267B9E24-D0B4-4618-A64C-3FD935DA03DD}" dt="2024-10-25T15:30:20.564" v="120" actId="1076"/>
          <ac:spMkLst>
            <pc:docMk/>
            <pc:sldMk cId="1683124788" sldId="273"/>
            <ac:spMk id="2" creationId="{EAC6AC32-B1D4-315E-6082-8E5215921EF9}"/>
          </ac:spMkLst>
        </pc:spChg>
        <pc:spChg chg="mod">
          <ac:chgData name="Sonya Kameneva" userId="5b7b7b78-c824-4f2a-999d-8a512d24a7a3" providerId="ADAL" clId="{267B9E24-D0B4-4618-A64C-3FD935DA03DD}" dt="2024-10-25T15:51:36.896" v="137" actId="12"/>
          <ac:spMkLst>
            <pc:docMk/>
            <pc:sldMk cId="1683124788" sldId="273"/>
            <ac:spMk id="3" creationId="{ED4153BE-2185-05FD-E062-E23E0CB80E9D}"/>
          </ac:spMkLst>
        </pc:spChg>
      </pc:sldChg>
      <pc:sldChg chg="addSp delSp modSp mod modTransition">
        <pc:chgData name="Sonya Kameneva" userId="5b7b7b78-c824-4f2a-999d-8a512d24a7a3" providerId="ADAL" clId="{267B9E24-D0B4-4618-A64C-3FD935DA03DD}" dt="2024-10-30T13:17:16.646" v="297"/>
        <pc:sldMkLst>
          <pc:docMk/>
          <pc:sldMk cId="2258107629" sldId="274"/>
        </pc:sldMkLst>
        <pc:spChg chg="mod">
          <ac:chgData name="Sonya Kameneva" userId="5b7b7b78-c824-4f2a-999d-8a512d24a7a3" providerId="ADAL" clId="{267B9E24-D0B4-4618-A64C-3FD935DA03DD}" dt="2024-10-28T14:11:54.839" v="289" actId="1076"/>
          <ac:spMkLst>
            <pc:docMk/>
            <pc:sldMk cId="2258107629" sldId="274"/>
            <ac:spMk id="2" creationId="{D90F4333-DF1E-CBF5-0F00-09B4E9AE5BB5}"/>
          </ac:spMkLst>
        </pc:spChg>
        <pc:spChg chg="del">
          <ac:chgData name="Sonya Kameneva" userId="5b7b7b78-c824-4f2a-999d-8a512d24a7a3" providerId="ADAL" clId="{267B9E24-D0B4-4618-A64C-3FD935DA03DD}" dt="2024-10-28T14:11:52.107" v="288" actId="21"/>
          <ac:spMkLst>
            <pc:docMk/>
            <pc:sldMk cId="2258107629" sldId="274"/>
            <ac:spMk id="3" creationId="{D70C7A1B-B99D-AD7B-53EA-3B7CE233246D}"/>
          </ac:spMkLst>
        </pc:spChg>
        <pc:spChg chg="add del mod">
          <ac:chgData name="Sonya Kameneva" userId="5b7b7b78-c824-4f2a-999d-8a512d24a7a3" providerId="ADAL" clId="{267B9E24-D0B4-4618-A64C-3FD935DA03DD}" dt="2024-10-28T14:12:30.270" v="295" actId="21"/>
          <ac:spMkLst>
            <pc:docMk/>
            <pc:sldMk cId="2258107629" sldId="274"/>
            <ac:spMk id="10" creationId="{88D00896-EF25-6CC9-2821-EFD2F70773D8}"/>
          </ac:spMkLst>
        </pc:spChg>
      </pc:sldChg>
      <pc:sldChg chg="modSp mod modTransition">
        <pc:chgData name="Sonya Kameneva" userId="5b7b7b78-c824-4f2a-999d-8a512d24a7a3" providerId="ADAL" clId="{267B9E24-D0B4-4618-A64C-3FD935DA03DD}" dt="2024-10-30T13:17:16.646" v="297"/>
        <pc:sldMkLst>
          <pc:docMk/>
          <pc:sldMk cId="665281172" sldId="408"/>
        </pc:sldMkLst>
        <pc:spChg chg="mod">
          <ac:chgData name="Sonya Kameneva" userId="5b7b7b78-c824-4f2a-999d-8a512d24a7a3" providerId="ADAL" clId="{267B9E24-D0B4-4618-A64C-3FD935DA03DD}" dt="2024-10-25T13:24:57.430" v="64" actId="120"/>
          <ac:spMkLst>
            <pc:docMk/>
            <pc:sldMk cId="665281172" sldId="408"/>
            <ac:spMk id="2" creationId="{EAC6AC32-B1D4-315E-6082-8E5215921EF9}"/>
          </ac:spMkLst>
        </pc:spChg>
        <pc:spChg chg="mod">
          <ac:chgData name="Sonya Kameneva" userId="5b7b7b78-c824-4f2a-999d-8a512d24a7a3" providerId="ADAL" clId="{267B9E24-D0B4-4618-A64C-3FD935DA03DD}" dt="2024-10-25T15:53:05.636" v="151" actId="12"/>
          <ac:spMkLst>
            <pc:docMk/>
            <pc:sldMk cId="665281172" sldId="408"/>
            <ac:spMk id="3" creationId="{ED4153BE-2185-05FD-E062-E23E0CB80E9D}"/>
          </ac:spMkLst>
        </pc:spChg>
      </pc:sldChg>
      <pc:sldChg chg="modSp mod modTransition">
        <pc:chgData name="Sonya Kameneva" userId="5b7b7b78-c824-4f2a-999d-8a512d24a7a3" providerId="ADAL" clId="{267B9E24-D0B4-4618-A64C-3FD935DA03DD}" dt="2024-10-30T13:17:16.646" v="297"/>
        <pc:sldMkLst>
          <pc:docMk/>
          <pc:sldMk cId="2388804111" sldId="409"/>
        </pc:sldMkLst>
        <pc:spChg chg="mod">
          <ac:chgData name="Sonya Kameneva" userId="5b7b7b78-c824-4f2a-999d-8a512d24a7a3" providerId="ADAL" clId="{267B9E24-D0B4-4618-A64C-3FD935DA03DD}" dt="2024-10-25T13:25:02.998" v="65" actId="120"/>
          <ac:spMkLst>
            <pc:docMk/>
            <pc:sldMk cId="2388804111" sldId="409"/>
            <ac:spMk id="2" creationId="{EAC6AC32-B1D4-315E-6082-8E5215921EF9}"/>
          </ac:spMkLst>
        </pc:spChg>
        <pc:spChg chg="mod">
          <ac:chgData name="Sonya Kameneva" userId="5b7b7b78-c824-4f2a-999d-8a512d24a7a3" providerId="ADAL" clId="{267B9E24-D0B4-4618-A64C-3FD935DA03DD}" dt="2024-10-25T15:53:10.220" v="152" actId="12"/>
          <ac:spMkLst>
            <pc:docMk/>
            <pc:sldMk cId="2388804111" sldId="409"/>
            <ac:spMk id="3" creationId="{ED4153BE-2185-05FD-E062-E23E0CB80E9D}"/>
          </ac:spMkLst>
        </pc:spChg>
      </pc:sldChg>
      <pc:sldChg chg="modSp mod modTransition">
        <pc:chgData name="Sonya Kameneva" userId="5b7b7b78-c824-4f2a-999d-8a512d24a7a3" providerId="ADAL" clId="{267B9E24-D0B4-4618-A64C-3FD935DA03DD}" dt="2024-10-30T13:17:16.646" v="297"/>
        <pc:sldMkLst>
          <pc:docMk/>
          <pc:sldMk cId="3531596576" sldId="417"/>
        </pc:sldMkLst>
        <pc:spChg chg="mod">
          <ac:chgData name="Sonya Kameneva" userId="5b7b7b78-c824-4f2a-999d-8a512d24a7a3" providerId="ADAL" clId="{267B9E24-D0B4-4618-A64C-3FD935DA03DD}" dt="2024-10-25T13:24:43.757" v="62" actId="1076"/>
          <ac:spMkLst>
            <pc:docMk/>
            <pc:sldMk cId="3531596576" sldId="417"/>
            <ac:spMk id="2" creationId="{EAC6AC32-B1D4-315E-6082-8E5215921EF9}"/>
          </ac:spMkLst>
        </pc:spChg>
        <pc:spChg chg="mod">
          <ac:chgData name="Sonya Kameneva" userId="5b7b7b78-c824-4f2a-999d-8a512d24a7a3" providerId="ADAL" clId="{267B9E24-D0B4-4618-A64C-3FD935DA03DD}" dt="2024-10-25T15:52:52.841" v="149" actId="12"/>
          <ac:spMkLst>
            <pc:docMk/>
            <pc:sldMk cId="3531596576" sldId="417"/>
            <ac:spMk id="3" creationId="{ED4153BE-2185-05FD-E062-E23E0CB80E9D}"/>
          </ac:spMkLst>
        </pc:spChg>
      </pc:sldChg>
      <pc:sldChg chg="modSp mod modTransition">
        <pc:chgData name="Sonya Kameneva" userId="5b7b7b78-c824-4f2a-999d-8a512d24a7a3" providerId="ADAL" clId="{267B9E24-D0B4-4618-A64C-3FD935DA03DD}" dt="2024-10-30T13:50:59.239" v="310" actId="20577"/>
        <pc:sldMkLst>
          <pc:docMk/>
          <pc:sldMk cId="2908392625" sldId="418"/>
        </pc:sldMkLst>
        <pc:spChg chg="mod">
          <ac:chgData name="Sonya Kameneva" userId="5b7b7b78-c824-4f2a-999d-8a512d24a7a3" providerId="ADAL" clId="{267B9E24-D0B4-4618-A64C-3FD935DA03DD}" dt="2024-10-30T13:50:59.239" v="310" actId="20577"/>
          <ac:spMkLst>
            <pc:docMk/>
            <pc:sldMk cId="2908392625" sldId="418"/>
            <ac:spMk id="3" creationId="{4FF20CE8-D211-B578-BA8A-04DEFEC2A79B}"/>
          </ac:spMkLst>
        </pc:spChg>
      </pc:sldChg>
      <pc:sldChg chg="mod ord modTransition modShow">
        <pc:chgData name="Sonya Kameneva" userId="5b7b7b78-c824-4f2a-999d-8a512d24a7a3" providerId="ADAL" clId="{267B9E24-D0B4-4618-A64C-3FD935DA03DD}" dt="2024-10-30T13:17:16.646" v="297"/>
        <pc:sldMkLst>
          <pc:docMk/>
          <pc:sldMk cId="755271453" sldId="430"/>
        </pc:sldMkLst>
      </pc:sldChg>
      <pc:sldChg chg="addSp modSp mod modTransition">
        <pc:chgData name="Sonya Kameneva" userId="5b7b7b78-c824-4f2a-999d-8a512d24a7a3" providerId="ADAL" clId="{267B9E24-D0B4-4618-A64C-3FD935DA03DD}" dt="2024-10-30T13:17:16.646" v="297"/>
        <pc:sldMkLst>
          <pc:docMk/>
          <pc:sldMk cId="3991779198" sldId="431"/>
        </pc:sldMkLst>
        <pc:spChg chg="mod">
          <ac:chgData name="Sonya Kameneva" userId="5b7b7b78-c824-4f2a-999d-8a512d24a7a3" providerId="ADAL" clId="{267B9E24-D0B4-4618-A64C-3FD935DA03DD}" dt="2024-10-25T15:52:25.475" v="144" actId="1076"/>
          <ac:spMkLst>
            <pc:docMk/>
            <pc:sldMk cId="3991779198" sldId="431"/>
            <ac:spMk id="2" creationId="{79E495DF-1B5E-0E53-B754-AB0A74E06041}"/>
          </ac:spMkLst>
        </pc:spChg>
        <pc:spChg chg="mod">
          <ac:chgData name="Sonya Kameneva" userId="5b7b7b78-c824-4f2a-999d-8a512d24a7a3" providerId="ADAL" clId="{267B9E24-D0B4-4618-A64C-3FD935DA03DD}" dt="2024-10-25T13:48:18.360" v="98" actId="20577"/>
          <ac:spMkLst>
            <pc:docMk/>
            <pc:sldMk cId="3991779198" sldId="431"/>
            <ac:spMk id="3" creationId="{00000000-0000-0000-0000-000000000000}"/>
          </ac:spMkLst>
        </pc:spChg>
        <pc:grpChg chg="add mod">
          <ac:chgData name="Sonya Kameneva" userId="5b7b7b78-c824-4f2a-999d-8a512d24a7a3" providerId="ADAL" clId="{267B9E24-D0B4-4618-A64C-3FD935DA03DD}" dt="2024-10-25T13:22:52.929" v="44" actId="1076"/>
          <ac:grpSpMkLst>
            <pc:docMk/>
            <pc:sldMk cId="3991779198" sldId="431"/>
            <ac:grpSpMk id="7" creationId="{41033F0B-00FB-F217-B491-51B63EC01084}"/>
          </ac:grpSpMkLst>
        </pc:grpChg>
        <pc:picChg chg="mod">
          <ac:chgData name="Sonya Kameneva" userId="5b7b7b78-c824-4f2a-999d-8a512d24a7a3" providerId="ADAL" clId="{267B9E24-D0B4-4618-A64C-3FD935DA03DD}" dt="2024-10-25T13:22:48.121" v="43" actId="164"/>
          <ac:picMkLst>
            <pc:docMk/>
            <pc:sldMk cId="3991779198" sldId="431"/>
            <ac:picMk id="4" creationId="{C907D43C-ADE7-CE4A-8171-4FE7B9916DA6}"/>
          </ac:picMkLst>
        </pc:picChg>
        <pc:picChg chg="mod">
          <ac:chgData name="Sonya Kameneva" userId="5b7b7b78-c824-4f2a-999d-8a512d24a7a3" providerId="ADAL" clId="{267B9E24-D0B4-4618-A64C-3FD935DA03DD}" dt="2024-10-25T13:22:48.121" v="43" actId="164"/>
          <ac:picMkLst>
            <pc:docMk/>
            <pc:sldMk cId="3991779198" sldId="431"/>
            <ac:picMk id="5" creationId="{0F935713-26D2-6308-3C0A-81712FF9DF10}"/>
          </ac:picMkLst>
        </pc:picChg>
        <pc:picChg chg="mod">
          <ac:chgData name="Sonya Kameneva" userId="5b7b7b78-c824-4f2a-999d-8a512d24a7a3" providerId="ADAL" clId="{267B9E24-D0B4-4618-A64C-3FD935DA03DD}" dt="2024-10-25T13:22:48.121" v="43" actId="164"/>
          <ac:picMkLst>
            <pc:docMk/>
            <pc:sldMk cId="3991779198" sldId="431"/>
            <ac:picMk id="6" creationId="{72FE181E-A652-B4C4-7A68-73BE2F9FB519}"/>
          </ac:picMkLst>
        </pc:picChg>
        <pc:picChg chg="mod">
          <ac:chgData name="Sonya Kameneva" userId="5b7b7b78-c824-4f2a-999d-8a512d24a7a3" providerId="ADAL" clId="{267B9E24-D0B4-4618-A64C-3FD935DA03DD}" dt="2024-10-25T13:22:48.121" v="43" actId="164"/>
          <ac:picMkLst>
            <pc:docMk/>
            <pc:sldMk cId="3991779198" sldId="431"/>
            <ac:picMk id="8" creationId="{23032997-E561-CCDB-A797-9E9E287CF7FE}"/>
          </ac:picMkLst>
        </pc:picChg>
      </pc:sldChg>
      <pc:sldChg chg="modSp mod modTransition">
        <pc:chgData name="Sonya Kameneva" userId="5b7b7b78-c824-4f2a-999d-8a512d24a7a3" providerId="ADAL" clId="{267B9E24-D0B4-4618-A64C-3FD935DA03DD}" dt="2024-10-30T13:17:16.646" v="297"/>
        <pc:sldMkLst>
          <pc:docMk/>
          <pc:sldMk cId="2359837682" sldId="433"/>
        </pc:sldMkLst>
        <pc:spChg chg="mod">
          <ac:chgData name="Sonya Kameneva" userId="5b7b7b78-c824-4f2a-999d-8a512d24a7a3" providerId="ADAL" clId="{267B9E24-D0B4-4618-A64C-3FD935DA03DD}" dt="2024-10-25T15:52:35.747" v="146" actId="12"/>
          <ac:spMkLst>
            <pc:docMk/>
            <pc:sldMk cId="2359837682" sldId="433"/>
            <ac:spMk id="2" creationId="{79E495DF-1B5E-0E53-B754-AB0A74E06041}"/>
          </ac:spMkLst>
        </pc:spChg>
        <pc:spChg chg="mod">
          <ac:chgData name="Sonya Kameneva" userId="5b7b7b78-c824-4f2a-999d-8a512d24a7a3" providerId="ADAL" clId="{267B9E24-D0B4-4618-A64C-3FD935DA03DD}" dt="2024-10-25T13:23:54.589" v="53" actId="14100"/>
          <ac:spMkLst>
            <pc:docMk/>
            <pc:sldMk cId="2359837682" sldId="433"/>
            <ac:spMk id="3" creationId="{00000000-0000-0000-0000-000000000000}"/>
          </ac:spMkLst>
        </pc:spChg>
      </pc:sldChg>
      <pc:sldChg chg="modSp mod modTransition">
        <pc:chgData name="Sonya Kameneva" userId="5b7b7b78-c824-4f2a-999d-8a512d24a7a3" providerId="ADAL" clId="{267B9E24-D0B4-4618-A64C-3FD935DA03DD}" dt="2024-10-30T13:17:16.646" v="297"/>
        <pc:sldMkLst>
          <pc:docMk/>
          <pc:sldMk cId="998785838" sldId="434"/>
        </pc:sldMkLst>
        <pc:spChg chg="mod">
          <ac:chgData name="Sonya Kameneva" userId="5b7b7b78-c824-4f2a-999d-8a512d24a7a3" providerId="ADAL" clId="{267B9E24-D0B4-4618-A64C-3FD935DA03DD}" dt="2024-10-25T15:52:42.030" v="147" actId="12"/>
          <ac:spMkLst>
            <pc:docMk/>
            <pc:sldMk cId="998785838" sldId="434"/>
            <ac:spMk id="2" creationId="{79E495DF-1B5E-0E53-B754-AB0A74E06041}"/>
          </ac:spMkLst>
        </pc:spChg>
        <pc:spChg chg="mod">
          <ac:chgData name="Sonya Kameneva" userId="5b7b7b78-c824-4f2a-999d-8a512d24a7a3" providerId="ADAL" clId="{267B9E24-D0B4-4618-A64C-3FD935DA03DD}" dt="2024-10-25T13:24:08.106" v="55" actId="108"/>
          <ac:spMkLst>
            <pc:docMk/>
            <pc:sldMk cId="998785838" sldId="434"/>
            <ac:spMk id="3" creationId="{00000000-0000-0000-0000-000000000000}"/>
          </ac:spMkLst>
        </pc:spChg>
      </pc:sldChg>
      <pc:sldChg chg="modSp mod modTransition">
        <pc:chgData name="Sonya Kameneva" userId="5b7b7b78-c824-4f2a-999d-8a512d24a7a3" providerId="ADAL" clId="{267B9E24-D0B4-4618-A64C-3FD935DA03DD}" dt="2024-10-30T13:17:16.646" v="297"/>
        <pc:sldMkLst>
          <pc:docMk/>
          <pc:sldMk cId="2199741337" sldId="435"/>
        </pc:sldMkLst>
        <pc:spChg chg="mod">
          <ac:chgData name="Sonya Kameneva" userId="5b7b7b78-c824-4f2a-999d-8a512d24a7a3" providerId="ADAL" clId="{267B9E24-D0B4-4618-A64C-3FD935DA03DD}" dt="2024-10-25T15:29:29.091" v="116" actId="1076"/>
          <ac:spMkLst>
            <pc:docMk/>
            <pc:sldMk cId="2199741337" sldId="435"/>
            <ac:spMk id="2" creationId="{A395F388-8ACD-006B-8FFB-BCDE85677120}"/>
          </ac:spMkLst>
        </pc:spChg>
        <pc:spChg chg="mod">
          <ac:chgData name="Sonya Kameneva" userId="5b7b7b78-c824-4f2a-999d-8a512d24a7a3" providerId="ADAL" clId="{267B9E24-D0B4-4618-A64C-3FD935DA03DD}" dt="2024-10-25T15:51:13.202" v="134" actId="12"/>
          <ac:spMkLst>
            <pc:docMk/>
            <pc:sldMk cId="2199741337" sldId="435"/>
            <ac:spMk id="7" creationId="{C6818B8E-CD39-59A5-9CD8-174E4B81B5F4}"/>
          </ac:spMkLst>
        </pc:spChg>
      </pc:sldChg>
      <pc:sldChg chg="modSp mod modTransition">
        <pc:chgData name="Sonya Kameneva" userId="5b7b7b78-c824-4f2a-999d-8a512d24a7a3" providerId="ADAL" clId="{267B9E24-D0B4-4618-A64C-3FD935DA03DD}" dt="2024-10-30T13:17:16.646" v="297"/>
        <pc:sldMkLst>
          <pc:docMk/>
          <pc:sldMk cId="713965647" sldId="436"/>
        </pc:sldMkLst>
        <pc:spChg chg="mod">
          <ac:chgData name="Sonya Kameneva" userId="5b7b7b78-c824-4f2a-999d-8a512d24a7a3" providerId="ADAL" clId="{267B9E24-D0B4-4618-A64C-3FD935DA03DD}" dt="2024-10-25T13:42:29.760" v="72" actId="1076"/>
          <ac:spMkLst>
            <pc:docMk/>
            <pc:sldMk cId="713965647" sldId="436"/>
            <ac:spMk id="2" creationId="{83D2BFC6-84F3-B1CE-DB8E-6888FDEA1BC3}"/>
          </ac:spMkLst>
        </pc:spChg>
        <pc:spChg chg="mod">
          <ac:chgData name="Sonya Kameneva" userId="5b7b7b78-c824-4f2a-999d-8a512d24a7a3" providerId="ADAL" clId="{267B9E24-D0B4-4618-A64C-3FD935DA03DD}" dt="2024-10-25T15:51:21.699" v="135" actId="12"/>
          <ac:spMkLst>
            <pc:docMk/>
            <pc:sldMk cId="713965647" sldId="436"/>
            <ac:spMk id="7" creationId="{D886F514-8F4A-E3E6-8C51-4A636EF201B1}"/>
          </ac:spMkLst>
        </pc:spChg>
        <pc:picChg chg="mod">
          <ac:chgData name="Sonya Kameneva" userId="5b7b7b78-c824-4f2a-999d-8a512d24a7a3" providerId="ADAL" clId="{267B9E24-D0B4-4618-A64C-3FD935DA03DD}" dt="2024-10-25T13:20:03.515" v="25" actId="1076"/>
          <ac:picMkLst>
            <pc:docMk/>
            <pc:sldMk cId="713965647" sldId="436"/>
            <ac:picMk id="4" creationId="{800BE593-7346-4B83-6D33-69D096262C5F}"/>
          </ac:picMkLst>
        </pc:picChg>
      </pc:sldChg>
      <pc:sldChg chg="modSp mod modTransition">
        <pc:chgData name="Sonya Kameneva" userId="5b7b7b78-c824-4f2a-999d-8a512d24a7a3" providerId="ADAL" clId="{267B9E24-D0B4-4618-A64C-3FD935DA03DD}" dt="2024-10-30T13:17:16.646" v="297"/>
        <pc:sldMkLst>
          <pc:docMk/>
          <pc:sldMk cId="3919430984" sldId="438"/>
        </pc:sldMkLst>
        <pc:spChg chg="mod">
          <ac:chgData name="Sonya Kameneva" userId="5b7b7b78-c824-4f2a-999d-8a512d24a7a3" providerId="ADAL" clId="{267B9E24-D0B4-4618-A64C-3FD935DA03DD}" dt="2024-10-25T15:29:44.634" v="118" actId="1076"/>
          <ac:spMkLst>
            <pc:docMk/>
            <pc:sldMk cId="3919430984" sldId="438"/>
            <ac:spMk id="2" creationId="{EAC6AC32-B1D4-315E-6082-8E5215921EF9}"/>
          </ac:spMkLst>
        </pc:spChg>
        <pc:spChg chg="mod">
          <ac:chgData name="Sonya Kameneva" userId="5b7b7b78-c824-4f2a-999d-8a512d24a7a3" providerId="ADAL" clId="{267B9E24-D0B4-4618-A64C-3FD935DA03DD}" dt="2024-10-25T15:51:28.901" v="136" actId="12"/>
          <ac:spMkLst>
            <pc:docMk/>
            <pc:sldMk cId="3919430984" sldId="438"/>
            <ac:spMk id="3" creationId="{ED4153BE-2185-05FD-E062-E23E0CB80E9D}"/>
          </ac:spMkLst>
        </pc:spChg>
      </pc:sldChg>
      <pc:sldChg chg="modSp mod modTransition">
        <pc:chgData name="Sonya Kameneva" userId="5b7b7b78-c824-4f2a-999d-8a512d24a7a3" providerId="ADAL" clId="{267B9E24-D0B4-4618-A64C-3FD935DA03DD}" dt="2024-10-30T13:17:16.646" v="297"/>
        <pc:sldMkLst>
          <pc:docMk/>
          <pc:sldMk cId="3468965515" sldId="439"/>
        </pc:sldMkLst>
        <pc:spChg chg="mod">
          <ac:chgData name="Sonya Kameneva" userId="5b7b7b78-c824-4f2a-999d-8a512d24a7a3" providerId="ADAL" clId="{267B9E24-D0B4-4618-A64C-3FD935DA03DD}" dt="2024-10-25T15:30:29.683" v="122" actId="1076"/>
          <ac:spMkLst>
            <pc:docMk/>
            <pc:sldMk cId="3468965515" sldId="439"/>
            <ac:spMk id="2" creationId="{68B7901C-C109-0BFF-3097-65360195D50E}"/>
          </ac:spMkLst>
        </pc:spChg>
        <pc:spChg chg="mod">
          <ac:chgData name="Sonya Kameneva" userId="5b7b7b78-c824-4f2a-999d-8a512d24a7a3" providerId="ADAL" clId="{267B9E24-D0B4-4618-A64C-3FD935DA03DD}" dt="2024-10-28T14:11:11.571" v="284" actId="14100"/>
          <ac:spMkLst>
            <pc:docMk/>
            <pc:sldMk cId="3468965515" sldId="439"/>
            <ac:spMk id="3" creationId="{1D78DDCE-77BF-7033-765D-44D146E98727}"/>
          </ac:spMkLst>
        </pc:spChg>
        <pc:picChg chg="mod">
          <ac:chgData name="Sonya Kameneva" userId="5b7b7b78-c824-4f2a-999d-8a512d24a7a3" providerId="ADAL" clId="{267B9E24-D0B4-4618-A64C-3FD935DA03DD}" dt="2024-10-25T13:43:18.561" v="73" actId="1076"/>
          <ac:picMkLst>
            <pc:docMk/>
            <pc:sldMk cId="3468965515" sldId="439"/>
            <ac:picMk id="7" creationId="{471AE77A-6FBB-7F3E-C0BA-288C4A55707E}"/>
          </ac:picMkLst>
        </pc:picChg>
        <pc:picChg chg="mod">
          <ac:chgData name="Sonya Kameneva" userId="5b7b7b78-c824-4f2a-999d-8a512d24a7a3" providerId="ADAL" clId="{267B9E24-D0B4-4618-A64C-3FD935DA03DD}" dt="2024-10-28T14:11:21.486" v="287" actId="14100"/>
          <ac:picMkLst>
            <pc:docMk/>
            <pc:sldMk cId="3468965515" sldId="439"/>
            <ac:picMk id="8" creationId="{662DEEBA-8ADB-EF87-3595-D0AE953AF56C}"/>
          </ac:picMkLst>
        </pc:picChg>
      </pc:sldChg>
      <pc:sldChg chg="addSp delSp modSp mod modTransition">
        <pc:chgData name="Sonya Kameneva" userId="5b7b7b78-c824-4f2a-999d-8a512d24a7a3" providerId="ADAL" clId="{267B9E24-D0B4-4618-A64C-3FD935DA03DD}" dt="2024-10-30T13:17:16.646" v="297"/>
        <pc:sldMkLst>
          <pc:docMk/>
          <pc:sldMk cId="562671432" sldId="440"/>
        </pc:sldMkLst>
        <pc:spChg chg="mod">
          <ac:chgData name="Sonya Kameneva" userId="5b7b7b78-c824-4f2a-999d-8a512d24a7a3" providerId="ADAL" clId="{267B9E24-D0B4-4618-A64C-3FD935DA03DD}" dt="2024-10-25T16:00:52.205" v="175" actId="1076"/>
          <ac:spMkLst>
            <pc:docMk/>
            <pc:sldMk cId="562671432" sldId="440"/>
            <ac:spMk id="2" creationId="{F2082CEF-EF43-A0B5-60A3-D8273F99FC0A}"/>
          </ac:spMkLst>
        </pc:spChg>
        <pc:spChg chg="mod">
          <ac:chgData name="Sonya Kameneva" userId="5b7b7b78-c824-4f2a-999d-8a512d24a7a3" providerId="ADAL" clId="{267B9E24-D0B4-4618-A64C-3FD935DA03DD}" dt="2024-10-25T15:58:04.883" v="169" actId="1076"/>
          <ac:spMkLst>
            <pc:docMk/>
            <pc:sldMk cId="562671432" sldId="440"/>
            <ac:spMk id="3" creationId="{112A5D49-7F08-A9DC-27E5-57F8DB6871E9}"/>
          </ac:spMkLst>
        </pc:spChg>
        <pc:picChg chg="add mod">
          <ac:chgData name="Sonya Kameneva" userId="5b7b7b78-c824-4f2a-999d-8a512d24a7a3" providerId="ADAL" clId="{267B9E24-D0B4-4618-A64C-3FD935DA03DD}" dt="2024-10-25T16:00:48.853" v="174" actId="1076"/>
          <ac:picMkLst>
            <pc:docMk/>
            <pc:sldMk cId="562671432" sldId="440"/>
            <ac:picMk id="6" creationId="{FD322D9F-8A93-084F-CB2B-2226E0A44A6F}"/>
          </ac:picMkLst>
        </pc:picChg>
      </pc:sldChg>
      <pc:sldChg chg="modSp mod modTransition">
        <pc:chgData name="Sonya Kameneva" userId="5b7b7b78-c824-4f2a-999d-8a512d24a7a3" providerId="ADAL" clId="{267B9E24-D0B4-4618-A64C-3FD935DA03DD}" dt="2024-10-30T13:17:16.646" v="297"/>
        <pc:sldMkLst>
          <pc:docMk/>
          <pc:sldMk cId="317628329" sldId="441"/>
        </pc:sldMkLst>
        <pc:spChg chg="mod">
          <ac:chgData name="Sonya Kameneva" userId="5b7b7b78-c824-4f2a-999d-8a512d24a7a3" providerId="ADAL" clId="{267B9E24-D0B4-4618-A64C-3FD935DA03DD}" dt="2024-10-25T15:30:40.024" v="124" actId="1076"/>
          <ac:spMkLst>
            <pc:docMk/>
            <pc:sldMk cId="317628329" sldId="441"/>
            <ac:spMk id="2" creationId="{F2082CEF-EF43-A0B5-60A3-D8273F99FC0A}"/>
          </ac:spMkLst>
        </pc:spChg>
        <pc:spChg chg="mod">
          <ac:chgData name="Sonya Kameneva" userId="5b7b7b78-c824-4f2a-999d-8a512d24a7a3" providerId="ADAL" clId="{267B9E24-D0B4-4618-A64C-3FD935DA03DD}" dt="2024-10-25T15:51:51.010" v="139" actId="12"/>
          <ac:spMkLst>
            <pc:docMk/>
            <pc:sldMk cId="317628329" sldId="441"/>
            <ac:spMk id="3" creationId="{112A5D49-7F08-A9DC-27E5-57F8DB6871E9}"/>
          </ac:spMkLst>
        </pc:spChg>
        <pc:picChg chg="mod">
          <ac:chgData name="Sonya Kameneva" userId="5b7b7b78-c824-4f2a-999d-8a512d24a7a3" providerId="ADAL" clId="{267B9E24-D0B4-4618-A64C-3FD935DA03DD}" dt="2024-10-25T13:21:28.455" v="37" actId="1076"/>
          <ac:picMkLst>
            <pc:docMk/>
            <pc:sldMk cId="317628329" sldId="441"/>
            <ac:picMk id="7" creationId="{6A528D28-B1E9-0082-4D15-6BA094EA8249}"/>
          </ac:picMkLst>
        </pc:picChg>
        <pc:picChg chg="mod">
          <ac:chgData name="Sonya Kameneva" userId="5b7b7b78-c824-4f2a-999d-8a512d24a7a3" providerId="ADAL" clId="{267B9E24-D0B4-4618-A64C-3FD935DA03DD}" dt="2024-10-25T13:21:31.330" v="39" actId="1076"/>
          <ac:picMkLst>
            <pc:docMk/>
            <pc:sldMk cId="317628329" sldId="441"/>
            <ac:picMk id="8" creationId="{E60B2D8B-04F5-B670-DEE3-AD5682FA4256}"/>
          </ac:picMkLst>
        </pc:picChg>
      </pc:sldChg>
      <pc:sldChg chg="addSp delSp modSp mod modTransition">
        <pc:chgData name="Sonya Kameneva" userId="5b7b7b78-c824-4f2a-999d-8a512d24a7a3" providerId="ADAL" clId="{267B9E24-D0B4-4618-A64C-3FD935DA03DD}" dt="2024-10-30T13:17:16.646" v="297"/>
        <pc:sldMkLst>
          <pc:docMk/>
          <pc:sldMk cId="2047368848" sldId="442"/>
        </pc:sldMkLst>
        <pc:spChg chg="mod">
          <ac:chgData name="Sonya Kameneva" userId="5b7b7b78-c824-4f2a-999d-8a512d24a7a3" providerId="ADAL" clId="{267B9E24-D0B4-4618-A64C-3FD935DA03DD}" dt="2024-10-25T15:54:05.334" v="157" actId="1076"/>
          <ac:spMkLst>
            <pc:docMk/>
            <pc:sldMk cId="2047368848" sldId="442"/>
            <ac:spMk id="2" creationId="{F2082CEF-EF43-A0B5-60A3-D8273F99FC0A}"/>
          </ac:spMkLst>
        </pc:spChg>
        <pc:spChg chg="mod">
          <ac:chgData name="Sonya Kameneva" userId="5b7b7b78-c824-4f2a-999d-8a512d24a7a3" providerId="ADAL" clId="{267B9E24-D0B4-4618-A64C-3FD935DA03DD}" dt="2024-10-25T15:57:41.941" v="165" actId="1076"/>
          <ac:spMkLst>
            <pc:docMk/>
            <pc:sldMk cId="2047368848" sldId="442"/>
            <ac:spMk id="3" creationId="{112A5D49-7F08-A9DC-27E5-57F8DB6871E9}"/>
          </ac:spMkLst>
        </pc:spChg>
        <pc:picChg chg="add mod">
          <ac:chgData name="Sonya Kameneva" userId="5b7b7b78-c824-4f2a-999d-8a512d24a7a3" providerId="ADAL" clId="{267B9E24-D0B4-4618-A64C-3FD935DA03DD}" dt="2024-10-25T15:57:44.102" v="166" actId="1076"/>
          <ac:picMkLst>
            <pc:docMk/>
            <pc:sldMk cId="2047368848" sldId="442"/>
            <ac:picMk id="8" creationId="{0644A293-A0B6-F2A6-74D5-F0DF69D8BBF9}"/>
          </ac:picMkLst>
        </pc:picChg>
      </pc:sldChg>
      <pc:sldChg chg="addSp delSp modSp mod modTransition">
        <pc:chgData name="Sonya Kameneva" userId="5b7b7b78-c824-4f2a-999d-8a512d24a7a3" providerId="ADAL" clId="{267B9E24-D0B4-4618-A64C-3FD935DA03DD}" dt="2024-10-30T13:17:16.646" v="297"/>
        <pc:sldMkLst>
          <pc:docMk/>
          <pc:sldMk cId="694156502" sldId="443"/>
        </pc:sldMkLst>
        <pc:spChg chg="mod">
          <ac:chgData name="Sonya Kameneva" userId="5b7b7b78-c824-4f2a-999d-8a512d24a7a3" providerId="ADAL" clId="{267B9E24-D0B4-4618-A64C-3FD935DA03DD}" dt="2024-10-25T15:30:56.901" v="127" actId="120"/>
          <ac:spMkLst>
            <pc:docMk/>
            <pc:sldMk cId="694156502" sldId="443"/>
            <ac:spMk id="2" creationId="{F2082CEF-EF43-A0B5-60A3-D8273F99FC0A}"/>
          </ac:spMkLst>
        </pc:spChg>
        <pc:spChg chg="mod">
          <ac:chgData name="Sonya Kameneva" userId="5b7b7b78-c824-4f2a-999d-8a512d24a7a3" providerId="ADAL" clId="{267B9E24-D0B4-4618-A64C-3FD935DA03DD}" dt="2024-10-25T16:02:21.873" v="194" actId="113"/>
          <ac:spMkLst>
            <pc:docMk/>
            <pc:sldMk cId="694156502" sldId="443"/>
            <ac:spMk id="3" creationId="{112A5D49-7F08-A9DC-27E5-57F8DB6871E9}"/>
          </ac:spMkLst>
        </pc:spChg>
        <pc:picChg chg="add mod">
          <ac:chgData name="Sonya Kameneva" userId="5b7b7b78-c824-4f2a-999d-8a512d24a7a3" providerId="ADAL" clId="{267B9E24-D0B4-4618-A64C-3FD935DA03DD}" dt="2024-10-25T16:13:00.869" v="199" actId="14100"/>
          <ac:picMkLst>
            <pc:docMk/>
            <pc:sldMk cId="694156502" sldId="443"/>
            <ac:picMk id="7" creationId="{4FFA861B-192B-838E-AB72-966DDC34B991}"/>
          </ac:picMkLst>
        </pc:picChg>
      </pc:sldChg>
      <pc:sldChg chg="modSp mod modTransition">
        <pc:chgData name="Sonya Kameneva" userId="5b7b7b78-c824-4f2a-999d-8a512d24a7a3" providerId="ADAL" clId="{267B9E24-D0B4-4618-A64C-3FD935DA03DD}" dt="2024-10-30T13:17:16.646" v="297"/>
        <pc:sldMkLst>
          <pc:docMk/>
          <pc:sldMk cId="1305092334" sldId="444"/>
        </pc:sldMkLst>
        <pc:spChg chg="mod">
          <ac:chgData name="Sonya Kameneva" userId="5b7b7b78-c824-4f2a-999d-8a512d24a7a3" providerId="ADAL" clId="{267B9E24-D0B4-4618-A64C-3FD935DA03DD}" dt="2024-10-25T15:52:31.101" v="145" actId="12"/>
          <ac:spMkLst>
            <pc:docMk/>
            <pc:sldMk cId="1305092334" sldId="444"/>
            <ac:spMk id="2" creationId="{F67E28A7-D863-8BDA-225F-204D9ADAA884}"/>
          </ac:spMkLst>
        </pc:spChg>
        <pc:spChg chg="mod">
          <ac:chgData name="Sonya Kameneva" userId="5b7b7b78-c824-4f2a-999d-8a512d24a7a3" providerId="ADAL" clId="{267B9E24-D0B4-4618-A64C-3FD935DA03DD}" dt="2024-10-25T13:23:33.098" v="51" actId="1076"/>
          <ac:spMkLst>
            <pc:docMk/>
            <pc:sldMk cId="1305092334" sldId="444"/>
            <ac:spMk id="3" creationId="{E9B9A104-6B25-A660-093B-17042CAD4746}"/>
          </ac:spMkLst>
        </pc:spChg>
      </pc:sldChg>
      <pc:sldChg chg="modSp mod modTransition">
        <pc:chgData name="Sonya Kameneva" userId="5b7b7b78-c824-4f2a-999d-8a512d24a7a3" providerId="ADAL" clId="{267B9E24-D0B4-4618-A64C-3FD935DA03DD}" dt="2024-10-30T13:17:16.646" v="297"/>
        <pc:sldMkLst>
          <pc:docMk/>
          <pc:sldMk cId="2145062482" sldId="445"/>
        </pc:sldMkLst>
        <pc:spChg chg="mod">
          <ac:chgData name="Sonya Kameneva" userId="5b7b7b78-c824-4f2a-999d-8a512d24a7a3" providerId="ADAL" clId="{267B9E24-D0B4-4618-A64C-3FD935DA03DD}" dt="2024-10-25T13:24:31.307" v="60" actId="1076"/>
          <ac:spMkLst>
            <pc:docMk/>
            <pc:sldMk cId="2145062482" sldId="445"/>
            <ac:spMk id="2" creationId="{1D073FE9-4889-5120-EF12-AE73D51B834D}"/>
          </ac:spMkLst>
        </pc:spChg>
        <pc:spChg chg="mod">
          <ac:chgData name="Sonya Kameneva" userId="5b7b7b78-c824-4f2a-999d-8a512d24a7a3" providerId="ADAL" clId="{267B9E24-D0B4-4618-A64C-3FD935DA03DD}" dt="2024-10-25T15:52:47.845" v="148" actId="12"/>
          <ac:spMkLst>
            <pc:docMk/>
            <pc:sldMk cId="2145062482" sldId="445"/>
            <ac:spMk id="7" creationId="{D2CC3C97-364B-EA79-554C-571E723E0CC0}"/>
          </ac:spMkLst>
        </pc:spChg>
      </pc:sldChg>
      <pc:sldChg chg="modSp mod modTransition">
        <pc:chgData name="Sonya Kameneva" userId="5b7b7b78-c824-4f2a-999d-8a512d24a7a3" providerId="ADAL" clId="{267B9E24-D0B4-4618-A64C-3FD935DA03DD}" dt="2024-10-30T13:17:16.646" v="297"/>
        <pc:sldMkLst>
          <pc:docMk/>
          <pc:sldMk cId="1856864805" sldId="446"/>
        </pc:sldMkLst>
        <pc:spChg chg="mod">
          <ac:chgData name="Sonya Kameneva" userId="5b7b7b78-c824-4f2a-999d-8a512d24a7a3" providerId="ADAL" clId="{267B9E24-D0B4-4618-A64C-3FD935DA03DD}" dt="2024-10-25T13:24:50.657" v="63" actId="1076"/>
          <ac:spMkLst>
            <pc:docMk/>
            <pc:sldMk cId="1856864805" sldId="446"/>
            <ac:spMk id="2" creationId="{E7F86E0D-0B67-6426-0544-A5F4721ED570}"/>
          </ac:spMkLst>
        </pc:spChg>
        <pc:spChg chg="mod">
          <ac:chgData name="Sonya Kameneva" userId="5b7b7b78-c824-4f2a-999d-8a512d24a7a3" providerId="ADAL" clId="{267B9E24-D0B4-4618-A64C-3FD935DA03DD}" dt="2024-10-25T15:52:58.803" v="150" actId="12"/>
          <ac:spMkLst>
            <pc:docMk/>
            <pc:sldMk cId="1856864805" sldId="446"/>
            <ac:spMk id="3" creationId="{EB7993AD-A5F0-247D-B5D9-2B05F2F20A4A}"/>
          </ac:spMkLst>
        </pc:spChg>
        <pc:spChg chg="mod">
          <ac:chgData name="Sonya Kameneva" userId="5b7b7b78-c824-4f2a-999d-8a512d24a7a3" providerId="ADAL" clId="{267B9E24-D0B4-4618-A64C-3FD935DA03DD}" dt="2024-10-28T13:41:54.297" v="230" actId="1076"/>
          <ac:spMkLst>
            <pc:docMk/>
            <pc:sldMk cId="1856864805" sldId="446"/>
            <ac:spMk id="8" creationId="{331095BC-C2B6-F080-9C86-20434E085EB9}"/>
          </ac:spMkLst>
        </pc:spChg>
        <pc:spChg chg="mod">
          <ac:chgData name="Sonya Kameneva" userId="5b7b7b78-c824-4f2a-999d-8a512d24a7a3" providerId="ADAL" clId="{267B9E24-D0B4-4618-A64C-3FD935DA03DD}" dt="2024-10-28T13:41:20.274" v="218" actId="1076"/>
          <ac:spMkLst>
            <pc:docMk/>
            <pc:sldMk cId="1856864805" sldId="446"/>
            <ac:spMk id="9" creationId="{18C6BFDA-AB86-D8DB-BD6C-41B71FA194B1}"/>
          </ac:spMkLst>
        </pc:spChg>
        <pc:picChg chg="mod">
          <ac:chgData name="Sonya Kameneva" userId="5b7b7b78-c824-4f2a-999d-8a512d24a7a3" providerId="ADAL" clId="{267B9E24-D0B4-4618-A64C-3FD935DA03DD}" dt="2024-10-28T13:41:45.139" v="228" actId="14100"/>
          <ac:picMkLst>
            <pc:docMk/>
            <pc:sldMk cId="1856864805" sldId="446"/>
            <ac:picMk id="5" creationId="{E7159554-5CD2-0BBA-AD7B-359319FF160C}"/>
          </ac:picMkLst>
        </pc:picChg>
        <pc:picChg chg="mod">
          <ac:chgData name="Sonya Kameneva" userId="5b7b7b78-c824-4f2a-999d-8a512d24a7a3" providerId="ADAL" clId="{267B9E24-D0B4-4618-A64C-3FD935DA03DD}" dt="2024-10-28T13:41:36.629" v="225" actId="1076"/>
          <ac:picMkLst>
            <pc:docMk/>
            <pc:sldMk cId="1856864805" sldId="446"/>
            <ac:picMk id="7" creationId="{1946517C-BD35-9FBD-DC38-835F72988F99}"/>
          </ac:picMkLst>
        </pc:picChg>
      </pc:sldChg>
      <pc:sldChg chg="modSp mod modTransition">
        <pc:chgData name="Sonya Kameneva" userId="5b7b7b78-c824-4f2a-999d-8a512d24a7a3" providerId="ADAL" clId="{267B9E24-D0B4-4618-A64C-3FD935DA03DD}" dt="2024-10-30T13:17:16.646" v="297"/>
        <pc:sldMkLst>
          <pc:docMk/>
          <pc:sldMk cId="3121183598" sldId="447"/>
        </pc:sldMkLst>
        <pc:spChg chg="mod">
          <ac:chgData name="Sonya Kameneva" userId="5b7b7b78-c824-4f2a-999d-8a512d24a7a3" providerId="ADAL" clId="{267B9E24-D0B4-4618-A64C-3FD935DA03DD}" dt="2024-10-25T13:19:37.326" v="20" actId="207"/>
          <ac:spMkLst>
            <pc:docMk/>
            <pc:sldMk cId="3121183598" sldId="447"/>
            <ac:spMk id="2" creationId="{EAC6AC32-B1D4-315E-6082-8E5215921EF9}"/>
          </ac:spMkLst>
        </pc:spChg>
        <pc:spChg chg="mod">
          <ac:chgData name="Sonya Kameneva" userId="5b7b7b78-c824-4f2a-999d-8a512d24a7a3" providerId="ADAL" clId="{267B9E24-D0B4-4618-A64C-3FD935DA03DD}" dt="2024-10-25T15:50:55.480" v="132" actId="1076"/>
          <ac:spMkLst>
            <pc:docMk/>
            <pc:sldMk cId="3121183598" sldId="447"/>
            <ac:spMk id="3" creationId="{ED4153BE-2185-05FD-E062-E23E0CB80E9D}"/>
          </ac:spMkLst>
        </pc:spChg>
      </pc:sldChg>
      <pc:sldChg chg="modTransition">
        <pc:chgData name="Sonya Kameneva" userId="5b7b7b78-c824-4f2a-999d-8a512d24a7a3" providerId="ADAL" clId="{267B9E24-D0B4-4618-A64C-3FD935DA03DD}" dt="2024-10-30T13:17:16.646" v="297"/>
        <pc:sldMkLst>
          <pc:docMk/>
          <pc:sldMk cId="3976716275" sldId="448"/>
        </pc:sldMkLst>
      </pc:sldChg>
      <pc:sldChg chg="modSp mod">
        <pc:chgData name="Sonya Kameneva" userId="5b7b7b78-c824-4f2a-999d-8a512d24a7a3" providerId="ADAL" clId="{267B9E24-D0B4-4618-A64C-3FD935DA03DD}" dt="2024-10-30T13:53:54.483" v="322" actId="1076"/>
        <pc:sldMkLst>
          <pc:docMk/>
          <pc:sldMk cId="143235185" sldId="450"/>
        </pc:sldMkLst>
        <pc:spChg chg="mod">
          <ac:chgData name="Sonya Kameneva" userId="5b7b7b78-c824-4f2a-999d-8a512d24a7a3" providerId="ADAL" clId="{267B9E24-D0B4-4618-A64C-3FD935DA03DD}" dt="2024-10-30T13:53:54.483" v="322" actId="1076"/>
          <ac:spMkLst>
            <pc:docMk/>
            <pc:sldMk cId="143235185" sldId="450"/>
            <ac:spMk id="2" creationId="{D39F1B10-B473-A8CC-5F93-7AC1E07E717B}"/>
          </ac:spMkLst>
        </pc:spChg>
        <pc:spChg chg="mod">
          <ac:chgData name="Sonya Kameneva" userId="5b7b7b78-c824-4f2a-999d-8a512d24a7a3" providerId="ADAL" clId="{267B9E24-D0B4-4618-A64C-3FD935DA03DD}" dt="2024-10-30T13:53:40.975" v="319" actId="1076"/>
          <ac:spMkLst>
            <pc:docMk/>
            <pc:sldMk cId="143235185" sldId="450"/>
            <ac:spMk id="3" creationId="{A2501998-E942-7B5C-C06C-BC118591CC1F}"/>
          </ac:spMkLst>
        </pc:spChg>
      </pc:sldChg>
      <pc:sldChg chg="modSp mod">
        <pc:chgData name="Sonya Kameneva" userId="5b7b7b78-c824-4f2a-999d-8a512d24a7a3" providerId="ADAL" clId="{267B9E24-D0B4-4618-A64C-3FD935DA03DD}" dt="2024-10-30T13:51:37.335" v="312" actId="1076"/>
        <pc:sldMkLst>
          <pc:docMk/>
          <pc:sldMk cId="1330034652" sldId="453"/>
        </pc:sldMkLst>
        <pc:picChg chg="mod">
          <ac:chgData name="Sonya Kameneva" userId="5b7b7b78-c824-4f2a-999d-8a512d24a7a3" providerId="ADAL" clId="{267B9E24-D0B4-4618-A64C-3FD935DA03DD}" dt="2024-10-30T13:51:37.335" v="312" actId="1076"/>
          <ac:picMkLst>
            <pc:docMk/>
            <pc:sldMk cId="1330034652" sldId="453"/>
            <ac:picMk id="6" creationId="{FCAF057C-F7B3-6215-FE12-B5F5278CFE9F}"/>
          </ac:picMkLst>
        </pc:picChg>
      </pc:sldChg>
      <pc:sldChg chg="modTransition">
        <pc:chgData name="Sonya Kameneva" userId="5b7b7b78-c824-4f2a-999d-8a512d24a7a3" providerId="ADAL" clId="{267B9E24-D0B4-4618-A64C-3FD935DA03DD}" dt="2024-10-30T13:17:16.646" v="297"/>
        <pc:sldMkLst>
          <pc:docMk/>
          <pc:sldMk cId="1976301773" sldId="468"/>
        </pc:sldMkLst>
      </pc:sldChg>
      <pc:sldChg chg="new">
        <pc:chgData name="Sonya Kameneva" userId="5b7b7b78-c824-4f2a-999d-8a512d24a7a3" providerId="ADAL" clId="{267B9E24-D0B4-4618-A64C-3FD935DA03DD}" dt="2024-10-30T14:47:13.499" v="323" actId="680"/>
        <pc:sldMkLst>
          <pc:docMk/>
          <pc:sldMk cId="1982707928" sldId="471"/>
        </pc:sldMkLst>
      </pc:sldChg>
      <pc:sldMasterChg chg="addSp modSp modTransition modSldLayout">
        <pc:chgData name="Sonya Kameneva" userId="5b7b7b78-c824-4f2a-999d-8a512d24a7a3" providerId="ADAL" clId="{267B9E24-D0B4-4618-A64C-3FD935DA03DD}" dt="2024-10-30T13:17:16.646" v="297"/>
        <pc:sldMasterMkLst>
          <pc:docMk/>
          <pc:sldMasterMk cId="1788353970" sldId="2147483648"/>
        </pc:sldMasterMkLst>
        <pc:picChg chg="add mod">
          <ac:chgData name="Sonya Kameneva" userId="5b7b7b78-c824-4f2a-999d-8a512d24a7a3" providerId="ADAL" clId="{267B9E24-D0B4-4618-A64C-3FD935DA03DD}" dt="2024-10-28T13:38:23.055" v="201"/>
          <ac:picMkLst>
            <pc:docMk/>
            <pc:sldMasterMk cId="1788353970" sldId="2147483648"/>
            <ac:picMk id="2" creationId="{B085EAFD-EB16-734F-89EE-EB1DF90BDD1C}"/>
          </ac:picMkLst>
        </pc:picChg>
        <pc:picChg chg="add mod">
          <ac:chgData name="Sonya Kameneva" userId="5b7b7b78-c824-4f2a-999d-8a512d24a7a3" providerId="ADAL" clId="{267B9E24-D0B4-4618-A64C-3FD935DA03DD}" dt="2024-10-28T13:38:32.470" v="202"/>
          <ac:picMkLst>
            <pc:docMk/>
            <pc:sldMasterMk cId="1788353970" sldId="2147483648"/>
            <ac:picMk id="3" creationId="{12245CF7-D9D4-A43E-610B-564375A795E5}"/>
          </ac:picMkLst>
        </pc:picChg>
        <pc:picChg chg="add mod">
          <ac:chgData name="Sonya Kameneva" userId="5b7b7b78-c824-4f2a-999d-8a512d24a7a3" providerId="ADAL" clId="{267B9E24-D0B4-4618-A64C-3FD935DA03DD}" dt="2024-10-28T13:38:42.950" v="205"/>
          <ac:picMkLst>
            <pc:docMk/>
            <pc:sldMasterMk cId="1788353970" sldId="2147483648"/>
            <ac:picMk id="4" creationId="{C982880B-2FAE-506A-8F3B-4AE969447292}"/>
          </ac:picMkLst>
        </pc:picChg>
        <pc:picChg chg="add mod">
          <ac:chgData name="Sonya Kameneva" userId="5b7b7b78-c824-4f2a-999d-8a512d24a7a3" providerId="ADAL" clId="{267B9E24-D0B4-4618-A64C-3FD935DA03DD}" dt="2024-10-28T13:40:36.044" v="215" actId="1076"/>
          <ac:picMkLst>
            <pc:docMk/>
            <pc:sldMasterMk cId="1788353970" sldId="2147483648"/>
            <ac:picMk id="1026" creationId="{B0BA5A5B-F622-B56D-64D3-388AD101AD5C}"/>
          </ac:picMkLst>
        </pc:picChg>
        <pc:sldLayoutChg chg="addSp modSp modTransition">
          <pc:chgData name="Sonya Kameneva" userId="5b7b7b78-c824-4f2a-999d-8a512d24a7a3" providerId="ADAL" clId="{267B9E24-D0B4-4618-A64C-3FD935DA03DD}" dt="2024-10-30T13:17:16.646" v="297"/>
          <pc:sldLayoutMkLst>
            <pc:docMk/>
            <pc:sldMasterMk cId="1788353970" sldId="2147483648"/>
            <pc:sldLayoutMk cId="2916498579" sldId="2147483649"/>
          </pc:sldLayoutMkLst>
          <pc:picChg chg="add mod">
            <ac:chgData name="Sonya Kameneva" userId="5b7b7b78-c824-4f2a-999d-8a512d24a7a3" providerId="ADAL" clId="{267B9E24-D0B4-4618-A64C-3FD935DA03DD}" dt="2024-10-28T13:39:06.910" v="207"/>
            <ac:picMkLst>
              <pc:docMk/>
              <pc:sldMasterMk cId="1788353970" sldId="2147483648"/>
              <pc:sldLayoutMk cId="2916498579" sldId="2147483649"/>
              <ac:picMk id="6" creationId="{A01418E6-0F0D-821D-D42A-0229A11E5CD8}"/>
            </ac:picMkLst>
          </pc:picChg>
          <pc:picChg chg="add mod">
            <ac:chgData name="Sonya Kameneva" userId="5b7b7b78-c824-4f2a-999d-8a512d24a7a3" providerId="ADAL" clId="{267B9E24-D0B4-4618-A64C-3FD935DA03DD}" dt="2024-10-28T13:39:12.533" v="208"/>
            <ac:picMkLst>
              <pc:docMk/>
              <pc:sldMasterMk cId="1788353970" sldId="2147483648"/>
              <pc:sldLayoutMk cId="2916498579" sldId="2147483649"/>
              <ac:picMk id="8" creationId="{A859759D-C92E-199D-EF8C-B658E7943B33}"/>
            </ac:picMkLst>
          </pc:picChg>
          <pc:picChg chg="add mod">
            <ac:chgData name="Sonya Kameneva" userId="5b7b7b78-c824-4f2a-999d-8a512d24a7a3" providerId="ADAL" clId="{267B9E24-D0B4-4618-A64C-3FD935DA03DD}" dt="2024-10-28T13:39:27.880" v="211"/>
            <ac:picMkLst>
              <pc:docMk/>
              <pc:sldMasterMk cId="1788353970" sldId="2147483648"/>
              <pc:sldLayoutMk cId="2916498579" sldId="2147483649"/>
              <ac:picMk id="9" creationId="{A182AEFB-B8A2-EA1A-66F2-5817EDC8F59A}"/>
            </ac:picMkLst>
          </pc:picChg>
          <pc:picChg chg="add mod">
            <ac:chgData name="Sonya Kameneva" userId="5b7b7b78-c824-4f2a-999d-8a512d24a7a3" providerId="ADAL" clId="{267B9E24-D0B4-4618-A64C-3FD935DA03DD}" dt="2024-10-28T13:40:42.601" v="216"/>
            <ac:picMkLst>
              <pc:docMk/>
              <pc:sldMasterMk cId="1788353970" sldId="2147483648"/>
              <pc:sldLayoutMk cId="2916498579" sldId="2147483649"/>
              <ac:picMk id="10" creationId="{5E0ADDD8-C7EF-0F4B-BFE8-A4567C83AAF3}"/>
            </ac:picMkLst>
          </pc:picChg>
        </pc:sldLayoutChg>
        <pc:sldLayoutChg chg="modTransition">
          <pc:chgData name="Sonya Kameneva" userId="5b7b7b78-c824-4f2a-999d-8a512d24a7a3" providerId="ADAL" clId="{267B9E24-D0B4-4618-A64C-3FD935DA03DD}" dt="2024-10-30T13:17:16.646" v="297"/>
          <pc:sldLayoutMkLst>
            <pc:docMk/>
            <pc:sldMasterMk cId="1788353970" sldId="2147483648"/>
            <pc:sldLayoutMk cId="2802635032" sldId="2147483651"/>
          </pc:sldLayoutMkLst>
        </pc:sldLayoutChg>
        <pc:sldLayoutChg chg="modTransition">
          <pc:chgData name="Sonya Kameneva" userId="5b7b7b78-c824-4f2a-999d-8a512d24a7a3" providerId="ADAL" clId="{267B9E24-D0B4-4618-A64C-3FD935DA03DD}" dt="2024-10-30T13:17:16.646" v="297"/>
          <pc:sldLayoutMkLst>
            <pc:docMk/>
            <pc:sldMasterMk cId="1788353970" sldId="2147483648"/>
            <pc:sldLayoutMk cId="3010694361" sldId="2147483652"/>
          </pc:sldLayoutMkLst>
        </pc:sldLayoutChg>
        <pc:sldLayoutChg chg="modTransition">
          <pc:chgData name="Sonya Kameneva" userId="5b7b7b78-c824-4f2a-999d-8a512d24a7a3" providerId="ADAL" clId="{267B9E24-D0B4-4618-A64C-3FD935DA03DD}" dt="2024-10-30T13:17:16.646" v="297"/>
          <pc:sldLayoutMkLst>
            <pc:docMk/>
            <pc:sldMasterMk cId="1788353970" sldId="2147483648"/>
            <pc:sldLayoutMk cId="4062460032" sldId="2147483653"/>
          </pc:sldLayoutMkLst>
        </pc:sldLayoutChg>
        <pc:sldLayoutChg chg="modTransition">
          <pc:chgData name="Sonya Kameneva" userId="5b7b7b78-c824-4f2a-999d-8a512d24a7a3" providerId="ADAL" clId="{267B9E24-D0B4-4618-A64C-3FD935DA03DD}" dt="2024-10-30T13:17:16.646" v="297"/>
          <pc:sldLayoutMkLst>
            <pc:docMk/>
            <pc:sldMasterMk cId="1788353970" sldId="2147483648"/>
            <pc:sldLayoutMk cId="1476947594" sldId="2147483654"/>
          </pc:sldLayoutMkLst>
        </pc:sldLayoutChg>
        <pc:sldLayoutChg chg="modTransition">
          <pc:chgData name="Sonya Kameneva" userId="5b7b7b78-c824-4f2a-999d-8a512d24a7a3" providerId="ADAL" clId="{267B9E24-D0B4-4618-A64C-3FD935DA03DD}" dt="2024-10-30T13:17:16.646" v="297"/>
          <pc:sldLayoutMkLst>
            <pc:docMk/>
            <pc:sldMasterMk cId="1788353970" sldId="2147483648"/>
            <pc:sldLayoutMk cId="2875107226" sldId="2147483655"/>
          </pc:sldLayoutMkLst>
        </pc:sldLayoutChg>
        <pc:sldLayoutChg chg="modTransition">
          <pc:chgData name="Sonya Kameneva" userId="5b7b7b78-c824-4f2a-999d-8a512d24a7a3" providerId="ADAL" clId="{267B9E24-D0B4-4618-A64C-3FD935DA03DD}" dt="2024-10-30T13:17:16.646" v="297"/>
          <pc:sldLayoutMkLst>
            <pc:docMk/>
            <pc:sldMasterMk cId="1788353970" sldId="2147483648"/>
            <pc:sldLayoutMk cId="799200540" sldId="2147483656"/>
          </pc:sldLayoutMkLst>
        </pc:sldLayoutChg>
        <pc:sldLayoutChg chg="modTransition">
          <pc:chgData name="Sonya Kameneva" userId="5b7b7b78-c824-4f2a-999d-8a512d24a7a3" providerId="ADAL" clId="{267B9E24-D0B4-4618-A64C-3FD935DA03DD}" dt="2024-10-30T13:17:16.646" v="297"/>
          <pc:sldLayoutMkLst>
            <pc:docMk/>
            <pc:sldMasterMk cId="1788353970" sldId="2147483648"/>
            <pc:sldLayoutMk cId="435165984" sldId="2147483657"/>
          </pc:sldLayoutMkLst>
        </pc:sldLayoutChg>
        <pc:sldLayoutChg chg="modTransition">
          <pc:chgData name="Sonya Kameneva" userId="5b7b7b78-c824-4f2a-999d-8a512d24a7a3" providerId="ADAL" clId="{267B9E24-D0B4-4618-A64C-3FD935DA03DD}" dt="2024-10-30T13:17:16.646" v="297"/>
          <pc:sldLayoutMkLst>
            <pc:docMk/>
            <pc:sldMasterMk cId="1788353970" sldId="2147483648"/>
            <pc:sldLayoutMk cId="3154419118" sldId="2147483658"/>
          </pc:sldLayoutMkLst>
        </pc:sldLayoutChg>
        <pc:sldLayoutChg chg="modTransition">
          <pc:chgData name="Sonya Kameneva" userId="5b7b7b78-c824-4f2a-999d-8a512d24a7a3" providerId="ADAL" clId="{267B9E24-D0B4-4618-A64C-3FD935DA03DD}" dt="2024-10-30T13:17:16.646" v="297"/>
          <pc:sldLayoutMkLst>
            <pc:docMk/>
            <pc:sldMasterMk cId="1788353970" sldId="2147483648"/>
            <pc:sldLayoutMk cId="3077806385" sldId="2147483659"/>
          </pc:sldLayoutMkLst>
        </pc:sldLayoutChg>
        <pc:sldLayoutChg chg="modTransition">
          <pc:chgData name="Sonya Kameneva" userId="5b7b7b78-c824-4f2a-999d-8a512d24a7a3" providerId="ADAL" clId="{267B9E24-D0B4-4618-A64C-3FD935DA03DD}" dt="2024-10-30T13:17:16.646" v="297"/>
          <pc:sldLayoutMkLst>
            <pc:docMk/>
            <pc:sldMasterMk cId="1788353970" sldId="2147483648"/>
            <pc:sldLayoutMk cId="52720342" sldId="2147483663"/>
          </pc:sldLayoutMkLst>
        </pc:sldLayoutChg>
        <pc:sldLayoutChg chg="modTransition">
          <pc:chgData name="Sonya Kameneva" userId="5b7b7b78-c824-4f2a-999d-8a512d24a7a3" providerId="ADAL" clId="{267B9E24-D0B4-4618-A64C-3FD935DA03DD}" dt="2024-10-30T13:17:16.646" v="297"/>
          <pc:sldLayoutMkLst>
            <pc:docMk/>
            <pc:sldMasterMk cId="1788353970" sldId="2147483648"/>
            <pc:sldLayoutMk cId="830579565" sldId="2147483664"/>
          </pc:sldLayoutMkLst>
        </pc:sldLayoutChg>
        <pc:sldLayoutChg chg="modTransition">
          <pc:chgData name="Sonya Kameneva" userId="5b7b7b78-c824-4f2a-999d-8a512d24a7a3" providerId="ADAL" clId="{267B9E24-D0B4-4618-A64C-3FD935DA03DD}" dt="2024-10-30T13:17:16.646" v="297"/>
          <pc:sldLayoutMkLst>
            <pc:docMk/>
            <pc:sldMasterMk cId="1788353970" sldId="2147483648"/>
            <pc:sldLayoutMk cId="3840231778" sldId="2147483665"/>
          </pc:sldLayoutMkLst>
        </pc:sldLayoutChg>
        <pc:sldLayoutChg chg="modTransition">
          <pc:chgData name="Sonya Kameneva" userId="5b7b7b78-c824-4f2a-999d-8a512d24a7a3" providerId="ADAL" clId="{267B9E24-D0B4-4618-A64C-3FD935DA03DD}" dt="2024-10-30T13:17:16.646" v="297"/>
          <pc:sldLayoutMkLst>
            <pc:docMk/>
            <pc:sldMasterMk cId="1788353970" sldId="2147483648"/>
            <pc:sldLayoutMk cId="94593073" sldId="2147483667"/>
          </pc:sldLayoutMkLst>
        </pc:sldLayoutChg>
        <pc:sldLayoutChg chg="modTransition">
          <pc:chgData name="Sonya Kameneva" userId="5b7b7b78-c824-4f2a-999d-8a512d24a7a3" providerId="ADAL" clId="{267B9E24-D0B4-4618-A64C-3FD935DA03DD}" dt="2024-10-30T13:17:16.646" v="297"/>
          <pc:sldLayoutMkLst>
            <pc:docMk/>
            <pc:sldMasterMk cId="1788353970" sldId="2147483648"/>
            <pc:sldLayoutMk cId="1904348671" sldId="2147483668"/>
          </pc:sldLayoutMkLst>
        </pc:sldLayoutChg>
      </pc:sldMasterChg>
      <pc:sldMasterChg chg="addSp delSp modSp mod modTransition modSldLayout">
        <pc:chgData name="Sonya Kameneva" userId="5b7b7b78-c824-4f2a-999d-8a512d24a7a3" providerId="ADAL" clId="{267B9E24-D0B4-4618-A64C-3FD935DA03DD}" dt="2024-10-30T13:17:16.646" v="297"/>
        <pc:sldMasterMkLst>
          <pc:docMk/>
          <pc:sldMasterMk cId="1788353970" sldId="2147483686"/>
        </pc:sldMasterMkLst>
        <pc:picChg chg="add mod">
          <ac:chgData name="Sonya Kameneva" userId="5b7b7b78-c824-4f2a-999d-8a512d24a7a3" providerId="ADAL" clId="{267B9E24-D0B4-4618-A64C-3FD935DA03DD}" dt="2024-10-28T13:38:55.019" v="206"/>
          <ac:picMkLst>
            <pc:docMk/>
            <pc:sldMasterMk cId="1788353970" sldId="2147483686"/>
            <ac:picMk id="2" creationId="{6704157E-E870-81D7-DF9F-7F7720939816}"/>
          </ac:picMkLst>
        </pc:picChg>
        <pc:picChg chg="del">
          <ac:chgData name="Sonya Kameneva" userId="5b7b7b78-c824-4f2a-999d-8a512d24a7a3" providerId="ADAL" clId="{267B9E24-D0B4-4618-A64C-3FD935DA03DD}" dt="2024-10-28T13:38:36.328" v="203" actId="21"/>
          <ac:picMkLst>
            <pc:docMk/>
            <pc:sldMasterMk cId="1788353970" sldId="2147483686"/>
            <ac:picMk id="3" creationId="{E2284540-1E8C-C8B0-0BDA-A32C61B83656}"/>
          </ac:picMkLst>
        </pc:picChg>
        <pc:picChg chg="add mod">
          <ac:chgData name="Sonya Kameneva" userId="5b7b7b78-c824-4f2a-999d-8a512d24a7a3" providerId="ADAL" clId="{267B9E24-D0B4-4618-A64C-3FD935DA03DD}" dt="2024-10-28T13:39:15.907" v="209"/>
          <ac:picMkLst>
            <pc:docMk/>
            <pc:sldMasterMk cId="1788353970" sldId="2147483686"/>
            <ac:picMk id="4" creationId="{163373CD-C01C-D42F-95E6-9AB78773EF3E}"/>
          </ac:picMkLst>
        </pc:picChg>
        <pc:picChg chg="add mod">
          <ac:chgData name="Sonya Kameneva" userId="5b7b7b78-c824-4f2a-999d-8a512d24a7a3" providerId="ADAL" clId="{267B9E24-D0B4-4618-A64C-3FD935DA03DD}" dt="2024-10-28T13:39:23.198" v="210"/>
          <ac:picMkLst>
            <pc:docMk/>
            <pc:sldMasterMk cId="1788353970" sldId="2147483686"/>
            <ac:picMk id="7" creationId="{83F6EB83-696B-F923-B0B0-EFC1BDD15CF7}"/>
          </ac:picMkLst>
        </pc:picChg>
        <pc:picChg chg="add mod">
          <ac:chgData name="Sonya Kameneva" userId="5b7b7b78-c824-4f2a-999d-8a512d24a7a3" providerId="ADAL" clId="{267B9E24-D0B4-4618-A64C-3FD935DA03DD}" dt="2024-10-28T13:40:47.648" v="217"/>
          <ac:picMkLst>
            <pc:docMk/>
            <pc:sldMasterMk cId="1788353970" sldId="2147483686"/>
            <ac:picMk id="8" creationId="{292B14C1-E178-06DA-F637-86FF66047A7B}"/>
          </ac:picMkLst>
        </pc:picChg>
        <pc:picChg chg="del">
          <ac:chgData name="Sonya Kameneva" userId="5b7b7b78-c824-4f2a-999d-8a512d24a7a3" providerId="ADAL" clId="{267B9E24-D0B4-4618-A64C-3FD935DA03DD}" dt="2024-10-28T13:38:18.451" v="200" actId="21"/>
          <ac:picMkLst>
            <pc:docMk/>
            <pc:sldMasterMk cId="1788353970" sldId="2147483686"/>
            <ac:picMk id="1026" creationId="{6A80A00D-2109-2809-4206-39359814E9F4}"/>
          </ac:picMkLst>
        </pc:picChg>
        <pc:picChg chg="del">
          <ac:chgData name="Sonya Kameneva" userId="5b7b7b78-c824-4f2a-999d-8a512d24a7a3" providerId="ADAL" clId="{267B9E24-D0B4-4618-A64C-3FD935DA03DD}" dt="2024-10-28T13:38:38.236" v="204" actId="21"/>
          <ac:picMkLst>
            <pc:docMk/>
            <pc:sldMasterMk cId="1788353970" sldId="2147483686"/>
            <ac:picMk id="1028" creationId="{95BC07C7-19FA-A9F3-B8BE-8D473107AA52}"/>
          </ac:picMkLst>
        </pc:picChg>
        <pc:sldLayoutChg chg="modTransition">
          <pc:chgData name="Sonya Kameneva" userId="5b7b7b78-c824-4f2a-999d-8a512d24a7a3" providerId="ADAL" clId="{267B9E24-D0B4-4618-A64C-3FD935DA03DD}" dt="2024-10-30T13:17:16.646" v="297"/>
          <pc:sldLayoutMkLst>
            <pc:docMk/>
            <pc:sldMasterMk cId="1788353970" sldId="2147483686"/>
            <pc:sldLayoutMk cId="3562138093" sldId="2147483685"/>
          </pc:sldLayoutMkLst>
        </pc:sldLayoutChg>
      </pc:sldMasterChg>
    </pc:docChg>
  </pc:docChgLst>
  <pc:docChgLst>
    <pc:chgData name="Andrew Chow" userId="S::andrew.chow@rothiams.com::bfea13e3-5209-4d95-9555-367a81d1e00e" providerId="AD" clId="Web-{8B487864-2FAF-456E-8479-87FC462DBB22}"/>
    <pc:docChg chg="modSld">
      <pc:chgData name="Andrew Chow" userId="S::andrew.chow@rothiams.com::bfea13e3-5209-4d95-9555-367a81d1e00e" providerId="AD" clId="Web-{8B487864-2FAF-456E-8479-87FC462DBB22}" dt="2024-09-09T15:29:34.182" v="3" actId="20577"/>
      <pc:docMkLst>
        <pc:docMk/>
      </pc:docMkLst>
      <pc:sldChg chg="modSp">
        <pc:chgData name="Andrew Chow" userId="S::andrew.chow@rothiams.com::bfea13e3-5209-4d95-9555-367a81d1e00e" providerId="AD" clId="Web-{8B487864-2FAF-456E-8479-87FC462DBB22}" dt="2024-09-09T15:29:34.182" v="3" actId="20577"/>
        <pc:sldMkLst>
          <pc:docMk/>
          <pc:sldMk cId="1499627724" sldId="277"/>
        </pc:sldMkLst>
      </pc:sldChg>
    </pc:docChg>
  </pc:docChgLst>
  <pc:docChgLst>
    <pc:chgData name="Amanda Harper" userId="05996a06-beea-4652-8281-e63705c50717" providerId="ADAL" clId="{2B078A18-AD18-4A2B-B6E6-53C9E0221701}"/>
    <pc:docChg chg="custSel addSld delSld modSld addMainMaster">
      <pc:chgData name="Amanda Harper" userId="05996a06-beea-4652-8281-e63705c50717" providerId="ADAL" clId="{2B078A18-AD18-4A2B-B6E6-53C9E0221701}" dt="2024-10-24T15:06:58.766" v="39" actId="1076"/>
      <pc:docMkLst>
        <pc:docMk/>
      </pc:docMkLst>
      <pc:sldChg chg="del">
        <pc:chgData name="Amanda Harper" userId="05996a06-beea-4652-8281-e63705c50717" providerId="ADAL" clId="{2B078A18-AD18-4A2B-B6E6-53C9E0221701}" dt="2024-10-24T15:04:48.827" v="5" actId="47"/>
        <pc:sldMkLst>
          <pc:docMk/>
          <pc:sldMk cId="897019068" sldId="412"/>
        </pc:sldMkLst>
      </pc:sldChg>
      <pc:sldChg chg="modSp mod">
        <pc:chgData name="Amanda Harper" userId="05996a06-beea-4652-8281-e63705c50717" providerId="ADAL" clId="{2B078A18-AD18-4A2B-B6E6-53C9E0221701}" dt="2024-10-24T15:05:51.790" v="34" actId="1076"/>
        <pc:sldMkLst>
          <pc:docMk/>
          <pc:sldMk cId="2908392625" sldId="418"/>
        </pc:sldMkLst>
        <pc:spChg chg="mod">
          <ac:chgData name="Amanda Harper" userId="05996a06-beea-4652-8281-e63705c50717" providerId="ADAL" clId="{2B078A18-AD18-4A2B-B6E6-53C9E0221701}" dt="2024-10-24T15:05:51.790" v="34" actId="1076"/>
          <ac:spMkLst>
            <pc:docMk/>
            <pc:sldMk cId="2908392625" sldId="418"/>
            <ac:spMk id="2" creationId="{AC40FC72-D179-6C6F-705D-25C8780845B8}"/>
          </ac:spMkLst>
        </pc:spChg>
      </pc:sldChg>
      <pc:sldChg chg="del">
        <pc:chgData name="Amanda Harper" userId="05996a06-beea-4652-8281-e63705c50717" providerId="ADAL" clId="{2B078A18-AD18-4A2B-B6E6-53C9E0221701}" dt="2024-10-24T15:03:07.186" v="3" actId="47"/>
        <pc:sldMkLst>
          <pc:docMk/>
          <pc:sldMk cId="454537727" sldId="419"/>
        </pc:sldMkLst>
      </pc:sldChg>
      <pc:sldChg chg="del">
        <pc:chgData name="Amanda Harper" userId="05996a06-beea-4652-8281-e63705c50717" providerId="ADAL" clId="{2B078A18-AD18-4A2B-B6E6-53C9E0221701}" dt="2024-10-24T15:02:24.839" v="2" actId="47"/>
        <pc:sldMkLst>
          <pc:docMk/>
          <pc:sldMk cId="2335479298" sldId="429"/>
        </pc:sldMkLst>
      </pc:sldChg>
      <pc:sldChg chg="delSp mod">
        <pc:chgData name="Amanda Harper" userId="05996a06-beea-4652-8281-e63705c50717" providerId="ADAL" clId="{2B078A18-AD18-4A2B-B6E6-53C9E0221701}" dt="2024-10-24T15:03:33.652" v="4" actId="478"/>
        <pc:sldMkLst>
          <pc:docMk/>
          <pc:sldMk cId="3121183598" sldId="447"/>
        </pc:sldMkLst>
      </pc:sldChg>
      <pc:sldChg chg="addSp delSp modSp add mod">
        <pc:chgData name="Amanda Harper" userId="05996a06-beea-4652-8281-e63705c50717" providerId="ADAL" clId="{2B078A18-AD18-4A2B-B6E6-53C9E0221701}" dt="2024-10-24T15:06:58.766" v="39" actId="1076"/>
        <pc:sldMkLst>
          <pc:docMk/>
          <pc:sldMk cId="3976716275" sldId="448"/>
        </pc:sldMkLst>
        <pc:picChg chg="add mod">
          <ac:chgData name="Amanda Harper" userId="05996a06-beea-4652-8281-e63705c50717" providerId="ADAL" clId="{2B078A18-AD18-4A2B-B6E6-53C9E0221701}" dt="2024-10-24T15:06:58.766" v="39" actId="1076"/>
          <ac:picMkLst>
            <pc:docMk/>
            <pc:sldMk cId="3976716275" sldId="448"/>
            <ac:picMk id="6" creationId="{F11DDC17-C83F-9265-12BF-5ED22223C121}"/>
          </ac:picMkLst>
        </pc:picChg>
      </pc:sldChg>
      <pc:sldMasterChg chg="add addSldLayout">
        <pc:chgData name="Amanda Harper" userId="05996a06-beea-4652-8281-e63705c50717" providerId="ADAL" clId="{2B078A18-AD18-4A2B-B6E6-53C9E0221701}" dt="2024-10-24T15:02:07.971" v="0" actId="27028"/>
        <pc:sldMasterMkLst>
          <pc:docMk/>
          <pc:sldMasterMk cId="1788353970" sldId="2147483686"/>
        </pc:sldMasterMkLst>
        <pc:sldLayoutChg chg="add">
          <pc:chgData name="Amanda Harper" userId="05996a06-beea-4652-8281-e63705c50717" providerId="ADAL" clId="{2B078A18-AD18-4A2B-B6E6-53C9E0221701}" dt="2024-10-24T15:02:07.971" v="0" actId="27028"/>
          <pc:sldLayoutMkLst>
            <pc:docMk/>
            <pc:sldMasterMk cId="1788353970" sldId="2147483686"/>
            <pc:sldLayoutMk cId="3562138093" sldId="2147483685"/>
          </pc:sldLayoutMkLst>
        </pc:sldLayoutChg>
      </pc:sldMasterChg>
    </pc:docChg>
  </pc:docChgLst>
  <pc:docChgLst>
    <pc:chgData clId="Web-{EBB828AC-17B1-0554-C192-E53FB45E0330}"/>
    <pc:docChg chg="modSld">
      <pc:chgData name="" userId="" providerId="" clId="Web-{EBB828AC-17B1-0554-C192-E53FB45E0330}" dt="2024-10-28T14:24:12.823" v="0" actId="14100"/>
      <pc:docMkLst>
        <pc:docMk/>
      </pc:docMkLst>
      <pc:sldChg chg="modSp">
        <pc:chgData name="" userId="" providerId="" clId="Web-{EBB828AC-17B1-0554-C192-E53FB45E0330}" dt="2024-10-28T14:24:12.823" v="0" actId="14100"/>
        <pc:sldMkLst>
          <pc:docMk/>
          <pc:sldMk cId="89206011" sldId="262"/>
        </pc:sldMkLst>
        <pc:picChg chg="mod">
          <ac:chgData name="" userId="" providerId="" clId="Web-{EBB828AC-17B1-0554-C192-E53FB45E0330}" dt="2024-10-28T14:24:12.823" v="0" actId="14100"/>
          <ac:picMkLst>
            <pc:docMk/>
            <pc:sldMk cId="89206011" sldId="262"/>
            <ac:picMk id="2050" creationId="{8A093BFB-ED6F-D432-DC15-0833B29CA258}"/>
          </ac:picMkLst>
        </pc:picChg>
      </pc:sldChg>
    </pc:docChg>
  </pc:docChgLst>
  <pc:docChgLst>
    <pc:chgData name="Alisha McLean" userId="S::alisha.mclean@rothiams.com::aa20c336-7544-4aa0-878b-83208eaa256e" providerId="AD" clId="Web-{0E20E7CF-FBF3-9554-4651-0622D3381FA0}"/>
    <pc:docChg chg="mod">
      <pc:chgData name="Alisha McLean" userId="S::alisha.mclean@rothiams.com::aa20c336-7544-4aa0-878b-83208eaa256e" providerId="AD" clId="Web-{0E20E7CF-FBF3-9554-4651-0622D3381FA0}" dt="2024-10-28T14:47:40.538" v="0"/>
      <pc:docMkLst>
        <pc:docMk/>
      </pc:docMkLst>
    </pc:docChg>
  </pc:docChgLst>
  <pc:docChgLst>
    <pc:chgData name="Sonya Kameneva" userId="S::sofiia.kameneva@rothiams.com::5b7b7b78-c824-4f2a-999d-8a512d24a7a3" providerId="AD" clId="Web-{EBB828AC-17B1-0554-C192-E53FB45E0330}"/>
    <pc:docChg chg="modSld">
      <pc:chgData name="Sonya Kameneva" userId="S::sofiia.kameneva@rothiams.com::5b7b7b78-c824-4f2a-999d-8a512d24a7a3" providerId="AD" clId="Web-{EBB828AC-17B1-0554-C192-E53FB45E0330}" dt="2024-10-28T14:24:21.511" v="3" actId="1076"/>
      <pc:docMkLst>
        <pc:docMk/>
      </pc:docMkLst>
      <pc:sldChg chg="modSp">
        <pc:chgData name="Sonya Kameneva" userId="S::sofiia.kameneva@rothiams.com::5b7b7b78-c824-4f2a-999d-8a512d24a7a3" providerId="AD" clId="Web-{EBB828AC-17B1-0554-C192-E53FB45E0330}" dt="2024-10-28T14:24:21.511" v="3" actId="1076"/>
        <pc:sldMkLst>
          <pc:docMk/>
          <pc:sldMk cId="89206011" sldId="262"/>
        </pc:sldMkLst>
        <pc:picChg chg="mod">
          <ac:chgData name="Sonya Kameneva" userId="S::sofiia.kameneva@rothiams.com::5b7b7b78-c824-4f2a-999d-8a512d24a7a3" providerId="AD" clId="Web-{EBB828AC-17B1-0554-C192-E53FB45E0330}" dt="2024-10-28T14:24:21.511" v="3" actId="1076"/>
          <ac:picMkLst>
            <pc:docMk/>
            <pc:sldMk cId="89206011" sldId="262"/>
            <ac:picMk id="2050" creationId="{8A093BFB-ED6F-D432-DC15-0833B29CA258}"/>
          </ac:picMkLst>
        </pc:picChg>
      </pc:sldChg>
    </pc:docChg>
  </pc:docChgLst>
  <pc:docChgLst>
    <pc:chgData name="Andrew Chow" userId="bfea13e3-5209-4d95-9555-367a81d1e00e" providerId="ADAL" clId="{C8C8AE3E-B08A-4472-AA31-365A55C2CB9A}"/>
    <pc:docChg chg="addSld modSld">
      <pc:chgData name="Andrew Chow" userId="bfea13e3-5209-4d95-9555-367a81d1e00e" providerId="ADAL" clId="{C8C8AE3E-B08A-4472-AA31-365A55C2CB9A}" dt="2024-04-25T13:30:54.839" v="30" actId="1076"/>
      <pc:docMkLst>
        <pc:docMk/>
      </pc:docMkLst>
      <pc:sldChg chg="addSp modSp mod">
        <pc:chgData name="Andrew Chow" userId="bfea13e3-5209-4d95-9555-367a81d1e00e" providerId="ADAL" clId="{C8C8AE3E-B08A-4472-AA31-365A55C2CB9A}" dt="2024-04-25T13:30:54.839" v="30" actId="1076"/>
        <pc:sldMkLst>
          <pc:docMk/>
          <pc:sldMk cId="89206011" sldId="262"/>
        </pc:sldMkLst>
      </pc:sldChg>
      <pc:sldChg chg="mod modShow">
        <pc:chgData name="Andrew Chow" userId="bfea13e3-5209-4d95-9555-367a81d1e00e" providerId="ADAL" clId="{C8C8AE3E-B08A-4472-AA31-365A55C2CB9A}" dt="2024-04-25T13:29:18.997" v="4" actId="729"/>
        <pc:sldMkLst>
          <pc:docMk/>
          <pc:sldMk cId="3823412176" sldId="413"/>
        </pc:sldMkLst>
      </pc:sldChg>
      <pc:sldChg chg="modSp add mod">
        <pc:chgData name="Andrew Chow" userId="bfea13e3-5209-4d95-9555-367a81d1e00e" providerId="ADAL" clId="{C8C8AE3E-B08A-4472-AA31-365A55C2CB9A}" dt="2024-04-25T13:30:20.168" v="27" actId="207"/>
        <pc:sldMkLst>
          <pc:docMk/>
          <pc:sldMk cId="2908392625" sldId="418"/>
        </pc:sldMkLst>
      </pc:sldChg>
    </pc:docChg>
  </pc:docChgLst>
  <pc:docChgLst>
    <pc:chgData name="Andrew Chow" userId="bfea13e3-5209-4d95-9555-367a81d1e00e" providerId="ADAL" clId="{A3CD0DF8-93DC-44DC-B5D5-CED3739D3AA7}"/>
    <pc:docChg chg="modSld">
      <pc:chgData name="Andrew Chow" userId="bfea13e3-5209-4d95-9555-367a81d1e00e" providerId="ADAL" clId="{A3CD0DF8-93DC-44DC-B5D5-CED3739D3AA7}" dt="2024-10-23T15:55:49.123" v="1" actId="1076"/>
      <pc:docMkLst>
        <pc:docMk/>
      </pc:docMkLst>
      <pc:sldChg chg="delSp">
        <pc:chgData name="Andrew Chow" userId="bfea13e3-5209-4d95-9555-367a81d1e00e" providerId="ADAL" clId="{A3CD0DF8-93DC-44DC-B5D5-CED3739D3AA7}" dt="2024-10-23T15:55:35.724" v="0" actId="478"/>
        <pc:sldMkLst>
          <pc:docMk/>
          <pc:sldMk cId="89206011" sldId="262"/>
        </pc:sldMkLst>
      </pc:sldChg>
      <pc:sldChg chg="modSp mod">
        <pc:chgData name="Andrew Chow" userId="bfea13e3-5209-4d95-9555-367a81d1e00e" providerId="ADAL" clId="{A3CD0DF8-93DC-44DC-B5D5-CED3739D3AA7}" dt="2024-10-23T15:55:49.123" v="1" actId="1076"/>
        <pc:sldMkLst>
          <pc:docMk/>
          <pc:sldMk cId="454537727" sldId="419"/>
        </pc:sldMkLst>
      </pc:sldChg>
    </pc:docChg>
  </pc:docChgLst>
  <pc:docChgLst>
    <pc:chgData name="Andrew Chow" userId="S::andrew.chow@rothiams.com::bfea13e3-5209-4d95-9555-367a81d1e00e" providerId="AD" clId="Web-{FB9A6C5E-DE04-2337-D488-821C30799213}"/>
    <pc:docChg chg="mod">
      <pc:chgData name="Andrew Chow" userId="S::andrew.chow@rothiams.com::bfea13e3-5209-4d95-9555-367a81d1e00e" providerId="AD" clId="Web-{FB9A6C5E-DE04-2337-D488-821C30799213}" dt="2024-10-28T14:56:43.224" v="0"/>
      <pc:docMkLst>
        <pc:docMk/>
      </pc:docMkLst>
    </pc:docChg>
  </pc:docChgLst>
  <pc:docChgLst>
    <pc:chgData name="Andrew Chow" userId="bfea13e3-5209-4d95-9555-367a81d1e00e" providerId="ADAL" clId="{4C29D4AD-4CF0-4129-AD29-89CD137E2DAB}"/>
    <pc:docChg chg="undo redo custSel addSld delSld modSld sldOrd">
      <pc:chgData name="Andrew Chow" userId="bfea13e3-5209-4d95-9555-367a81d1e00e" providerId="ADAL" clId="{4C29D4AD-4CF0-4129-AD29-89CD137E2DAB}" dt="2024-10-23T15:48:15.730" v="6398" actId="20577"/>
      <pc:docMkLst>
        <pc:docMk/>
      </pc:docMkLst>
      <pc:sldChg chg="modSp mod">
        <pc:chgData name="Andrew Chow" userId="bfea13e3-5209-4d95-9555-367a81d1e00e" providerId="ADAL" clId="{4C29D4AD-4CF0-4129-AD29-89CD137E2DAB}" dt="2024-10-22T12:19:31.679" v="47" actId="20577"/>
        <pc:sldMkLst>
          <pc:docMk/>
          <pc:sldMk cId="89206011" sldId="262"/>
        </pc:sldMkLst>
        <pc:spChg chg="mod">
          <ac:chgData name="Andrew Chow" userId="bfea13e3-5209-4d95-9555-367a81d1e00e" providerId="ADAL" clId="{4C29D4AD-4CF0-4129-AD29-89CD137E2DAB}" dt="2024-10-22T12:19:31.679" v="47" actId="20577"/>
          <ac:spMkLst>
            <pc:docMk/>
            <pc:sldMk cId="89206011" sldId="262"/>
            <ac:spMk id="2" creationId="{0A1942FE-9B2E-E05E-F818-0909C47F7900}"/>
          </ac:spMkLst>
        </pc:spChg>
      </pc:sldChg>
      <pc:sldChg chg="modSp mod ord">
        <pc:chgData name="Andrew Chow" userId="bfea13e3-5209-4d95-9555-367a81d1e00e" providerId="ADAL" clId="{4C29D4AD-4CF0-4129-AD29-89CD137E2DAB}" dt="2024-10-23T10:04:19.670" v="665" actId="20577"/>
        <pc:sldMkLst>
          <pc:docMk/>
          <pc:sldMk cId="1096159567" sldId="264"/>
        </pc:sldMkLst>
        <pc:spChg chg="mod">
          <ac:chgData name="Andrew Chow" userId="bfea13e3-5209-4d95-9555-367a81d1e00e" providerId="ADAL" clId="{4C29D4AD-4CF0-4129-AD29-89CD137E2DAB}" dt="2024-10-23T10:04:19.670" v="665" actId="20577"/>
          <ac:spMkLst>
            <pc:docMk/>
            <pc:sldMk cId="1096159567" sldId="264"/>
            <ac:spMk id="3" creationId="{FBA6B9D1-F1C2-BCC9-6361-01324AFD705D}"/>
          </ac:spMkLst>
        </pc:spChg>
      </pc:sldChg>
      <pc:sldChg chg="del">
        <pc:chgData name="Andrew Chow" userId="bfea13e3-5209-4d95-9555-367a81d1e00e" providerId="ADAL" clId="{4C29D4AD-4CF0-4129-AD29-89CD137E2DAB}" dt="2024-10-22T17:14:43.128" v="616" actId="47"/>
        <pc:sldMkLst>
          <pc:docMk/>
          <pc:sldMk cId="3769343893" sldId="266"/>
        </pc:sldMkLst>
      </pc:sldChg>
      <pc:sldChg chg="del">
        <pc:chgData name="Andrew Chow" userId="bfea13e3-5209-4d95-9555-367a81d1e00e" providerId="ADAL" clId="{4C29D4AD-4CF0-4129-AD29-89CD137E2DAB}" dt="2024-10-23T13:52:16.707" v="3713" actId="47"/>
        <pc:sldMkLst>
          <pc:docMk/>
          <pc:sldMk cId="4134032875" sldId="267"/>
        </pc:sldMkLst>
      </pc:sldChg>
      <pc:sldChg chg="del">
        <pc:chgData name="Andrew Chow" userId="bfea13e3-5209-4d95-9555-367a81d1e00e" providerId="ADAL" clId="{4C29D4AD-4CF0-4129-AD29-89CD137E2DAB}" dt="2024-10-22T17:14:43.128" v="616" actId="47"/>
        <pc:sldMkLst>
          <pc:docMk/>
          <pc:sldMk cId="1711963663" sldId="269"/>
        </pc:sldMkLst>
      </pc:sldChg>
      <pc:sldChg chg="del">
        <pc:chgData name="Andrew Chow" userId="bfea13e3-5209-4d95-9555-367a81d1e00e" providerId="ADAL" clId="{4C29D4AD-4CF0-4129-AD29-89CD137E2DAB}" dt="2024-10-22T17:14:43.128" v="616" actId="47"/>
        <pc:sldMkLst>
          <pc:docMk/>
          <pc:sldMk cId="2958899150" sldId="270"/>
        </pc:sldMkLst>
      </pc:sldChg>
      <pc:sldChg chg="del">
        <pc:chgData name="Andrew Chow" userId="bfea13e3-5209-4d95-9555-367a81d1e00e" providerId="ADAL" clId="{4C29D4AD-4CF0-4129-AD29-89CD137E2DAB}" dt="2024-10-23T15:47:02.778" v="6287" actId="47"/>
        <pc:sldMkLst>
          <pc:docMk/>
          <pc:sldMk cId="2808752417" sldId="271"/>
        </pc:sldMkLst>
      </pc:sldChg>
      <pc:sldChg chg="del">
        <pc:chgData name="Andrew Chow" userId="bfea13e3-5209-4d95-9555-367a81d1e00e" providerId="ADAL" clId="{4C29D4AD-4CF0-4129-AD29-89CD137E2DAB}" dt="2024-10-23T13:52:25.698" v="3714" actId="47"/>
        <pc:sldMkLst>
          <pc:docMk/>
          <pc:sldMk cId="1669413341" sldId="272"/>
        </pc:sldMkLst>
      </pc:sldChg>
      <pc:sldChg chg="del">
        <pc:chgData name="Andrew Chow" userId="bfea13e3-5209-4d95-9555-367a81d1e00e" providerId="ADAL" clId="{4C29D4AD-4CF0-4129-AD29-89CD137E2DAB}" dt="2024-10-22T17:14:43.128" v="616" actId="47"/>
        <pc:sldMkLst>
          <pc:docMk/>
          <pc:sldMk cId="1077657648" sldId="273"/>
        </pc:sldMkLst>
      </pc:sldChg>
      <pc:sldChg chg="modSp add mod">
        <pc:chgData name="Andrew Chow" userId="bfea13e3-5209-4d95-9555-367a81d1e00e" providerId="ADAL" clId="{4C29D4AD-4CF0-4129-AD29-89CD137E2DAB}" dt="2024-10-23T11:14:57.603" v="1674" actId="1076"/>
        <pc:sldMkLst>
          <pc:docMk/>
          <pc:sldMk cId="1683124788" sldId="273"/>
        </pc:sldMkLst>
        <pc:spChg chg="mod">
          <ac:chgData name="Andrew Chow" userId="bfea13e3-5209-4d95-9555-367a81d1e00e" providerId="ADAL" clId="{4C29D4AD-4CF0-4129-AD29-89CD137E2DAB}" dt="2024-10-23T11:14:48.009" v="1670" actId="1076"/>
          <ac:spMkLst>
            <pc:docMk/>
            <pc:sldMk cId="1683124788" sldId="273"/>
            <ac:spMk id="5" creationId="{F99A77AF-3087-3099-632D-452DA1A65FE9}"/>
          </ac:spMkLst>
        </pc:spChg>
        <pc:spChg chg="mod">
          <ac:chgData name="Andrew Chow" userId="bfea13e3-5209-4d95-9555-367a81d1e00e" providerId="ADAL" clId="{4C29D4AD-4CF0-4129-AD29-89CD137E2DAB}" dt="2024-10-23T11:14:45.115" v="1668" actId="1076"/>
          <ac:spMkLst>
            <pc:docMk/>
            <pc:sldMk cId="1683124788" sldId="273"/>
            <ac:spMk id="9" creationId="{1E1B9C78-0150-417B-D3F8-17B92CB6C28C}"/>
          </ac:spMkLst>
        </pc:spChg>
        <pc:picChg chg="mod">
          <ac:chgData name="Andrew Chow" userId="bfea13e3-5209-4d95-9555-367a81d1e00e" providerId="ADAL" clId="{4C29D4AD-4CF0-4129-AD29-89CD137E2DAB}" dt="2024-10-23T11:14:57.603" v="1674" actId="1076"/>
          <ac:picMkLst>
            <pc:docMk/>
            <pc:sldMk cId="1683124788" sldId="273"/>
            <ac:picMk id="4" creationId="{1E2BB39B-23FE-D873-CE7D-A36CA1850B60}"/>
          </ac:picMkLst>
        </pc:picChg>
        <pc:picChg chg="mod">
          <ac:chgData name="Andrew Chow" userId="bfea13e3-5209-4d95-9555-367a81d1e00e" providerId="ADAL" clId="{4C29D4AD-4CF0-4129-AD29-89CD137E2DAB}" dt="2024-10-23T11:14:55.402" v="1673" actId="14100"/>
          <ac:picMkLst>
            <pc:docMk/>
            <pc:sldMk cId="1683124788" sldId="273"/>
            <ac:picMk id="6" creationId="{023CDF54-C82E-4D1E-0363-7051F798F422}"/>
          </ac:picMkLst>
        </pc:picChg>
        <pc:picChg chg="mod">
          <ac:chgData name="Andrew Chow" userId="bfea13e3-5209-4d95-9555-367a81d1e00e" providerId="ADAL" clId="{4C29D4AD-4CF0-4129-AD29-89CD137E2DAB}" dt="2024-10-23T11:14:45.692" v="1669" actId="1076"/>
          <ac:picMkLst>
            <pc:docMk/>
            <pc:sldMk cId="1683124788" sldId="273"/>
            <ac:picMk id="7" creationId="{B15A15AC-BA33-2FE4-9BB7-1245F7542AA3}"/>
          </ac:picMkLst>
        </pc:picChg>
      </pc:sldChg>
      <pc:sldChg chg="modSp mod">
        <pc:chgData name="Andrew Chow" userId="bfea13e3-5209-4d95-9555-367a81d1e00e" providerId="ADAL" clId="{4C29D4AD-4CF0-4129-AD29-89CD137E2DAB}" dt="2024-10-23T12:38:56.669" v="3211" actId="20577"/>
        <pc:sldMkLst>
          <pc:docMk/>
          <pc:sldMk cId="2258107629" sldId="274"/>
        </pc:sldMkLst>
        <pc:spChg chg="mod">
          <ac:chgData name="Andrew Chow" userId="bfea13e3-5209-4d95-9555-367a81d1e00e" providerId="ADAL" clId="{4C29D4AD-4CF0-4129-AD29-89CD137E2DAB}" dt="2024-10-23T12:38:56.669" v="3211" actId="20577"/>
          <ac:spMkLst>
            <pc:docMk/>
            <pc:sldMk cId="2258107629" sldId="274"/>
            <ac:spMk id="2" creationId="{D90F4333-DF1E-CBF5-0F00-09B4E9AE5BB5}"/>
          </ac:spMkLst>
        </pc:spChg>
      </pc:sldChg>
      <pc:sldChg chg="del">
        <pc:chgData name="Andrew Chow" userId="bfea13e3-5209-4d95-9555-367a81d1e00e" providerId="ADAL" clId="{4C29D4AD-4CF0-4129-AD29-89CD137E2DAB}" dt="2024-10-23T13:52:25.698" v="3714" actId="47"/>
        <pc:sldMkLst>
          <pc:docMk/>
          <pc:sldMk cId="1499627724" sldId="277"/>
        </pc:sldMkLst>
      </pc:sldChg>
      <pc:sldChg chg="del">
        <pc:chgData name="Andrew Chow" userId="bfea13e3-5209-4d95-9555-367a81d1e00e" providerId="ADAL" clId="{4C29D4AD-4CF0-4129-AD29-89CD137E2DAB}" dt="2024-10-23T13:52:25.698" v="3714" actId="47"/>
        <pc:sldMkLst>
          <pc:docMk/>
          <pc:sldMk cId="3467970232" sldId="278"/>
        </pc:sldMkLst>
      </pc:sldChg>
      <pc:sldChg chg="del">
        <pc:chgData name="Andrew Chow" userId="bfea13e3-5209-4d95-9555-367a81d1e00e" providerId="ADAL" clId="{4C29D4AD-4CF0-4129-AD29-89CD137E2DAB}" dt="2024-10-22T17:15:00" v="617" actId="47"/>
        <pc:sldMkLst>
          <pc:docMk/>
          <pc:sldMk cId="3028947238" sldId="386"/>
        </pc:sldMkLst>
      </pc:sldChg>
      <pc:sldChg chg="del">
        <pc:chgData name="Andrew Chow" userId="bfea13e3-5209-4d95-9555-367a81d1e00e" providerId="ADAL" clId="{4C29D4AD-4CF0-4129-AD29-89CD137E2DAB}" dt="2024-10-23T13:52:25.698" v="3714" actId="47"/>
        <pc:sldMkLst>
          <pc:docMk/>
          <pc:sldMk cId="3293863641" sldId="389"/>
        </pc:sldMkLst>
      </pc:sldChg>
      <pc:sldChg chg="del">
        <pc:chgData name="Andrew Chow" userId="bfea13e3-5209-4d95-9555-367a81d1e00e" providerId="ADAL" clId="{4C29D4AD-4CF0-4129-AD29-89CD137E2DAB}" dt="2024-10-23T13:52:25.698" v="3714" actId="47"/>
        <pc:sldMkLst>
          <pc:docMk/>
          <pc:sldMk cId="2370752125" sldId="390"/>
        </pc:sldMkLst>
      </pc:sldChg>
      <pc:sldChg chg="del">
        <pc:chgData name="Andrew Chow" userId="bfea13e3-5209-4d95-9555-367a81d1e00e" providerId="ADAL" clId="{4C29D4AD-4CF0-4129-AD29-89CD137E2DAB}" dt="2024-10-22T17:16:12.360" v="618" actId="47"/>
        <pc:sldMkLst>
          <pc:docMk/>
          <pc:sldMk cId="681665670" sldId="391"/>
        </pc:sldMkLst>
      </pc:sldChg>
      <pc:sldChg chg="del">
        <pc:chgData name="Andrew Chow" userId="bfea13e3-5209-4d95-9555-367a81d1e00e" providerId="ADAL" clId="{4C29D4AD-4CF0-4129-AD29-89CD137E2DAB}" dt="2024-10-22T17:16:12.360" v="618" actId="47"/>
        <pc:sldMkLst>
          <pc:docMk/>
          <pc:sldMk cId="3091532649" sldId="392"/>
        </pc:sldMkLst>
      </pc:sldChg>
      <pc:sldChg chg="del">
        <pc:chgData name="Andrew Chow" userId="bfea13e3-5209-4d95-9555-367a81d1e00e" providerId="ADAL" clId="{4C29D4AD-4CF0-4129-AD29-89CD137E2DAB}" dt="2024-10-22T17:16:12.360" v="618" actId="47"/>
        <pc:sldMkLst>
          <pc:docMk/>
          <pc:sldMk cId="1668281244" sldId="406"/>
        </pc:sldMkLst>
      </pc:sldChg>
      <pc:sldChg chg="del">
        <pc:chgData name="Andrew Chow" userId="bfea13e3-5209-4d95-9555-367a81d1e00e" providerId="ADAL" clId="{4C29D4AD-4CF0-4129-AD29-89CD137E2DAB}" dt="2024-10-22T17:16:12.360" v="618" actId="47"/>
        <pc:sldMkLst>
          <pc:docMk/>
          <pc:sldMk cId="3982874736" sldId="407"/>
        </pc:sldMkLst>
      </pc:sldChg>
      <pc:sldChg chg="add del mod modShow">
        <pc:chgData name="Andrew Chow" userId="bfea13e3-5209-4d95-9555-367a81d1e00e" providerId="ADAL" clId="{4C29D4AD-4CF0-4129-AD29-89CD137E2DAB}" dt="2024-10-23T15:13:30.505" v="5393" actId="729"/>
        <pc:sldMkLst>
          <pc:docMk/>
          <pc:sldMk cId="665281172" sldId="408"/>
        </pc:sldMkLst>
      </pc:sldChg>
      <pc:sldChg chg="add del mod modShow">
        <pc:chgData name="Andrew Chow" userId="bfea13e3-5209-4d95-9555-367a81d1e00e" providerId="ADAL" clId="{4C29D4AD-4CF0-4129-AD29-89CD137E2DAB}" dt="2024-10-23T15:13:30.505" v="5393" actId="729"/>
        <pc:sldMkLst>
          <pc:docMk/>
          <pc:sldMk cId="2388804111" sldId="409"/>
        </pc:sldMkLst>
      </pc:sldChg>
      <pc:sldChg chg="del">
        <pc:chgData name="Andrew Chow" userId="bfea13e3-5209-4d95-9555-367a81d1e00e" providerId="ADAL" clId="{4C29D4AD-4CF0-4129-AD29-89CD137E2DAB}" dt="2024-10-23T13:57:27.320" v="4053" actId="47"/>
        <pc:sldMkLst>
          <pc:docMk/>
          <pc:sldMk cId="618796180" sldId="410"/>
        </pc:sldMkLst>
      </pc:sldChg>
      <pc:sldChg chg="del">
        <pc:chgData name="Andrew Chow" userId="bfea13e3-5209-4d95-9555-367a81d1e00e" providerId="ADAL" clId="{4C29D4AD-4CF0-4129-AD29-89CD137E2DAB}" dt="2024-10-23T13:57:26.480" v="4052" actId="47"/>
        <pc:sldMkLst>
          <pc:docMk/>
          <pc:sldMk cId="1620717426" sldId="411"/>
        </pc:sldMkLst>
      </pc:sldChg>
      <pc:sldChg chg="delSp modSp mod">
        <pc:chgData name="Andrew Chow" userId="bfea13e3-5209-4d95-9555-367a81d1e00e" providerId="ADAL" clId="{4C29D4AD-4CF0-4129-AD29-89CD137E2DAB}" dt="2024-10-23T15:13:04.123" v="5392" actId="6549"/>
        <pc:sldMkLst>
          <pc:docMk/>
          <pc:sldMk cId="897019068" sldId="412"/>
        </pc:sldMkLst>
      </pc:sldChg>
      <pc:sldChg chg="del">
        <pc:chgData name="Andrew Chow" userId="bfea13e3-5209-4d95-9555-367a81d1e00e" providerId="ADAL" clId="{4C29D4AD-4CF0-4129-AD29-89CD137E2DAB}" dt="2024-10-23T15:43:29.090" v="6272" actId="47"/>
        <pc:sldMkLst>
          <pc:docMk/>
          <pc:sldMk cId="3823412176" sldId="413"/>
        </pc:sldMkLst>
      </pc:sldChg>
      <pc:sldChg chg="del">
        <pc:chgData name="Andrew Chow" userId="bfea13e3-5209-4d95-9555-367a81d1e00e" providerId="ADAL" clId="{4C29D4AD-4CF0-4129-AD29-89CD137E2DAB}" dt="2024-10-22T15:47:33.270" v="48" actId="47"/>
        <pc:sldMkLst>
          <pc:docMk/>
          <pc:sldMk cId="1266595534" sldId="414"/>
        </pc:sldMkLst>
      </pc:sldChg>
      <pc:sldChg chg="del">
        <pc:chgData name="Andrew Chow" userId="bfea13e3-5209-4d95-9555-367a81d1e00e" providerId="ADAL" clId="{4C29D4AD-4CF0-4129-AD29-89CD137E2DAB}" dt="2024-10-23T13:52:25.698" v="3714" actId="47"/>
        <pc:sldMkLst>
          <pc:docMk/>
          <pc:sldMk cId="987365729" sldId="415"/>
        </pc:sldMkLst>
      </pc:sldChg>
      <pc:sldChg chg="del">
        <pc:chgData name="Andrew Chow" userId="bfea13e3-5209-4d95-9555-367a81d1e00e" providerId="ADAL" clId="{4C29D4AD-4CF0-4129-AD29-89CD137E2DAB}" dt="2024-10-22T17:16:12.360" v="618" actId="47"/>
        <pc:sldMkLst>
          <pc:docMk/>
          <pc:sldMk cId="682900691" sldId="416"/>
        </pc:sldMkLst>
      </pc:sldChg>
      <pc:sldChg chg="modSp mod ord">
        <pc:chgData name="Andrew Chow" userId="bfea13e3-5209-4d95-9555-367a81d1e00e" providerId="ADAL" clId="{4C29D4AD-4CF0-4129-AD29-89CD137E2DAB}" dt="2024-10-23T15:25:05.764" v="5657" actId="1076"/>
        <pc:sldMkLst>
          <pc:docMk/>
          <pc:sldMk cId="3531596576" sldId="417"/>
        </pc:sldMkLst>
        <pc:spChg chg="mod">
          <ac:chgData name="Andrew Chow" userId="bfea13e3-5209-4d95-9555-367a81d1e00e" providerId="ADAL" clId="{4C29D4AD-4CF0-4129-AD29-89CD137E2DAB}" dt="2024-10-23T15:24:56.055" v="5653" actId="1076"/>
          <ac:spMkLst>
            <pc:docMk/>
            <pc:sldMk cId="3531596576" sldId="417"/>
            <ac:spMk id="2" creationId="{EAC6AC32-B1D4-315E-6082-8E5215921EF9}"/>
          </ac:spMkLst>
        </pc:spChg>
        <pc:spChg chg="mod">
          <ac:chgData name="Andrew Chow" userId="bfea13e3-5209-4d95-9555-367a81d1e00e" providerId="ADAL" clId="{4C29D4AD-4CF0-4129-AD29-89CD137E2DAB}" dt="2024-10-23T15:24:59.233" v="5655" actId="14100"/>
          <ac:spMkLst>
            <pc:docMk/>
            <pc:sldMk cId="3531596576" sldId="417"/>
            <ac:spMk id="3" creationId="{ED4153BE-2185-05FD-E062-E23E0CB80E9D}"/>
          </ac:spMkLst>
        </pc:spChg>
        <pc:picChg chg="mod">
          <ac:chgData name="Andrew Chow" userId="bfea13e3-5209-4d95-9555-367a81d1e00e" providerId="ADAL" clId="{4C29D4AD-4CF0-4129-AD29-89CD137E2DAB}" dt="2024-10-23T15:25:03.119" v="5656" actId="1076"/>
          <ac:picMkLst>
            <pc:docMk/>
            <pc:sldMk cId="3531596576" sldId="417"/>
            <ac:picMk id="10" creationId="{795B795D-B120-2CDD-CD21-CABDA74EFF36}"/>
          </ac:picMkLst>
        </pc:picChg>
        <pc:picChg chg="mod">
          <ac:chgData name="Andrew Chow" userId="bfea13e3-5209-4d95-9555-367a81d1e00e" providerId="ADAL" clId="{4C29D4AD-4CF0-4129-AD29-89CD137E2DAB}" dt="2024-10-23T15:25:05.764" v="5657" actId="1076"/>
          <ac:picMkLst>
            <pc:docMk/>
            <pc:sldMk cId="3531596576" sldId="417"/>
            <ac:picMk id="11" creationId="{CA4743E9-EB90-3128-7DC2-7C4F078CD5FF}"/>
          </ac:picMkLst>
        </pc:picChg>
      </pc:sldChg>
      <pc:sldChg chg="addSp delSp modSp mod">
        <pc:chgData name="Andrew Chow" userId="bfea13e3-5209-4d95-9555-367a81d1e00e" providerId="ADAL" clId="{4C29D4AD-4CF0-4129-AD29-89CD137E2DAB}" dt="2024-10-23T10:35:11.607" v="711" actId="1076"/>
        <pc:sldMkLst>
          <pc:docMk/>
          <pc:sldMk cId="454537727" sldId="419"/>
        </pc:sldMkLst>
      </pc:sldChg>
      <pc:sldChg chg="del">
        <pc:chgData name="Andrew Chow" userId="bfea13e3-5209-4d95-9555-367a81d1e00e" providerId="ADAL" clId="{4C29D4AD-4CF0-4129-AD29-89CD137E2DAB}" dt="2024-10-22T17:15:00" v="617" actId="47"/>
        <pc:sldMkLst>
          <pc:docMk/>
          <pc:sldMk cId="3184357506" sldId="420"/>
        </pc:sldMkLst>
      </pc:sldChg>
      <pc:sldChg chg="del">
        <pc:chgData name="Andrew Chow" userId="bfea13e3-5209-4d95-9555-367a81d1e00e" providerId="ADAL" clId="{4C29D4AD-4CF0-4129-AD29-89CD137E2DAB}" dt="2024-10-22T17:15:00" v="617" actId="47"/>
        <pc:sldMkLst>
          <pc:docMk/>
          <pc:sldMk cId="2868422791" sldId="421"/>
        </pc:sldMkLst>
      </pc:sldChg>
      <pc:sldChg chg="del">
        <pc:chgData name="Andrew Chow" userId="bfea13e3-5209-4d95-9555-367a81d1e00e" providerId="ADAL" clId="{4C29D4AD-4CF0-4129-AD29-89CD137E2DAB}" dt="2024-10-22T17:15:00" v="617" actId="47"/>
        <pc:sldMkLst>
          <pc:docMk/>
          <pc:sldMk cId="1622220528" sldId="422"/>
        </pc:sldMkLst>
      </pc:sldChg>
      <pc:sldChg chg="del">
        <pc:chgData name="Andrew Chow" userId="bfea13e3-5209-4d95-9555-367a81d1e00e" providerId="ADAL" clId="{4C29D4AD-4CF0-4129-AD29-89CD137E2DAB}" dt="2024-10-22T17:15:00" v="617" actId="47"/>
        <pc:sldMkLst>
          <pc:docMk/>
          <pc:sldMk cId="1390718941" sldId="423"/>
        </pc:sldMkLst>
      </pc:sldChg>
      <pc:sldChg chg="del">
        <pc:chgData name="Andrew Chow" userId="bfea13e3-5209-4d95-9555-367a81d1e00e" providerId="ADAL" clId="{4C29D4AD-4CF0-4129-AD29-89CD137E2DAB}" dt="2024-10-22T17:15:00" v="617" actId="47"/>
        <pc:sldMkLst>
          <pc:docMk/>
          <pc:sldMk cId="3895695890" sldId="424"/>
        </pc:sldMkLst>
      </pc:sldChg>
      <pc:sldChg chg="del">
        <pc:chgData name="Andrew Chow" userId="bfea13e3-5209-4d95-9555-367a81d1e00e" providerId="ADAL" clId="{4C29D4AD-4CF0-4129-AD29-89CD137E2DAB}" dt="2024-10-22T17:15:00" v="617" actId="47"/>
        <pc:sldMkLst>
          <pc:docMk/>
          <pc:sldMk cId="2369269574" sldId="425"/>
        </pc:sldMkLst>
      </pc:sldChg>
      <pc:sldChg chg="del">
        <pc:chgData name="Andrew Chow" userId="bfea13e3-5209-4d95-9555-367a81d1e00e" providerId="ADAL" clId="{4C29D4AD-4CF0-4129-AD29-89CD137E2DAB}" dt="2024-10-22T17:15:00" v="617" actId="47"/>
        <pc:sldMkLst>
          <pc:docMk/>
          <pc:sldMk cId="1118122502" sldId="427"/>
        </pc:sldMkLst>
      </pc:sldChg>
      <pc:sldChg chg="del">
        <pc:chgData name="Andrew Chow" userId="bfea13e3-5209-4d95-9555-367a81d1e00e" providerId="ADAL" clId="{4C29D4AD-4CF0-4129-AD29-89CD137E2DAB}" dt="2024-10-22T17:15:00" v="617" actId="47"/>
        <pc:sldMkLst>
          <pc:docMk/>
          <pc:sldMk cId="170372580" sldId="428"/>
        </pc:sldMkLst>
      </pc:sldChg>
      <pc:sldChg chg="addSp delSp modSp mod">
        <pc:chgData name="Andrew Chow" userId="bfea13e3-5209-4d95-9555-367a81d1e00e" providerId="ADAL" clId="{4C29D4AD-4CF0-4129-AD29-89CD137E2DAB}" dt="2024-10-23T15:43:10.937" v="6271" actId="20577"/>
        <pc:sldMkLst>
          <pc:docMk/>
          <pc:sldMk cId="3991779198" sldId="431"/>
        </pc:sldMkLst>
        <pc:spChg chg="mod">
          <ac:chgData name="Andrew Chow" userId="bfea13e3-5209-4d95-9555-367a81d1e00e" providerId="ADAL" clId="{4C29D4AD-4CF0-4129-AD29-89CD137E2DAB}" dt="2024-10-23T15:43:10.937" v="6271" actId="20577"/>
          <ac:spMkLst>
            <pc:docMk/>
            <pc:sldMk cId="3991779198" sldId="431"/>
            <ac:spMk id="2" creationId="{79E495DF-1B5E-0E53-B754-AB0A74E06041}"/>
          </ac:spMkLst>
        </pc:spChg>
        <pc:spChg chg="mod">
          <ac:chgData name="Andrew Chow" userId="bfea13e3-5209-4d95-9555-367a81d1e00e" providerId="ADAL" clId="{4C29D4AD-4CF0-4129-AD29-89CD137E2DAB}" dt="2024-10-23T14:54:06.637" v="4967" actId="207"/>
          <ac:spMkLst>
            <pc:docMk/>
            <pc:sldMk cId="3991779198" sldId="431"/>
            <ac:spMk id="3" creationId="{00000000-0000-0000-0000-000000000000}"/>
          </ac:spMkLst>
        </pc:spChg>
        <pc:picChg chg="add del mod">
          <ac:chgData name="Andrew Chow" userId="bfea13e3-5209-4d95-9555-367a81d1e00e" providerId="ADAL" clId="{4C29D4AD-4CF0-4129-AD29-89CD137E2DAB}" dt="2024-10-23T14:54:16.144" v="4969" actId="1076"/>
          <ac:picMkLst>
            <pc:docMk/>
            <pc:sldMk cId="3991779198" sldId="431"/>
            <ac:picMk id="4" creationId="{C907D43C-ADE7-CE4A-8171-4FE7B9916DA6}"/>
          </ac:picMkLst>
        </pc:picChg>
        <pc:picChg chg="add del mod">
          <ac:chgData name="Andrew Chow" userId="bfea13e3-5209-4d95-9555-367a81d1e00e" providerId="ADAL" clId="{4C29D4AD-4CF0-4129-AD29-89CD137E2DAB}" dt="2024-10-23T14:54:16.873" v="4970" actId="1076"/>
          <ac:picMkLst>
            <pc:docMk/>
            <pc:sldMk cId="3991779198" sldId="431"/>
            <ac:picMk id="5" creationId="{0F935713-26D2-6308-3C0A-81712FF9DF10}"/>
          </ac:picMkLst>
        </pc:picChg>
        <pc:picChg chg="add del mod">
          <ac:chgData name="Andrew Chow" userId="bfea13e3-5209-4d95-9555-367a81d1e00e" providerId="ADAL" clId="{4C29D4AD-4CF0-4129-AD29-89CD137E2DAB}" dt="2024-10-23T14:54:19.071" v="4972" actId="1076"/>
          <ac:picMkLst>
            <pc:docMk/>
            <pc:sldMk cId="3991779198" sldId="431"/>
            <ac:picMk id="6" creationId="{72FE181E-A652-B4C4-7A68-73BE2F9FB519}"/>
          </ac:picMkLst>
        </pc:picChg>
        <pc:picChg chg="mod">
          <ac:chgData name="Andrew Chow" userId="bfea13e3-5209-4d95-9555-367a81d1e00e" providerId="ADAL" clId="{4C29D4AD-4CF0-4129-AD29-89CD137E2DAB}" dt="2024-10-23T14:54:17.728" v="4971" actId="1076"/>
          <ac:picMkLst>
            <pc:docMk/>
            <pc:sldMk cId="3991779198" sldId="431"/>
            <ac:picMk id="8" creationId="{23032997-E561-CCDB-A797-9E9E287CF7FE}"/>
          </ac:picMkLst>
        </pc:picChg>
      </pc:sldChg>
      <pc:sldChg chg="del">
        <pc:chgData name="Andrew Chow" userId="bfea13e3-5209-4d95-9555-367a81d1e00e" providerId="ADAL" clId="{4C29D4AD-4CF0-4129-AD29-89CD137E2DAB}" dt="2024-10-23T13:52:46.844" v="3715" actId="47"/>
        <pc:sldMkLst>
          <pc:docMk/>
          <pc:sldMk cId="3055889690" sldId="432"/>
        </pc:sldMkLst>
      </pc:sldChg>
      <pc:sldChg chg="modSp mod">
        <pc:chgData name="Andrew Chow" userId="bfea13e3-5209-4d95-9555-367a81d1e00e" providerId="ADAL" clId="{4C29D4AD-4CF0-4129-AD29-89CD137E2DAB}" dt="2024-10-23T15:44:05.419" v="6285" actId="1076"/>
        <pc:sldMkLst>
          <pc:docMk/>
          <pc:sldMk cId="2359837682" sldId="433"/>
        </pc:sldMkLst>
        <pc:spChg chg="mod">
          <ac:chgData name="Andrew Chow" userId="bfea13e3-5209-4d95-9555-367a81d1e00e" providerId="ADAL" clId="{4C29D4AD-4CF0-4129-AD29-89CD137E2DAB}" dt="2024-10-23T14:42:51.223" v="4805" actId="20577"/>
          <ac:spMkLst>
            <pc:docMk/>
            <pc:sldMk cId="2359837682" sldId="433"/>
            <ac:spMk id="2" creationId="{79E495DF-1B5E-0E53-B754-AB0A74E06041}"/>
          </ac:spMkLst>
        </pc:spChg>
        <pc:picChg chg="mod">
          <ac:chgData name="Andrew Chow" userId="bfea13e3-5209-4d95-9555-367a81d1e00e" providerId="ADAL" clId="{4C29D4AD-4CF0-4129-AD29-89CD137E2DAB}" dt="2024-10-23T15:44:02.826" v="6284" actId="1076"/>
          <ac:picMkLst>
            <pc:docMk/>
            <pc:sldMk cId="2359837682" sldId="433"/>
            <ac:picMk id="9" creationId="{2FD26667-7115-A5AB-CF87-BF4A8B32B82B}"/>
          </ac:picMkLst>
        </pc:picChg>
        <pc:picChg chg="mod">
          <ac:chgData name="Andrew Chow" userId="bfea13e3-5209-4d95-9555-367a81d1e00e" providerId="ADAL" clId="{4C29D4AD-4CF0-4129-AD29-89CD137E2DAB}" dt="2024-10-23T15:44:05.419" v="6285" actId="1076"/>
          <ac:picMkLst>
            <pc:docMk/>
            <pc:sldMk cId="2359837682" sldId="433"/>
            <ac:picMk id="12" creationId="{3CDB230A-55D5-ABFA-5948-5909A0537F99}"/>
          </ac:picMkLst>
        </pc:picChg>
      </pc:sldChg>
      <pc:sldChg chg="modSp mod">
        <pc:chgData name="Andrew Chow" userId="bfea13e3-5209-4d95-9555-367a81d1e00e" providerId="ADAL" clId="{4C29D4AD-4CF0-4129-AD29-89CD137E2DAB}" dt="2024-10-23T15:43:58.437" v="6282" actId="1076"/>
        <pc:sldMkLst>
          <pc:docMk/>
          <pc:sldMk cId="998785838" sldId="434"/>
        </pc:sldMkLst>
        <pc:spChg chg="mod">
          <ac:chgData name="Andrew Chow" userId="bfea13e3-5209-4d95-9555-367a81d1e00e" providerId="ADAL" clId="{4C29D4AD-4CF0-4129-AD29-89CD137E2DAB}" dt="2024-10-23T15:43:52.711" v="6280" actId="404"/>
          <ac:spMkLst>
            <pc:docMk/>
            <pc:sldMk cId="998785838" sldId="434"/>
            <ac:spMk id="2" creationId="{79E495DF-1B5E-0E53-B754-AB0A74E06041}"/>
          </ac:spMkLst>
        </pc:spChg>
        <pc:spChg chg="mod">
          <ac:chgData name="Andrew Chow" userId="bfea13e3-5209-4d95-9555-367a81d1e00e" providerId="ADAL" clId="{4C29D4AD-4CF0-4129-AD29-89CD137E2DAB}" dt="2024-10-23T14:53:35.047" v="4962" actId="1076"/>
          <ac:spMkLst>
            <pc:docMk/>
            <pc:sldMk cId="998785838" sldId="434"/>
            <ac:spMk id="3" creationId="{00000000-0000-0000-0000-000000000000}"/>
          </ac:spMkLst>
        </pc:spChg>
        <pc:picChg chg="mod">
          <ac:chgData name="Andrew Chow" userId="bfea13e3-5209-4d95-9555-367a81d1e00e" providerId="ADAL" clId="{4C29D4AD-4CF0-4129-AD29-89CD137E2DAB}" dt="2024-10-23T15:43:56.846" v="6281" actId="1076"/>
          <ac:picMkLst>
            <pc:docMk/>
            <pc:sldMk cId="998785838" sldId="434"/>
            <ac:picMk id="4" creationId="{32AC971D-3564-FE80-DC88-61B0670479EA}"/>
          </ac:picMkLst>
        </pc:picChg>
        <pc:picChg chg="mod">
          <ac:chgData name="Andrew Chow" userId="bfea13e3-5209-4d95-9555-367a81d1e00e" providerId="ADAL" clId="{4C29D4AD-4CF0-4129-AD29-89CD137E2DAB}" dt="2024-10-23T15:43:58.437" v="6282" actId="1076"/>
          <ac:picMkLst>
            <pc:docMk/>
            <pc:sldMk cId="998785838" sldId="434"/>
            <ac:picMk id="6" creationId="{B18D11A9-4B7C-7C48-65DE-8635413EFDFA}"/>
          </ac:picMkLst>
        </pc:picChg>
      </pc:sldChg>
      <pc:sldChg chg="addSp delSp modSp add mod">
        <pc:chgData name="Andrew Chow" userId="bfea13e3-5209-4d95-9555-367a81d1e00e" providerId="ADAL" clId="{4C29D4AD-4CF0-4129-AD29-89CD137E2DAB}" dt="2024-10-23T11:12:40.051" v="1652" actId="1076"/>
        <pc:sldMkLst>
          <pc:docMk/>
          <pc:sldMk cId="2199741337" sldId="435"/>
        </pc:sldMkLst>
        <pc:spChg chg="mod">
          <ac:chgData name="Andrew Chow" userId="bfea13e3-5209-4d95-9555-367a81d1e00e" providerId="ADAL" clId="{4C29D4AD-4CF0-4129-AD29-89CD137E2DAB}" dt="2024-10-23T10:35:28.954" v="729" actId="20577"/>
          <ac:spMkLst>
            <pc:docMk/>
            <pc:sldMk cId="2199741337" sldId="435"/>
            <ac:spMk id="2" creationId="{A395F388-8ACD-006B-8FFB-BCDE85677120}"/>
          </ac:spMkLst>
        </pc:spChg>
        <pc:spChg chg="mod">
          <ac:chgData name="Andrew Chow" userId="bfea13e3-5209-4d95-9555-367a81d1e00e" providerId="ADAL" clId="{4C29D4AD-4CF0-4129-AD29-89CD137E2DAB}" dt="2024-10-23T11:12:40.051" v="1652" actId="1076"/>
          <ac:spMkLst>
            <pc:docMk/>
            <pc:sldMk cId="2199741337" sldId="435"/>
            <ac:spMk id="7" creationId="{C6818B8E-CD39-59A5-9CD8-174E4B81B5F4}"/>
          </ac:spMkLst>
        </pc:spChg>
        <pc:spChg chg="add mod">
          <ac:chgData name="Andrew Chow" userId="bfea13e3-5209-4d95-9555-367a81d1e00e" providerId="ADAL" clId="{4C29D4AD-4CF0-4129-AD29-89CD137E2DAB}" dt="2024-10-23T10:53:45.298" v="1080" actId="1076"/>
          <ac:spMkLst>
            <pc:docMk/>
            <pc:sldMk cId="2199741337" sldId="435"/>
            <ac:spMk id="8" creationId="{E912816D-6DCC-CF64-1388-0F3411B094A9}"/>
          </ac:spMkLst>
        </pc:spChg>
        <pc:spChg chg="add mod">
          <ac:chgData name="Andrew Chow" userId="bfea13e3-5209-4d95-9555-367a81d1e00e" providerId="ADAL" clId="{4C29D4AD-4CF0-4129-AD29-89CD137E2DAB}" dt="2024-10-23T10:55:09.382" v="1088" actId="1076"/>
          <ac:spMkLst>
            <pc:docMk/>
            <pc:sldMk cId="2199741337" sldId="435"/>
            <ac:spMk id="11" creationId="{23360A60-B860-3847-CB84-CE744114B602}"/>
          </ac:spMkLst>
        </pc:spChg>
        <pc:spChg chg="add mod">
          <ac:chgData name="Andrew Chow" userId="bfea13e3-5209-4d95-9555-367a81d1e00e" providerId="ADAL" clId="{4C29D4AD-4CF0-4129-AD29-89CD137E2DAB}" dt="2024-10-23T10:57:10.028" v="1102" actId="1076"/>
          <ac:spMkLst>
            <pc:docMk/>
            <pc:sldMk cId="2199741337" sldId="435"/>
            <ac:spMk id="15" creationId="{6ACE315D-2025-F425-830F-8BAB5804ABA9}"/>
          </ac:spMkLst>
        </pc:spChg>
        <pc:picChg chg="add mod">
          <ac:chgData name="Andrew Chow" userId="bfea13e3-5209-4d95-9555-367a81d1e00e" providerId="ADAL" clId="{4C29D4AD-4CF0-4129-AD29-89CD137E2DAB}" dt="2024-10-23T10:51:14.259" v="1065" actId="1076"/>
          <ac:picMkLst>
            <pc:docMk/>
            <pc:sldMk cId="2199741337" sldId="435"/>
            <ac:picMk id="3" creationId="{E02B2B21-534E-13F8-51D6-0E31F57FD0A1}"/>
          </ac:picMkLst>
        </pc:picChg>
        <pc:picChg chg="add mod">
          <ac:chgData name="Andrew Chow" userId="bfea13e3-5209-4d95-9555-367a81d1e00e" providerId="ADAL" clId="{4C29D4AD-4CF0-4129-AD29-89CD137E2DAB}" dt="2024-10-23T10:57:08.747" v="1101" actId="1076"/>
          <ac:picMkLst>
            <pc:docMk/>
            <pc:sldMk cId="2199741337" sldId="435"/>
            <ac:picMk id="4" creationId="{4873A474-5EA9-358A-83AC-3C617710116B}"/>
          </ac:picMkLst>
        </pc:picChg>
        <pc:picChg chg="add mod">
          <ac:chgData name="Andrew Chow" userId="bfea13e3-5209-4d95-9555-367a81d1e00e" providerId="ADAL" clId="{4C29D4AD-4CF0-4129-AD29-89CD137E2DAB}" dt="2024-10-23T10:55:04.699" v="1085" actId="1076"/>
          <ac:picMkLst>
            <pc:docMk/>
            <pc:sldMk cId="2199741337" sldId="435"/>
            <ac:picMk id="9" creationId="{4B4FEF5B-4618-28D3-8B89-1DED8017BA4E}"/>
          </ac:picMkLst>
        </pc:picChg>
        <pc:picChg chg="add mod modCrop">
          <ac:chgData name="Andrew Chow" userId="bfea13e3-5209-4d95-9555-367a81d1e00e" providerId="ADAL" clId="{4C29D4AD-4CF0-4129-AD29-89CD137E2DAB}" dt="2024-10-23T10:57:11.301" v="1103" actId="1076"/>
          <ac:picMkLst>
            <pc:docMk/>
            <pc:sldMk cId="2199741337" sldId="435"/>
            <ac:picMk id="14" creationId="{7D5F2CC2-85FA-9415-0FC8-58A06D76AC95}"/>
          </ac:picMkLst>
        </pc:picChg>
      </pc:sldChg>
      <pc:sldChg chg="addSp delSp modSp add mod">
        <pc:chgData name="Andrew Chow" userId="bfea13e3-5209-4d95-9555-367a81d1e00e" providerId="ADAL" clId="{4C29D4AD-4CF0-4129-AD29-89CD137E2DAB}" dt="2024-10-23T11:20:47.520" v="1971" actId="20577"/>
        <pc:sldMkLst>
          <pc:docMk/>
          <pc:sldMk cId="713965647" sldId="436"/>
        </pc:sldMkLst>
        <pc:spChg chg="mod">
          <ac:chgData name="Andrew Chow" userId="bfea13e3-5209-4d95-9555-367a81d1e00e" providerId="ADAL" clId="{4C29D4AD-4CF0-4129-AD29-89CD137E2DAB}" dt="2024-10-23T11:20:47.520" v="1971" actId="20577"/>
          <ac:spMkLst>
            <pc:docMk/>
            <pc:sldMk cId="713965647" sldId="436"/>
            <ac:spMk id="7" creationId="{D886F514-8F4A-E3E6-8C51-4A636EF201B1}"/>
          </ac:spMkLst>
        </pc:spChg>
        <pc:picChg chg="add mod">
          <ac:chgData name="Andrew Chow" userId="bfea13e3-5209-4d95-9555-367a81d1e00e" providerId="ADAL" clId="{4C29D4AD-4CF0-4129-AD29-89CD137E2DAB}" dt="2024-10-23T11:05:15.454" v="1469" actId="1076"/>
          <ac:picMkLst>
            <pc:docMk/>
            <pc:sldMk cId="713965647" sldId="436"/>
            <ac:picMk id="4" creationId="{800BE593-7346-4B83-6D33-69D096262C5F}"/>
          </ac:picMkLst>
        </pc:picChg>
      </pc:sldChg>
      <pc:sldChg chg="delSp modSp add del mod">
        <pc:chgData name="Andrew Chow" userId="bfea13e3-5209-4d95-9555-367a81d1e00e" providerId="ADAL" clId="{4C29D4AD-4CF0-4129-AD29-89CD137E2DAB}" dt="2024-10-23T11:12:03.014" v="1650" actId="47"/>
        <pc:sldMkLst>
          <pc:docMk/>
          <pc:sldMk cId="3840988681" sldId="437"/>
        </pc:sldMkLst>
      </pc:sldChg>
      <pc:sldChg chg="add">
        <pc:chgData name="Andrew Chow" userId="bfea13e3-5209-4d95-9555-367a81d1e00e" providerId="ADAL" clId="{4C29D4AD-4CF0-4129-AD29-89CD137E2DAB}" dt="2024-10-23T11:11:55.377" v="1649"/>
        <pc:sldMkLst>
          <pc:docMk/>
          <pc:sldMk cId="3919430984" sldId="438"/>
        </pc:sldMkLst>
      </pc:sldChg>
      <pc:sldChg chg="delSp add del mod">
        <pc:chgData name="Andrew Chow" userId="bfea13e3-5209-4d95-9555-367a81d1e00e" providerId="ADAL" clId="{4C29D4AD-4CF0-4129-AD29-89CD137E2DAB}" dt="2024-10-23T11:14:29.304" v="1660" actId="47"/>
        <pc:sldMkLst>
          <pc:docMk/>
          <pc:sldMk cId="479422598" sldId="439"/>
        </pc:sldMkLst>
      </pc:sldChg>
      <pc:sldChg chg="add del">
        <pc:chgData name="Andrew Chow" userId="bfea13e3-5209-4d95-9555-367a81d1e00e" providerId="ADAL" clId="{4C29D4AD-4CF0-4129-AD29-89CD137E2DAB}" dt="2024-10-23T11:14:11.018" v="1653" actId="47"/>
        <pc:sldMkLst>
          <pc:docMk/>
          <pc:sldMk cId="1059444879" sldId="439"/>
        </pc:sldMkLst>
      </pc:sldChg>
      <pc:sldChg chg="addSp delSp modSp add mod">
        <pc:chgData name="Andrew Chow" userId="bfea13e3-5209-4d95-9555-367a81d1e00e" providerId="ADAL" clId="{4C29D4AD-4CF0-4129-AD29-89CD137E2DAB}" dt="2024-10-23T14:00:18.330" v="4119" actId="1076"/>
        <pc:sldMkLst>
          <pc:docMk/>
          <pc:sldMk cId="3468965515" sldId="439"/>
        </pc:sldMkLst>
        <pc:spChg chg="mod">
          <ac:chgData name="Andrew Chow" userId="bfea13e3-5209-4d95-9555-367a81d1e00e" providerId="ADAL" clId="{4C29D4AD-4CF0-4129-AD29-89CD137E2DAB}" dt="2024-10-23T11:31:30.440" v="2115" actId="1076"/>
          <ac:spMkLst>
            <pc:docMk/>
            <pc:sldMk cId="3468965515" sldId="439"/>
            <ac:spMk id="2" creationId="{68B7901C-C109-0BFF-3097-65360195D50E}"/>
          </ac:spMkLst>
        </pc:spChg>
        <pc:spChg chg="mod">
          <ac:chgData name="Andrew Chow" userId="bfea13e3-5209-4d95-9555-367a81d1e00e" providerId="ADAL" clId="{4C29D4AD-4CF0-4129-AD29-89CD137E2DAB}" dt="2024-10-23T14:00:11.961" v="4117" actId="1076"/>
          <ac:spMkLst>
            <pc:docMk/>
            <pc:sldMk cId="3468965515" sldId="439"/>
            <ac:spMk id="3" creationId="{1D78DDCE-77BF-7033-765D-44D146E98727}"/>
          </ac:spMkLst>
        </pc:spChg>
        <pc:picChg chg="add mod">
          <ac:chgData name="Andrew Chow" userId="bfea13e3-5209-4d95-9555-367a81d1e00e" providerId="ADAL" clId="{4C29D4AD-4CF0-4129-AD29-89CD137E2DAB}" dt="2024-10-23T14:00:17.194" v="4118" actId="14100"/>
          <ac:picMkLst>
            <pc:docMk/>
            <pc:sldMk cId="3468965515" sldId="439"/>
            <ac:picMk id="7" creationId="{471AE77A-6FBB-7F3E-C0BA-288C4A55707E}"/>
          </ac:picMkLst>
        </pc:picChg>
        <pc:picChg chg="add mod">
          <ac:chgData name="Andrew Chow" userId="bfea13e3-5209-4d95-9555-367a81d1e00e" providerId="ADAL" clId="{4C29D4AD-4CF0-4129-AD29-89CD137E2DAB}" dt="2024-10-23T14:00:18.330" v="4119" actId="1076"/>
          <ac:picMkLst>
            <pc:docMk/>
            <pc:sldMk cId="3468965515" sldId="439"/>
            <ac:picMk id="8" creationId="{662DEEBA-8ADB-EF87-3595-D0AE953AF56C}"/>
          </ac:picMkLst>
        </pc:picChg>
      </pc:sldChg>
      <pc:sldChg chg="addSp delSp modSp add mod">
        <pc:chgData name="Andrew Chow" userId="bfea13e3-5209-4d95-9555-367a81d1e00e" providerId="ADAL" clId="{4C29D4AD-4CF0-4129-AD29-89CD137E2DAB}" dt="2024-10-23T12:51:48.908" v="3527" actId="1076"/>
        <pc:sldMkLst>
          <pc:docMk/>
          <pc:sldMk cId="562671432" sldId="440"/>
        </pc:sldMkLst>
        <pc:spChg chg="mod">
          <ac:chgData name="Andrew Chow" userId="bfea13e3-5209-4d95-9555-367a81d1e00e" providerId="ADAL" clId="{4C29D4AD-4CF0-4129-AD29-89CD137E2DAB}" dt="2024-10-23T12:44:16.402" v="3416" actId="1076"/>
          <ac:spMkLst>
            <pc:docMk/>
            <pc:sldMk cId="562671432" sldId="440"/>
            <ac:spMk id="2" creationId="{F2082CEF-EF43-A0B5-60A3-D8273F99FC0A}"/>
          </ac:spMkLst>
        </pc:spChg>
        <pc:spChg chg="mod">
          <ac:chgData name="Andrew Chow" userId="bfea13e3-5209-4d95-9555-367a81d1e00e" providerId="ADAL" clId="{4C29D4AD-4CF0-4129-AD29-89CD137E2DAB}" dt="2024-10-23T12:51:46.726" v="3525" actId="1076"/>
          <ac:spMkLst>
            <pc:docMk/>
            <pc:sldMk cId="562671432" sldId="440"/>
            <ac:spMk id="3" creationId="{112A5D49-7F08-A9DC-27E5-57F8DB6871E9}"/>
          </ac:spMkLst>
        </pc:spChg>
      </pc:sldChg>
      <pc:sldChg chg="addSp delSp modSp add mod">
        <pc:chgData name="Andrew Chow" userId="bfea13e3-5209-4d95-9555-367a81d1e00e" providerId="ADAL" clId="{4C29D4AD-4CF0-4129-AD29-89CD137E2DAB}" dt="2024-10-23T12:27:45.419" v="2957" actId="1076"/>
        <pc:sldMkLst>
          <pc:docMk/>
          <pc:sldMk cId="317628329" sldId="441"/>
        </pc:sldMkLst>
        <pc:spChg chg="mod">
          <ac:chgData name="Andrew Chow" userId="bfea13e3-5209-4d95-9555-367a81d1e00e" providerId="ADAL" clId="{4C29D4AD-4CF0-4129-AD29-89CD137E2DAB}" dt="2024-10-23T11:49:21.042" v="2493"/>
          <ac:spMkLst>
            <pc:docMk/>
            <pc:sldMk cId="317628329" sldId="441"/>
            <ac:spMk id="3" creationId="{112A5D49-7F08-A9DC-27E5-57F8DB6871E9}"/>
          </ac:spMkLst>
        </pc:spChg>
        <pc:picChg chg="add mod">
          <ac:chgData name="Andrew Chow" userId="bfea13e3-5209-4d95-9555-367a81d1e00e" providerId="ADAL" clId="{4C29D4AD-4CF0-4129-AD29-89CD137E2DAB}" dt="2024-10-23T12:27:45.419" v="2957" actId="1076"/>
          <ac:picMkLst>
            <pc:docMk/>
            <pc:sldMk cId="317628329" sldId="441"/>
            <ac:picMk id="7" creationId="{6A528D28-B1E9-0082-4D15-6BA094EA8249}"/>
          </ac:picMkLst>
        </pc:picChg>
        <pc:picChg chg="add mod">
          <ac:chgData name="Andrew Chow" userId="bfea13e3-5209-4d95-9555-367a81d1e00e" providerId="ADAL" clId="{4C29D4AD-4CF0-4129-AD29-89CD137E2DAB}" dt="2024-10-23T12:27:44.628" v="2956" actId="1076"/>
          <ac:picMkLst>
            <pc:docMk/>
            <pc:sldMk cId="317628329" sldId="441"/>
            <ac:picMk id="8" creationId="{E60B2D8B-04F5-B670-DEE3-AD5682FA4256}"/>
          </ac:picMkLst>
        </pc:picChg>
      </pc:sldChg>
      <pc:sldChg chg="addSp modSp add mod">
        <pc:chgData name="Andrew Chow" userId="bfea13e3-5209-4d95-9555-367a81d1e00e" providerId="ADAL" clId="{4C29D4AD-4CF0-4129-AD29-89CD137E2DAB}" dt="2024-10-23T12:42:07.123" v="3268" actId="1076"/>
        <pc:sldMkLst>
          <pc:docMk/>
          <pc:sldMk cId="2047368848" sldId="442"/>
        </pc:sldMkLst>
        <pc:spChg chg="mod">
          <ac:chgData name="Andrew Chow" userId="bfea13e3-5209-4d95-9555-367a81d1e00e" providerId="ADAL" clId="{4C29D4AD-4CF0-4129-AD29-89CD137E2DAB}" dt="2024-10-23T12:12:48.281" v="2733" actId="1076"/>
          <ac:spMkLst>
            <pc:docMk/>
            <pc:sldMk cId="2047368848" sldId="442"/>
            <ac:spMk id="2" creationId="{F2082CEF-EF43-A0B5-60A3-D8273F99FC0A}"/>
          </ac:spMkLst>
        </pc:spChg>
        <pc:spChg chg="mod">
          <ac:chgData name="Andrew Chow" userId="bfea13e3-5209-4d95-9555-367a81d1e00e" providerId="ADAL" clId="{4C29D4AD-4CF0-4129-AD29-89CD137E2DAB}" dt="2024-10-23T12:41:58.638" v="3265" actId="20577"/>
          <ac:spMkLst>
            <pc:docMk/>
            <pc:sldMk cId="2047368848" sldId="442"/>
            <ac:spMk id="3" creationId="{112A5D49-7F08-A9DC-27E5-57F8DB6871E9}"/>
          </ac:spMkLst>
        </pc:spChg>
      </pc:sldChg>
      <pc:sldChg chg="addSp delSp modSp add mod">
        <pc:chgData name="Andrew Chow" userId="bfea13e3-5209-4d95-9555-367a81d1e00e" providerId="ADAL" clId="{4C29D4AD-4CF0-4129-AD29-89CD137E2DAB}" dt="2024-10-23T14:03:31.733" v="4174" actId="1076"/>
        <pc:sldMkLst>
          <pc:docMk/>
          <pc:sldMk cId="694156502" sldId="443"/>
        </pc:sldMkLst>
        <pc:spChg chg="mod">
          <ac:chgData name="Andrew Chow" userId="bfea13e3-5209-4d95-9555-367a81d1e00e" providerId="ADAL" clId="{4C29D4AD-4CF0-4129-AD29-89CD137E2DAB}" dt="2024-10-23T14:03:28.795" v="4172" actId="1076"/>
          <ac:spMkLst>
            <pc:docMk/>
            <pc:sldMk cId="694156502" sldId="443"/>
            <ac:spMk id="3" creationId="{112A5D49-7F08-A9DC-27E5-57F8DB6871E9}"/>
          </ac:spMkLst>
        </pc:spChg>
      </pc:sldChg>
      <pc:sldChg chg="add del">
        <pc:chgData name="Andrew Chow" userId="bfea13e3-5209-4d95-9555-367a81d1e00e" providerId="ADAL" clId="{4C29D4AD-4CF0-4129-AD29-89CD137E2DAB}" dt="2024-10-23T12:45:18.797" v="3471" actId="47"/>
        <pc:sldMkLst>
          <pc:docMk/>
          <pc:sldMk cId="3776063263" sldId="443"/>
        </pc:sldMkLst>
      </pc:sldChg>
      <pc:sldChg chg="addSp delSp modSp add mod">
        <pc:chgData name="Andrew Chow" userId="bfea13e3-5209-4d95-9555-367a81d1e00e" providerId="ADAL" clId="{4C29D4AD-4CF0-4129-AD29-89CD137E2DAB}" dt="2024-10-23T14:39:05.309" v="4732" actId="313"/>
        <pc:sldMkLst>
          <pc:docMk/>
          <pc:sldMk cId="1305092334" sldId="444"/>
        </pc:sldMkLst>
        <pc:spChg chg="mod">
          <ac:chgData name="Andrew Chow" userId="bfea13e3-5209-4d95-9555-367a81d1e00e" providerId="ADAL" clId="{4C29D4AD-4CF0-4129-AD29-89CD137E2DAB}" dt="2024-10-23T14:38:51.568" v="4728" actId="404"/>
          <ac:spMkLst>
            <pc:docMk/>
            <pc:sldMk cId="1305092334" sldId="444"/>
            <ac:spMk id="2" creationId="{F67E28A7-D863-8BDA-225F-204D9ADAA884}"/>
          </ac:spMkLst>
        </pc:spChg>
        <pc:spChg chg="mod">
          <ac:chgData name="Andrew Chow" userId="bfea13e3-5209-4d95-9555-367a81d1e00e" providerId="ADAL" clId="{4C29D4AD-4CF0-4129-AD29-89CD137E2DAB}" dt="2024-10-23T14:39:05.309" v="4732" actId="313"/>
          <ac:spMkLst>
            <pc:docMk/>
            <pc:sldMk cId="1305092334" sldId="444"/>
            <ac:spMk id="3" creationId="{E9B9A104-6B25-A660-093B-17042CAD4746}"/>
          </ac:spMkLst>
        </pc:spChg>
        <pc:picChg chg="add mod">
          <ac:chgData name="Andrew Chow" userId="bfea13e3-5209-4d95-9555-367a81d1e00e" providerId="ADAL" clId="{4C29D4AD-4CF0-4129-AD29-89CD137E2DAB}" dt="2024-10-23T14:38:48.837" v="4719" actId="1076"/>
          <ac:picMkLst>
            <pc:docMk/>
            <pc:sldMk cId="1305092334" sldId="444"/>
            <ac:picMk id="13" creationId="{0E0E7CB1-4E08-086B-31C7-C7C76E8B14A9}"/>
          </ac:picMkLst>
        </pc:picChg>
        <pc:picChg chg="add mod">
          <ac:chgData name="Andrew Chow" userId="bfea13e3-5209-4d95-9555-367a81d1e00e" providerId="ADAL" clId="{4C29D4AD-4CF0-4129-AD29-89CD137E2DAB}" dt="2024-10-23T14:38:53.918" v="4729" actId="1076"/>
          <ac:picMkLst>
            <pc:docMk/>
            <pc:sldMk cId="1305092334" sldId="444"/>
            <ac:picMk id="15" creationId="{D0FC9E32-581B-6D0A-CEC4-FCF23CFE4C76}"/>
          </ac:picMkLst>
        </pc:picChg>
        <pc:picChg chg="add mod">
          <ac:chgData name="Andrew Chow" userId="bfea13e3-5209-4d95-9555-367a81d1e00e" providerId="ADAL" clId="{4C29D4AD-4CF0-4129-AD29-89CD137E2DAB}" dt="2024-10-23T14:38:55.326" v="4730" actId="1076"/>
          <ac:picMkLst>
            <pc:docMk/>
            <pc:sldMk cId="1305092334" sldId="444"/>
            <ac:picMk id="17" creationId="{966796DA-C93F-B63C-CC31-DEEA64EB29A1}"/>
          </ac:picMkLst>
        </pc:picChg>
        <pc:picChg chg="add mod">
          <ac:chgData name="Andrew Chow" userId="bfea13e3-5209-4d95-9555-367a81d1e00e" providerId="ADAL" clId="{4C29D4AD-4CF0-4129-AD29-89CD137E2DAB}" dt="2024-10-23T14:38:57.195" v="4731" actId="1076"/>
          <ac:picMkLst>
            <pc:docMk/>
            <pc:sldMk cId="1305092334" sldId="444"/>
            <ac:picMk id="19" creationId="{CDDA0CD6-6DEF-03FC-B32B-E29F6B3D7DF4}"/>
          </ac:picMkLst>
        </pc:picChg>
      </pc:sldChg>
      <pc:sldChg chg="addSp delSp modSp add mod">
        <pc:chgData name="Andrew Chow" userId="bfea13e3-5209-4d95-9555-367a81d1e00e" providerId="ADAL" clId="{4C29D4AD-4CF0-4129-AD29-89CD137E2DAB}" dt="2024-10-23T15:36:29.673" v="5957" actId="27636"/>
        <pc:sldMkLst>
          <pc:docMk/>
          <pc:sldMk cId="2145062482" sldId="445"/>
        </pc:sldMkLst>
        <pc:spChg chg="mod">
          <ac:chgData name="Andrew Chow" userId="bfea13e3-5209-4d95-9555-367a81d1e00e" providerId="ADAL" clId="{4C29D4AD-4CF0-4129-AD29-89CD137E2DAB}" dt="2024-10-23T15:03:40.972" v="5142" actId="20577"/>
          <ac:spMkLst>
            <pc:docMk/>
            <pc:sldMk cId="2145062482" sldId="445"/>
            <ac:spMk id="2" creationId="{1D073FE9-4889-5120-EF12-AE73D51B834D}"/>
          </ac:spMkLst>
        </pc:spChg>
        <pc:spChg chg="add mod">
          <ac:chgData name="Andrew Chow" userId="bfea13e3-5209-4d95-9555-367a81d1e00e" providerId="ADAL" clId="{4C29D4AD-4CF0-4129-AD29-89CD137E2DAB}" dt="2024-10-23T15:36:29.673" v="5957" actId="27636"/>
          <ac:spMkLst>
            <pc:docMk/>
            <pc:sldMk cId="2145062482" sldId="445"/>
            <ac:spMk id="7" creationId="{D2CC3C97-364B-EA79-554C-571E723E0CC0}"/>
          </ac:spMkLst>
        </pc:spChg>
        <pc:picChg chg="add mod">
          <ac:chgData name="Andrew Chow" userId="bfea13e3-5209-4d95-9555-367a81d1e00e" providerId="ADAL" clId="{4C29D4AD-4CF0-4129-AD29-89CD137E2DAB}" dt="2024-10-23T15:04:25.458" v="5150" actId="1076"/>
          <ac:picMkLst>
            <pc:docMk/>
            <pc:sldMk cId="2145062482" sldId="445"/>
            <ac:picMk id="6" creationId="{C41F6060-743E-3960-66C6-0D0958E66963}"/>
          </ac:picMkLst>
        </pc:picChg>
        <pc:picChg chg="add mod">
          <ac:chgData name="Andrew Chow" userId="bfea13e3-5209-4d95-9555-367a81d1e00e" providerId="ADAL" clId="{4C29D4AD-4CF0-4129-AD29-89CD137E2DAB}" dt="2024-10-23T15:04:26.820" v="5151" actId="1076"/>
          <ac:picMkLst>
            <pc:docMk/>
            <pc:sldMk cId="2145062482" sldId="445"/>
            <ac:picMk id="8" creationId="{7547979C-AE5C-A3E3-B932-C721CE5E9C28}"/>
          </ac:picMkLst>
        </pc:picChg>
      </pc:sldChg>
      <pc:sldChg chg="add del">
        <pc:chgData name="Andrew Chow" userId="bfea13e3-5209-4d95-9555-367a81d1e00e" providerId="ADAL" clId="{4C29D4AD-4CF0-4129-AD29-89CD137E2DAB}" dt="2024-10-23T14:54:36.001" v="4973" actId="47"/>
        <pc:sldMkLst>
          <pc:docMk/>
          <pc:sldMk cId="2503547514" sldId="445"/>
        </pc:sldMkLst>
      </pc:sldChg>
      <pc:sldChg chg="addSp delSp modSp add mod">
        <pc:chgData name="Andrew Chow" userId="bfea13e3-5209-4d95-9555-367a81d1e00e" providerId="ADAL" clId="{4C29D4AD-4CF0-4129-AD29-89CD137E2DAB}" dt="2024-10-23T15:41:07.588" v="6263" actId="1076"/>
        <pc:sldMkLst>
          <pc:docMk/>
          <pc:sldMk cId="1856864805" sldId="446"/>
        </pc:sldMkLst>
        <pc:spChg chg="mod">
          <ac:chgData name="Andrew Chow" userId="bfea13e3-5209-4d95-9555-367a81d1e00e" providerId="ADAL" clId="{4C29D4AD-4CF0-4129-AD29-89CD137E2DAB}" dt="2024-10-23T15:41:04.142" v="6262" actId="1076"/>
          <ac:spMkLst>
            <pc:docMk/>
            <pc:sldMk cId="1856864805" sldId="446"/>
            <ac:spMk id="2" creationId="{E7F86E0D-0B67-6426-0544-A5F4721ED570}"/>
          </ac:spMkLst>
        </pc:spChg>
        <pc:spChg chg="mod">
          <ac:chgData name="Andrew Chow" userId="bfea13e3-5209-4d95-9555-367a81d1e00e" providerId="ADAL" clId="{4C29D4AD-4CF0-4129-AD29-89CD137E2DAB}" dt="2024-10-23T15:40:23.729" v="6251" actId="1076"/>
          <ac:spMkLst>
            <pc:docMk/>
            <pc:sldMk cId="1856864805" sldId="446"/>
            <ac:spMk id="3" creationId="{EB7993AD-A5F0-247D-B5D9-2B05F2F20A4A}"/>
          </ac:spMkLst>
        </pc:spChg>
        <pc:spChg chg="add mod">
          <ac:chgData name="Andrew Chow" userId="bfea13e3-5209-4d95-9555-367a81d1e00e" providerId="ADAL" clId="{4C29D4AD-4CF0-4129-AD29-89CD137E2DAB}" dt="2024-10-23T15:40:26.864" v="6253" actId="1076"/>
          <ac:spMkLst>
            <pc:docMk/>
            <pc:sldMk cId="1856864805" sldId="446"/>
            <ac:spMk id="8" creationId="{331095BC-C2B6-F080-9C86-20434E085EB9}"/>
          </ac:spMkLst>
        </pc:spChg>
        <pc:spChg chg="add mod">
          <ac:chgData name="Andrew Chow" userId="bfea13e3-5209-4d95-9555-367a81d1e00e" providerId="ADAL" clId="{4C29D4AD-4CF0-4129-AD29-89CD137E2DAB}" dt="2024-10-23T15:40:25.272" v="6252" actId="1076"/>
          <ac:spMkLst>
            <pc:docMk/>
            <pc:sldMk cId="1856864805" sldId="446"/>
            <ac:spMk id="9" creationId="{18C6BFDA-AB86-D8DB-BD6C-41B71FA194B1}"/>
          </ac:spMkLst>
        </pc:spChg>
        <pc:picChg chg="add mod">
          <ac:chgData name="Andrew Chow" userId="bfea13e3-5209-4d95-9555-367a81d1e00e" providerId="ADAL" clId="{4C29D4AD-4CF0-4129-AD29-89CD137E2DAB}" dt="2024-10-23T15:40:41.988" v="6257" actId="692"/>
          <ac:picMkLst>
            <pc:docMk/>
            <pc:sldMk cId="1856864805" sldId="446"/>
            <ac:picMk id="5" creationId="{E7159554-5CD2-0BBA-AD7B-359319FF160C}"/>
          </ac:picMkLst>
        </pc:picChg>
        <pc:picChg chg="add mod">
          <ac:chgData name="Andrew Chow" userId="bfea13e3-5209-4d95-9555-367a81d1e00e" providerId="ADAL" clId="{4C29D4AD-4CF0-4129-AD29-89CD137E2DAB}" dt="2024-10-23T15:41:07.588" v="6263" actId="1076"/>
          <ac:picMkLst>
            <pc:docMk/>
            <pc:sldMk cId="1856864805" sldId="446"/>
            <ac:picMk id="7" creationId="{1946517C-BD35-9FBD-DC38-835F72988F99}"/>
          </ac:picMkLst>
        </pc:picChg>
      </pc:sldChg>
      <pc:sldChg chg="modSp add mod">
        <pc:chgData name="Andrew Chow" userId="bfea13e3-5209-4d95-9555-367a81d1e00e" providerId="ADAL" clId="{4C29D4AD-4CF0-4129-AD29-89CD137E2DAB}" dt="2024-10-23T15:48:15.730" v="6398" actId="20577"/>
        <pc:sldMkLst>
          <pc:docMk/>
          <pc:sldMk cId="3121183598" sldId="447"/>
        </pc:sldMkLst>
        <pc:spChg chg="mod">
          <ac:chgData name="Andrew Chow" userId="bfea13e3-5209-4d95-9555-367a81d1e00e" providerId="ADAL" clId="{4C29D4AD-4CF0-4129-AD29-89CD137E2DAB}" dt="2024-10-23T15:47:54.099" v="6355" actId="1076"/>
          <ac:spMkLst>
            <pc:docMk/>
            <pc:sldMk cId="3121183598" sldId="447"/>
            <ac:spMk id="2" creationId="{EAC6AC32-B1D4-315E-6082-8E5215921EF9}"/>
          </ac:spMkLst>
        </pc:spChg>
        <pc:spChg chg="mod">
          <ac:chgData name="Andrew Chow" userId="bfea13e3-5209-4d95-9555-367a81d1e00e" providerId="ADAL" clId="{4C29D4AD-4CF0-4129-AD29-89CD137E2DAB}" dt="2024-10-23T15:48:15.730" v="6398" actId="20577"/>
          <ac:spMkLst>
            <pc:docMk/>
            <pc:sldMk cId="3121183598" sldId="447"/>
            <ac:spMk id="3" creationId="{ED4153BE-2185-05FD-E062-E23E0CB80E9D}"/>
          </ac:spMkLst>
        </pc:spChg>
      </pc:sldChg>
    </pc:docChg>
  </pc:docChgLst>
  <pc:docChgLst>
    <pc:chgData name="Andrew Chow" userId="bfea13e3-5209-4d95-9555-367a81d1e00e" providerId="ADAL" clId="{B834B2DB-7560-4CA8-804F-FB4B6FF78D04}"/>
    <pc:docChg chg="undo custSel addSld delSld modSld sldOrd">
      <pc:chgData name="Andrew Chow" userId="bfea13e3-5209-4d95-9555-367a81d1e00e" providerId="ADAL" clId="{B834B2DB-7560-4CA8-804F-FB4B6FF78D04}" dt="2024-09-10T10:16:19.240" v="5326" actId="478"/>
      <pc:docMkLst>
        <pc:docMk/>
      </pc:docMkLst>
      <pc:sldChg chg="modSp mod">
        <pc:chgData name="Andrew Chow" userId="bfea13e3-5209-4d95-9555-367a81d1e00e" providerId="ADAL" clId="{B834B2DB-7560-4CA8-804F-FB4B6FF78D04}" dt="2024-09-10T08:21:22.262" v="1758" actId="20577"/>
        <pc:sldMkLst>
          <pc:docMk/>
          <pc:sldMk cId="89206011" sldId="262"/>
        </pc:sldMkLst>
        <pc:spChg chg="mod">
          <ac:chgData name="Andrew Chow" userId="bfea13e3-5209-4d95-9555-367a81d1e00e" providerId="ADAL" clId="{B834B2DB-7560-4CA8-804F-FB4B6FF78D04}" dt="2024-09-10T08:21:22.262" v="1758" actId="20577"/>
          <ac:spMkLst>
            <pc:docMk/>
            <pc:sldMk cId="89206011" sldId="262"/>
            <ac:spMk id="4" creationId="{8BC1768B-1550-4875-5F1F-2D6697D0292D}"/>
          </ac:spMkLst>
        </pc:spChg>
      </pc:sldChg>
      <pc:sldChg chg="modSp mod">
        <pc:chgData name="Andrew Chow" userId="bfea13e3-5209-4d95-9555-367a81d1e00e" providerId="ADAL" clId="{B834B2DB-7560-4CA8-804F-FB4B6FF78D04}" dt="2024-09-10T08:37:39.581" v="2212" actId="20577"/>
        <pc:sldMkLst>
          <pc:docMk/>
          <pc:sldMk cId="1096159567" sldId="264"/>
        </pc:sldMkLst>
        <pc:spChg chg="mod">
          <ac:chgData name="Andrew Chow" userId="bfea13e3-5209-4d95-9555-367a81d1e00e" providerId="ADAL" clId="{B834B2DB-7560-4CA8-804F-FB4B6FF78D04}" dt="2024-09-10T08:37:39.581" v="2212" actId="20577"/>
          <ac:spMkLst>
            <pc:docMk/>
            <pc:sldMk cId="1096159567" sldId="264"/>
            <ac:spMk id="3" creationId="{FBA6B9D1-F1C2-BCC9-6361-01324AFD705D}"/>
          </ac:spMkLst>
        </pc:spChg>
      </pc:sldChg>
      <pc:sldChg chg="del">
        <pc:chgData name="Andrew Chow" userId="bfea13e3-5209-4d95-9555-367a81d1e00e" providerId="ADAL" clId="{B834B2DB-7560-4CA8-804F-FB4B6FF78D04}" dt="2024-09-10T08:34:55.415" v="2060" actId="47"/>
        <pc:sldMkLst>
          <pc:docMk/>
          <pc:sldMk cId="998678276" sldId="265"/>
        </pc:sldMkLst>
      </pc:sldChg>
      <pc:sldChg chg="mod modShow">
        <pc:chgData name="Andrew Chow" userId="bfea13e3-5209-4d95-9555-367a81d1e00e" providerId="ADAL" clId="{B834B2DB-7560-4CA8-804F-FB4B6FF78D04}" dt="2024-09-10T09:14:30.596" v="2687" actId="729"/>
        <pc:sldMkLst>
          <pc:docMk/>
          <pc:sldMk cId="3769343893" sldId="266"/>
        </pc:sldMkLst>
      </pc:sldChg>
      <pc:sldChg chg="modSp add del mod">
        <pc:chgData name="Andrew Chow" userId="bfea13e3-5209-4d95-9555-367a81d1e00e" providerId="ADAL" clId="{B834B2DB-7560-4CA8-804F-FB4B6FF78D04}" dt="2024-09-10T08:38:51.564" v="2254" actId="20577"/>
        <pc:sldMkLst>
          <pc:docMk/>
          <pc:sldMk cId="4134032875" sldId="267"/>
        </pc:sldMkLst>
      </pc:sldChg>
      <pc:sldChg chg="modSp mod">
        <pc:chgData name="Andrew Chow" userId="bfea13e3-5209-4d95-9555-367a81d1e00e" providerId="ADAL" clId="{B834B2DB-7560-4CA8-804F-FB4B6FF78D04}" dt="2024-09-10T09:14:52.759" v="2720" actId="14100"/>
        <pc:sldMkLst>
          <pc:docMk/>
          <pc:sldMk cId="1711963663" sldId="269"/>
        </pc:sldMkLst>
      </pc:sldChg>
      <pc:sldChg chg="addSp delSp modSp mod">
        <pc:chgData name="Andrew Chow" userId="bfea13e3-5209-4d95-9555-367a81d1e00e" providerId="ADAL" clId="{B834B2DB-7560-4CA8-804F-FB4B6FF78D04}" dt="2024-09-10T10:13:19.415" v="5251" actId="20577"/>
        <pc:sldMkLst>
          <pc:docMk/>
          <pc:sldMk cId="1669413341" sldId="272"/>
        </pc:sldMkLst>
      </pc:sldChg>
      <pc:sldChg chg="mod modShow">
        <pc:chgData name="Andrew Chow" userId="bfea13e3-5209-4d95-9555-367a81d1e00e" providerId="ADAL" clId="{B834B2DB-7560-4CA8-804F-FB4B6FF78D04}" dt="2024-09-10T09:14:16.878" v="2686" actId="729"/>
        <pc:sldMkLst>
          <pc:docMk/>
          <pc:sldMk cId="1077657648" sldId="273"/>
        </pc:sldMkLst>
      </pc:sldChg>
      <pc:sldChg chg="modSp mod">
        <pc:chgData name="Andrew Chow" userId="bfea13e3-5209-4d95-9555-367a81d1e00e" providerId="ADAL" clId="{B834B2DB-7560-4CA8-804F-FB4B6FF78D04}" dt="2024-09-10T08:38:41.936" v="2233" actId="20577"/>
        <pc:sldMkLst>
          <pc:docMk/>
          <pc:sldMk cId="2258107629" sldId="274"/>
        </pc:sldMkLst>
        <pc:spChg chg="mod">
          <ac:chgData name="Andrew Chow" userId="bfea13e3-5209-4d95-9555-367a81d1e00e" providerId="ADAL" clId="{B834B2DB-7560-4CA8-804F-FB4B6FF78D04}" dt="2024-09-10T08:38:41.936" v="2233" actId="20577"/>
          <ac:spMkLst>
            <pc:docMk/>
            <pc:sldMk cId="2258107629" sldId="274"/>
            <ac:spMk id="2" creationId="{D90F4333-DF1E-CBF5-0F00-09B4E9AE5BB5}"/>
          </ac:spMkLst>
        </pc:spChg>
      </pc:sldChg>
      <pc:sldChg chg="del">
        <pc:chgData name="Andrew Chow" userId="bfea13e3-5209-4d95-9555-367a81d1e00e" providerId="ADAL" clId="{B834B2DB-7560-4CA8-804F-FB4B6FF78D04}" dt="2024-09-10T08:47:27.847" v="2255" actId="47"/>
        <pc:sldMkLst>
          <pc:docMk/>
          <pc:sldMk cId="123923848" sldId="275"/>
        </pc:sldMkLst>
      </pc:sldChg>
      <pc:sldChg chg="del">
        <pc:chgData name="Andrew Chow" userId="bfea13e3-5209-4d95-9555-367a81d1e00e" providerId="ADAL" clId="{B834B2DB-7560-4CA8-804F-FB4B6FF78D04}" dt="2024-09-10T08:35:46.016" v="2063" actId="47"/>
        <pc:sldMkLst>
          <pc:docMk/>
          <pc:sldMk cId="3193611721" sldId="276"/>
        </pc:sldMkLst>
      </pc:sldChg>
      <pc:sldChg chg="modSp mod">
        <pc:chgData name="Andrew Chow" userId="bfea13e3-5209-4d95-9555-367a81d1e00e" providerId="ADAL" clId="{B834B2DB-7560-4CA8-804F-FB4B6FF78D04}" dt="2024-09-09T15:44:26.156" v="64" actId="20577"/>
        <pc:sldMkLst>
          <pc:docMk/>
          <pc:sldMk cId="1499627724" sldId="277"/>
        </pc:sldMkLst>
      </pc:sldChg>
      <pc:sldChg chg="add del">
        <pc:chgData name="Andrew Chow" userId="bfea13e3-5209-4d95-9555-367a81d1e00e" providerId="ADAL" clId="{B834B2DB-7560-4CA8-804F-FB4B6FF78D04}" dt="2024-09-10T09:08:41.987" v="2517" actId="47"/>
        <pc:sldMkLst>
          <pc:docMk/>
          <pc:sldMk cId="2373345028" sldId="308"/>
        </pc:sldMkLst>
      </pc:sldChg>
      <pc:sldChg chg="addSp modSp add del mod">
        <pc:chgData name="Andrew Chow" userId="bfea13e3-5209-4d95-9555-367a81d1e00e" providerId="ADAL" clId="{B834B2DB-7560-4CA8-804F-FB4B6FF78D04}" dt="2024-09-10T10:13:51.657" v="5267" actId="20577"/>
        <pc:sldMkLst>
          <pc:docMk/>
          <pc:sldMk cId="3028947238" sldId="386"/>
        </pc:sldMkLst>
      </pc:sldChg>
      <pc:sldChg chg="modSp mod ord">
        <pc:chgData name="Andrew Chow" userId="bfea13e3-5209-4d95-9555-367a81d1e00e" providerId="ADAL" clId="{B834B2DB-7560-4CA8-804F-FB4B6FF78D04}" dt="2024-09-10T09:11:11.228" v="2550" actId="207"/>
        <pc:sldMkLst>
          <pc:docMk/>
          <pc:sldMk cId="2370752125" sldId="390"/>
        </pc:sldMkLst>
      </pc:sldChg>
      <pc:sldChg chg="add">
        <pc:chgData name="Andrew Chow" userId="bfea13e3-5209-4d95-9555-367a81d1e00e" providerId="ADAL" clId="{B834B2DB-7560-4CA8-804F-FB4B6FF78D04}" dt="2024-09-10T09:06:36.631" v="2506"/>
        <pc:sldMkLst>
          <pc:docMk/>
          <pc:sldMk cId="681665670" sldId="391"/>
        </pc:sldMkLst>
      </pc:sldChg>
      <pc:sldChg chg="del">
        <pc:chgData name="Andrew Chow" userId="bfea13e3-5209-4d95-9555-367a81d1e00e" providerId="ADAL" clId="{B834B2DB-7560-4CA8-804F-FB4B6FF78D04}" dt="2024-09-10T09:06:24.854" v="2505" actId="2696"/>
        <pc:sldMkLst>
          <pc:docMk/>
          <pc:sldMk cId="1662742327" sldId="391"/>
        </pc:sldMkLst>
      </pc:sldChg>
      <pc:sldChg chg="del">
        <pc:chgData name="Andrew Chow" userId="bfea13e3-5209-4d95-9555-367a81d1e00e" providerId="ADAL" clId="{B834B2DB-7560-4CA8-804F-FB4B6FF78D04}" dt="2024-09-10T09:06:24.854" v="2505" actId="2696"/>
        <pc:sldMkLst>
          <pc:docMk/>
          <pc:sldMk cId="2889803838" sldId="392"/>
        </pc:sldMkLst>
      </pc:sldChg>
      <pc:sldChg chg="add">
        <pc:chgData name="Andrew Chow" userId="bfea13e3-5209-4d95-9555-367a81d1e00e" providerId="ADAL" clId="{B834B2DB-7560-4CA8-804F-FB4B6FF78D04}" dt="2024-09-10T09:06:36.631" v="2506"/>
        <pc:sldMkLst>
          <pc:docMk/>
          <pc:sldMk cId="3091532649" sldId="392"/>
        </pc:sldMkLst>
      </pc:sldChg>
      <pc:sldChg chg="del">
        <pc:chgData name="Andrew Chow" userId="bfea13e3-5209-4d95-9555-367a81d1e00e" providerId="ADAL" clId="{B834B2DB-7560-4CA8-804F-FB4B6FF78D04}" dt="2024-09-10T09:07:14.046" v="2510" actId="47"/>
        <pc:sldMkLst>
          <pc:docMk/>
          <pc:sldMk cId="1858629729" sldId="393"/>
        </pc:sldMkLst>
      </pc:sldChg>
      <pc:sldChg chg="del">
        <pc:chgData name="Andrew Chow" userId="bfea13e3-5209-4d95-9555-367a81d1e00e" providerId="ADAL" clId="{B834B2DB-7560-4CA8-804F-FB4B6FF78D04}" dt="2024-09-10T09:07:14.046" v="2510" actId="47"/>
        <pc:sldMkLst>
          <pc:docMk/>
          <pc:sldMk cId="3248822587" sldId="394"/>
        </pc:sldMkLst>
      </pc:sldChg>
      <pc:sldChg chg="del">
        <pc:chgData name="Andrew Chow" userId="bfea13e3-5209-4d95-9555-367a81d1e00e" providerId="ADAL" clId="{B834B2DB-7560-4CA8-804F-FB4B6FF78D04}" dt="2024-09-10T09:07:14.046" v="2510" actId="47"/>
        <pc:sldMkLst>
          <pc:docMk/>
          <pc:sldMk cId="2219834864" sldId="395"/>
        </pc:sldMkLst>
      </pc:sldChg>
      <pc:sldChg chg="del">
        <pc:chgData name="Andrew Chow" userId="bfea13e3-5209-4d95-9555-367a81d1e00e" providerId="ADAL" clId="{B834B2DB-7560-4CA8-804F-FB4B6FF78D04}" dt="2024-09-10T09:07:14.046" v="2510" actId="47"/>
        <pc:sldMkLst>
          <pc:docMk/>
          <pc:sldMk cId="2658208724" sldId="396"/>
        </pc:sldMkLst>
      </pc:sldChg>
      <pc:sldChg chg="del">
        <pc:chgData name="Andrew Chow" userId="bfea13e3-5209-4d95-9555-367a81d1e00e" providerId="ADAL" clId="{B834B2DB-7560-4CA8-804F-FB4B6FF78D04}" dt="2024-09-10T09:07:14.046" v="2510" actId="47"/>
        <pc:sldMkLst>
          <pc:docMk/>
          <pc:sldMk cId="4178026029" sldId="397"/>
        </pc:sldMkLst>
      </pc:sldChg>
      <pc:sldChg chg="del">
        <pc:chgData name="Andrew Chow" userId="bfea13e3-5209-4d95-9555-367a81d1e00e" providerId="ADAL" clId="{B834B2DB-7560-4CA8-804F-FB4B6FF78D04}" dt="2024-09-10T09:07:14.046" v="2510" actId="47"/>
        <pc:sldMkLst>
          <pc:docMk/>
          <pc:sldMk cId="3176755421" sldId="398"/>
        </pc:sldMkLst>
      </pc:sldChg>
      <pc:sldChg chg="del">
        <pc:chgData name="Andrew Chow" userId="bfea13e3-5209-4d95-9555-367a81d1e00e" providerId="ADAL" clId="{B834B2DB-7560-4CA8-804F-FB4B6FF78D04}" dt="2024-09-10T09:07:14.046" v="2510" actId="47"/>
        <pc:sldMkLst>
          <pc:docMk/>
          <pc:sldMk cId="4259419418" sldId="399"/>
        </pc:sldMkLst>
      </pc:sldChg>
      <pc:sldChg chg="del">
        <pc:chgData name="Andrew Chow" userId="bfea13e3-5209-4d95-9555-367a81d1e00e" providerId="ADAL" clId="{B834B2DB-7560-4CA8-804F-FB4B6FF78D04}" dt="2024-09-10T09:07:14.046" v="2510" actId="47"/>
        <pc:sldMkLst>
          <pc:docMk/>
          <pc:sldMk cId="4143413243" sldId="400"/>
        </pc:sldMkLst>
      </pc:sldChg>
      <pc:sldChg chg="del">
        <pc:chgData name="Andrew Chow" userId="bfea13e3-5209-4d95-9555-367a81d1e00e" providerId="ADAL" clId="{B834B2DB-7560-4CA8-804F-FB4B6FF78D04}" dt="2024-09-10T09:07:14.046" v="2510" actId="47"/>
        <pc:sldMkLst>
          <pc:docMk/>
          <pc:sldMk cId="3391929458" sldId="401"/>
        </pc:sldMkLst>
      </pc:sldChg>
      <pc:sldChg chg="del">
        <pc:chgData name="Andrew Chow" userId="bfea13e3-5209-4d95-9555-367a81d1e00e" providerId="ADAL" clId="{B834B2DB-7560-4CA8-804F-FB4B6FF78D04}" dt="2024-09-10T09:07:14.046" v="2510" actId="47"/>
        <pc:sldMkLst>
          <pc:docMk/>
          <pc:sldMk cId="2956376070" sldId="402"/>
        </pc:sldMkLst>
      </pc:sldChg>
      <pc:sldChg chg="del">
        <pc:chgData name="Andrew Chow" userId="bfea13e3-5209-4d95-9555-367a81d1e00e" providerId="ADAL" clId="{B834B2DB-7560-4CA8-804F-FB4B6FF78D04}" dt="2024-09-10T09:07:14.046" v="2510" actId="47"/>
        <pc:sldMkLst>
          <pc:docMk/>
          <pc:sldMk cId="1185513121" sldId="403"/>
        </pc:sldMkLst>
      </pc:sldChg>
      <pc:sldChg chg="del">
        <pc:chgData name="Andrew Chow" userId="bfea13e3-5209-4d95-9555-367a81d1e00e" providerId="ADAL" clId="{B834B2DB-7560-4CA8-804F-FB4B6FF78D04}" dt="2024-09-10T09:07:14.046" v="2510" actId="47"/>
        <pc:sldMkLst>
          <pc:docMk/>
          <pc:sldMk cId="1131611465" sldId="404"/>
        </pc:sldMkLst>
      </pc:sldChg>
      <pc:sldChg chg="del">
        <pc:chgData name="Andrew Chow" userId="bfea13e3-5209-4d95-9555-367a81d1e00e" providerId="ADAL" clId="{B834B2DB-7560-4CA8-804F-FB4B6FF78D04}" dt="2024-09-10T09:07:14.046" v="2510" actId="47"/>
        <pc:sldMkLst>
          <pc:docMk/>
          <pc:sldMk cId="1088201955" sldId="405"/>
        </pc:sldMkLst>
      </pc:sldChg>
      <pc:sldChg chg="delSp mod">
        <pc:chgData name="Andrew Chow" userId="bfea13e3-5209-4d95-9555-367a81d1e00e" providerId="ADAL" clId="{B834B2DB-7560-4CA8-804F-FB4B6FF78D04}" dt="2024-09-10T10:16:19.240" v="5326" actId="478"/>
        <pc:sldMkLst>
          <pc:docMk/>
          <pc:sldMk cId="665281172" sldId="408"/>
        </pc:sldMkLst>
      </pc:sldChg>
      <pc:sldChg chg="delSp modSp mod">
        <pc:chgData name="Andrew Chow" userId="bfea13e3-5209-4d95-9555-367a81d1e00e" providerId="ADAL" clId="{B834B2DB-7560-4CA8-804F-FB4B6FF78D04}" dt="2024-09-10T09:13:08.885" v="2685" actId="14100"/>
        <pc:sldMkLst>
          <pc:docMk/>
          <pc:sldMk cId="1620717426" sldId="411"/>
        </pc:sldMkLst>
      </pc:sldChg>
      <pc:sldChg chg="modSp mod">
        <pc:chgData name="Andrew Chow" userId="bfea13e3-5209-4d95-9555-367a81d1e00e" providerId="ADAL" clId="{B834B2DB-7560-4CA8-804F-FB4B6FF78D04}" dt="2024-09-10T09:12:07.408" v="2558" actId="403"/>
        <pc:sldMkLst>
          <pc:docMk/>
          <pc:sldMk cId="897019068" sldId="412"/>
        </pc:sldMkLst>
      </pc:sldChg>
      <pc:sldChg chg="ord">
        <pc:chgData name="Andrew Chow" userId="bfea13e3-5209-4d95-9555-367a81d1e00e" providerId="ADAL" clId="{B834B2DB-7560-4CA8-804F-FB4B6FF78D04}" dt="2024-09-10T09:26:40.873" v="3392"/>
        <pc:sldMkLst>
          <pc:docMk/>
          <pc:sldMk cId="682900691" sldId="416"/>
        </pc:sldMkLst>
      </pc:sldChg>
      <pc:sldChg chg="modSp add del mod">
        <pc:chgData name="Andrew Chow" userId="bfea13e3-5209-4d95-9555-367a81d1e00e" providerId="ADAL" clId="{B834B2DB-7560-4CA8-804F-FB4B6FF78D04}" dt="2024-09-10T09:09:27.952" v="2542" actId="20577"/>
        <pc:sldMkLst>
          <pc:docMk/>
          <pc:sldMk cId="2868422791" sldId="421"/>
        </pc:sldMkLst>
      </pc:sldChg>
      <pc:sldChg chg="addSp delSp modSp mod">
        <pc:chgData name="Andrew Chow" userId="bfea13e3-5209-4d95-9555-367a81d1e00e" providerId="ADAL" clId="{B834B2DB-7560-4CA8-804F-FB4B6FF78D04}" dt="2024-09-09T17:20:22.721" v="1422" actId="20577"/>
        <pc:sldMkLst>
          <pc:docMk/>
          <pc:sldMk cId="1622220528" sldId="422"/>
        </pc:sldMkLst>
      </pc:sldChg>
      <pc:sldChg chg="addSp modSp mod">
        <pc:chgData name="Andrew Chow" userId="bfea13e3-5209-4d95-9555-367a81d1e00e" providerId="ADAL" clId="{B834B2DB-7560-4CA8-804F-FB4B6FF78D04}" dt="2024-09-09T16:01:52.040" v="199" actId="1076"/>
        <pc:sldMkLst>
          <pc:docMk/>
          <pc:sldMk cId="1390718941" sldId="423"/>
        </pc:sldMkLst>
      </pc:sldChg>
      <pc:sldChg chg="addSp delSp modSp add mod">
        <pc:chgData name="Andrew Chow" userId="bfea13e3-5209-4d95-9555-367a81d1e00e" providerId="ADAL" clId="{B834B2DB-7560-4CA8-804F-FB4B6FF78D04}" dt="2024-09-09T16:39:13.434" v="664" actId="20577"/>
        <pc:sldMkLst>
          <pc:docMk/>
          <pc:sldMk cId="3895695890" sldId="424"/>
        </pc:sldMkLst>
      </pc:sldChg>
      <pc:sldChg chg="addSp delSp modSp add mod">
        <pc:chgData name="Andrew Chow" userId="bfea13e3-5209-4d95-9555-367a81d1e00e" providerId="ADAL" clId="{B834B2DB-7560-4CA8-804F-FB4B6FF78D04}" dt="2024-09-10T10:14:53.195" v="5273" actId="207"/>
        <pc:sldMkLst>
          <pc:docMk/>
          <pc:sldMk cId="2369269574" sldId="425"/>
        </pc:sldMkLst>
      </pc:sldChg>
      <pc:sldChg chg="modSp add del mod ord">
        <pc:chgData name="Andrew Chow" userId="bfea13e3-5209-4d95-9555-367a81d1e00e" providerId="ADAL" clId="{B834B2DB-7560-4CA8-804F-FB4B6FF78D04}" dt="2024-09-10T09:06:56.831" v="2509" actId="47"/>
        <pc:sldMkLst>
          <pc:docMk/>
          <pc:sldMk cId="3830132638" sldId="426"/>
        </pc:sldMkLst>
      </pc:sldChg>
      <pc:sldChg chg="addSp delSp modSp add mod">
        <pc:chgData name="Andrew Chow" userId="bfea13e3-5209-4d95-9555-367a81d1e00e" providerId="ADAL" clId="{B834B2DB-7560-4CA8-804F-FB4B6FF78D04}" dt="2024-09-10T09:25:58.682" v="3390" actId="20577"/>
        <pc:sldMkLst>
          <pc:docMk/>
          <pc:sldMk cId="1118122502" sldId="427"/>
        </pc:sldMkLst>
      </pc:sldChg>
      <pc:sldChg chg="add del">
        <pc:chgData name="Andrew Chow" userId="bfea13e3-5209-4d95-9555-367a81d1e00e" providerId="ADAL" clId="{B834B2DB-7560-4CA8-804F-FB4B6FF78D04}" dt="2024-09-09T17:16:37.934" v="1268"/>
        <pc:sldMkLst>
          <pc:docMk/>
          <pc:sldMk cId="1838058935" sldId="427"/>
        </pc:sldMkLst>
      </pc:sldChg>
      <pc:sldChg chg="addSp modSp add mod ord modShow">
        <pc:chgData name="Andrew Chow" userId="bfea13e3-5209-4d95-9555-367a81d1e00e" providerId="ADAL" clId="{B834B2DB-7560-4CA8-804F-FB4B6FF78D04}" dt="2024-09-10T09:11:39.875" v="2553"/>
        <pc:sldMkLst>
          <pc:docMk/>
          <pc:sldMk cId="170372580" sldId="428"/>
        </pc:sldMkLst>
      </pc:sldChg>
      <pc:sldChg chg="add">
        <pc:chgData name="Andrew Chow" userId="bfea13e3-5209-4d95-9555-367a81d1e00e" providerId="ADAL" clId="{B834B2DB-7560-4CA8-804F-FB4B6FF78D04}" dt="2024-09-10T08:21:06.080" v="1755"/>
        <pc:sldMkLst>
          <pc:docMk/>
          <pc:sldMk cId="2335479298" sldId="429"/>
        </pc:sldMkLst>
      </pc:sldChg>
      <pc:sldChg chg="addSp delSp modSp add mod">
        <pc:chgData name="Andrew Chow" userId="bfea13e3-5209-4d95-9555-367a81d1e00e" providerId="ADAL" clId="{B834B2DB-7560-4CA8-804F-FB4B6FF78D04}" dt="2024-09-10T09:29:30.090" v="3495"/>
        <pc:sldMkLst>
          <pc:docMk/>
          <pc:sldMk cId="755271453" sldId="430"/>
        </pc:sldMkLst>
        <pc:spChg chg="mod">
          <ac:chgData name="Andrew Chow" userId="bfea13e3-5209-4d95-9555-367a81d1e00e" providerId="ADAL" clId="{B834B2DB-7560-4CA8-804F-FB4B6FF78D04}" dt="2024-09-10T09:26:49.215" v="3411" actId="20577"/>
          <ac:spMkLst>
            <pc:docMk/>
            <pc:sldMk cId="755271453" sldId="430"/>
            <ac:spMk id="2" creationId="{D90F4333-DF1E-CBF5-0F00-09B4E9AE5BB5}"/>
          </ac:spMkLst>
        </pc:spChg>
        <pc:spChg chg="mod">
          <ac:chgData name="Andrew Chow" userId="bfea13e3-5209-4d95-9555-367a81d1e00e" providerId="ADAL" clId="{B834B2DB-7560-4CA8-804F-FB4B6FF78D04}" dt="2024-09-10T09:27:18.116" v="3487" actId="20577"/>
          <ac:spMkLst>
            <pc:docMk/>
            <pc:sldMk cId="755271453" sldId="430"/>
            <ac:spMk id="3" creationId="{D70C7A1B-B99D-AD7B-53EA-3B7CE233246D}"/>
          </ac:spMkLst>
        </pc:spChg>
        <pc:picChg chg="add mod">
          <ac:chgData name="Andrew Chow" userId="bfea13e3-5209-4d95-9555-367a81d1e00e" providerId="ADAL" clId="{B834B2DB-7560-4CA8-804F-FB4B6FF78D04}" dt="2024-09-10T09:29:30.090" v="3495"/>
          <ac:picMkLst>
            <pc:docMk/>
            <pc:sldMk cId="755271453" sldId="430"/>
            <ac:picMk id="9" creationId="{8855F900-EAF1-90BE-98AE-A7F11A1C6CFF}"/>
          </ac:picMkLst>
        </pc:picChg>
      </pc:sldChg>
      <pc:sldChg chg="addSp delSp modSp add mod">
        <pc:chgData name="Andrew Chow" userId="bfea13e3-5209-4d95-9555-367a81d1e00e" providerId="ADAL" clId="{B834B2DB-7560-4CA8-804F-FB4B6FF78D04}" dt="2024-09-10T09:49:49.277" v="3960" actId="1035"/>
        <pc:sldMkLst>
          <pc:docMk/>
          <pc:sldMk cId="3991779198" sldId="431"/>
        </pc:sldMkLst>
        <pc:spChg chg="mod">
          <ac:chgData name="Andrew Chow" userId="bfea13e3-5209-4d95-9555-367a81d1e00e" providerId="ADAL" clId="{B834B2DB-7560-4CA8-804F-FB4B6FF78D04}" dt="2024-09-10T09:49:49.277" v="3960" actId="1035"/>
          <ac:spMkLst>
            <pc:docMk/>
            <pc:sldMk cId="3991779198" sldId="431"/>
            <ac:spMk id="2" creationId="{79E495DF-1B5E-0E53-B754-AB0A74E06041}"/>
          </ac:spMkLst>
        </pc:spChg>
        <pc:spChg chg="mod">
          <ac:chgData name="Andrew Chow" userId="bfea13e3-5209-4d95-9555-367a81d1e00e" providerId="ADAL" clId="{B834B2DB-7560-4CA8-804F-FB4B6FF78D04}" dt="2024-09-10T09:46:54.340" v="3911" actId="1076"/>
          <ac:spMkLst>
            <pc:docMk/>
            <pc:sldMk cId="3991779198" sldId="431"/>
            <ac:spMk id="3" creationId="{00000000-0000-0000-0000-000000000000}"/>
          </ac:spMkLst>
        </pc:spChg>
        <pc:picChg chg="add mod">
          <ac:chgData name="Andrew Chow" userId="bfea13e3-5209-4d95-9555-367a81d1e00e" providerId="ADAL" clId="{B834B2DB-7560-4CA8-804F-FB4B6FF78D04}" dt="2024-09-10T09:49:23.038" v="3933" actId="14100"/>
          <ac:picMkLst>
            <pc:docMk/>
            <pc:sldMk cId="3991779198" sldId="431"/>
            <ac:picMk id="4" creationId="{C907D43C-ADE7-CE4A-8171-4FE7B9916DA6}"/>
          </ac:picMkLst>
        </pc:picChg>
        <pc:picChg chg="add mod">
          <ac:chgData name="Andrew Chow" userId="bfea13e3-5209-4d95-9555-367a81d1e00e" providerId="ADAL" clId="{B834B2DB-7560-4CA8-804F-FB4B6FF78D04}" dt="2024-09-10T09:49:28.612" v="3936" actId="1076"/>
          <ac:picMkLst>
            <pc:docMk/>
            <pc:sldMk cId="3991779198" sldId="431"/>
            <ac:picMk id="5" creationId="{0F935713-26D2-6308-3C0A-81712FF9DF10}"/>
          </ac:picMkLst>
        </pc:picChg>
        <pc:picChg chg="add mod">
          <ac:chgData name="Andrew Chow" userId="bfea13e3-5209-4d95-9555-367a81d1e00e" providerId="ADAL" clId="{B834B2DB-7560-4CA8-804F-FB4B6FF78D04}" dt="2024-09-10T09:49:14.320" v="3929" actId="1076"/>
          <ac:picMkLst>
            <pc:docMk/>
            <pc:sldMk cId="3991779198" sldId="431"/>
            <ac:picMk id="6" creationId="{72FE181E-A652-B4C4-7A68-73BE2F9FB519}"/>
          </ac:picMkLst>
        </pc:picChg>
        <pc:picChg chg="add mod">
          <ac:chgData name="Andrew Chow" userId="bfea13e3-5209-4d95-9555-367a81d1e00e" providerId="ADAL" clId="{B834B2DB-7560-4CA8-804F-FB4B6FF78D04}" dt="2024-09-10T09:49:19.382" v="3931" actId="1076"/>
          <ac:picMkLst>
            <pc:docMk/>
            <pc:sldMk cId="3991779198" sldId="431"/>
            <ac:picMk id="8" creationId="{23032997-E561-CCDB-A797-9E9E287CF7FE}"/>
          </ac:picMkLst>
        </pc:picChg>
      </pc:sldChg>
      <pc:sldChg chg="addSp delSp modSp add mod">
        <pc:chgData name="Andrew Chow" userId="bfea13e3-5209-4d95-9555-367a81d1e00e" providerId="ADAL" clId="{B834B2DB-7560-4CA8-804F-FB4B6FF78D04}" dt="2024-09-10T10:15:44.519" v="5325" actId="20577"/>
        <pc:sldMkLst>
          <pc:docMk/>
          <pc:sldMk cId="3055889690" sldId="432"/>
        </pc:sldMkLst>
      </pc:sldChg>
      <pc:sldChg chg="addSp delSp modSp add mod">
        <pc:chgData name="Andrew Chow" userId="bfea13e3-5209-4d95-9555-367a81d1e00e" providerId="ADAL" clId="{B834B2DB-7560-4CA8-804F-FB4B6FF78D04}" dt="2024-09-10T10:06:18.991" v="4884" actId="6549"/>
        <pc:sldMkLst>
          <pc:docMk/>
          <pc:sldMk cId="2359837682" sldId="433"/>
        </pc:sldMkLst>
        <pc:spChg chg="mod">
          <ac:chgData name="Andrew Chow" userId="bfea13e3-5209-4d95-9555-367a81d1e00e" providerId="ADAL" clId="{B834B2DB-7560-4CA8-804F-FB4B6FF78D04}" dt="2024-09-10T10:06:18.991" v="4884" actId="6549"/>
          <ac:spMkLst>
            <pc:docMk/>
            <pc:sldMk cId="2359837682" sldId="433"/>
            <ac:spMk id="2" creationId="{79E495DF-1B5E-0E53-B754-AB0A74E06041}"/>
          </ac:spMkLst>
        </pc:spChg>
        <pc:spChg chg="mod">
          <ac:chgData name="Andrew Chow" userId="bfea13e3-5209-4d95-9555-367a81d1e00e" providerId="ADAL" clId="{B834B2DB-7560-4CA8-804F-FB4B6FF78D04}" dt="2024-09-10T09:55:54.929" v="4461" actId="20577"/>
          <ac:spMkLst>
            <pc:docMk/>
            <pc:sldMk cId="2359837682" sldId="433"/>
            <ac:spMk id="3" creationId="{00000000-0000-0000-0000-000000000000}"/>
          </ac:spMkLst>
        </pc:spChg>
        <pc:picChg chg="add mod">
          <ac:chgData name="Andrew Chow" userId="bfea13e3-5209-4d95-9555-367a81d1e00e" providerId="ADAL" clId="{B834B2DB-7560-4CA8-804F-FB4B6FF78D04}" dt="2024-09-10T10:04:48.570" v="4727" actId="1076"/>
          <ac:picMkLst>
            <pc:docMk/>
            <pc:sldMk cId="2359837682" sldId="433"/>
            <ac:picMk id="9" creationId="{2FD26667-7115-A5AB-CF87-BF4A8B32B82B}"/>
          </ac:picMkLst>
        </pc:picChg>
        <pc:picChg chg="add mod">
          <ac:chgData name="Andrew Chow" userId="bfea13e3-5209-4d95-9555-367a81d1e00e" providerId="ADAL" clId="{B834B2DB-7560-4CA8-804F-FB4B6FF78D04}" dt="2024-09-10T10:04:49.488" v="4728" actId="1076"/>
          <ac:picMkLst>
            <pc:docMk/>
            <pc:sldMk cId="2359837682" sldId="433"/>
            <ac:picMk id="12" creationId="{3CDB230A-55D5-ABFA-5948-5909A0537F99}"/>
          </ac:picMkLst>
        </pc:picChg>
        <pc:picChg chg="add mod">
          <ac:chgData name="Andrew Chow" userId="bfea13e3-5209-4d95-9555-367a81d1e00e" providerId="ADAL" clId="{B834B2DB-7560-4CA8-804F-FB4B6FF78D04}" dt="2024-09-10T10:04:52.892" v="4730" actId="14100"/>
          <ac:picMkLst>
            <pc:docMk/>
            <pc:sldMk cId="2359837682" sldId="433"/>
            <ac:picMk id="14" creationId="{430C5C6E-ADED-99CB-9FA1-7F166698546B}"/>
          </ac:picMkLst>
        </pc:picChg>
      </pc:sldChg>
      <pc:sldChg chg="addSp delSp modSp add mod">
        <pc:chgData name="Andrew Chow" userId="bfea13e3-5209-4d95-9555-367a81d1e00e" providerId="ADAL" clId="{B834B2DB-7560-4CA8-804F-FB4B6FF78D04}" dt="2024-09-10T10:11:26.511" v="5250" actId="20577"/>
        <pc:sldMkLst>
          <pc:docMk/>
          <pc:sldMk cId="998785838" sldId="434"/>
        </pc:sldMkLst>
        <pc:spChg chg="mod">
          <ac:chgData name="Andrew Chow" userId="bfea13e3-5209-4d95-9555-367a81d1e00e" providerId="ADAL" clId="{B834B2DB-7560-4CA8-804F-FB4B6FF78D04}" dt="2024-09-10T10:11:26.511" v="5250" actId="20577"/>
          <ac:spMkLst>
            <pc:docMk/>
            <pc:sldMk cId="998785838" sldId="434"/>
            <ac:spMk id="2" creationId="{79E495DF-1B5E-0E53-B754-AB0A74E06041}"/>
          </ac:spMkLst>
        </pc:spChg>
        <pc:spChg chg="mod">
          <ac:chgData name="Andrew Chow" userId="bfea13e3-5209-4d95-9555-367a81d1e00e" providerId="ADAL" clId="{B834B2DB-7560-4CA8-804F-FB4B6FF78D04}" dt="2024-09-10T10:06:52.514" v="4909" actId="20577"/>
          <ac:spMkLst>
            <pc:docMk/>
            <pc:sldMk cId="998785838" sldId="434"/>
            <ac:spMk id="3" creationId="{00000000-0000-0000-0000-000000000000}"/>
          </ac:spMkLst>
        </pc:spChg>
        <pc:picChg chg="add mod">
          <ac:chgData name="Andrew Chow" userId="bfea13e3-5209-4d95-9555-367a81d1e00e" providerId="ADAL" clId="{B834B2DB-7560-4CA8-804F-FB4B6FF78D04}" dt="2024-09-10T10:09:29.448" v="5103" actId="1076"/>
          <ac:picMkLst>
            <pc:docMk/>
            <pc:sldMk cId="998785838" sldId="434"/>
            <ac:picMk id="4" creationId="{32AC971D-3564-FE80-DC88-61B0670479EA}"/>
          </ac:picMkLst>
        </pc:picChg>
        <pc:picChg chg="add mod">
          <ac:chgData name="Andrew Chow" userId="bfea13e3-5209-4d95-9555-367a81d1e00e" providerId="ADAL" clId="{B834B2DB-7560-4CA8-804F-FB4B6FF78D04}" dt="2024-09-10T10:09:47.534" v="5108" actId="1076"/>
          <ac:picMkLst>
            <pc:docMk/>
            <pc:sldMk cId="998785838" sldId="434"/>
            <ac:picMk id="6" creationId="{B18D11A9-4B7C-7C48-65DE-8635413EFDFA}"/>
          </ac:picMkLst>
        </pc:picChg>
      </pc:sldChg>
      <pc:sldMasterChg chg="addSldLayout delSldLayout">
        <pc:chgData name="Andrew Chow" userId="bfea13e3-5209-4d95-9555-367a81d1e00e" providerId="ADAL" clId="{B834B2DB-7560-4CA8-804F-FB4B6FF78D04}" dt="2024-09-10T09:08:41.987" v="2517" actId="47"/>
        <pc:sldMasterMkLst>
          <pc:docMk/>
          <pc:sldMasterMk cId="1788353970" sldId="2147483648"/>
        </pc:sldMasterMkLst>
        <pc:sldLayoutChg chg="add del">
          <pc:chgData name="Andrew Chow" userId="bfea13e3-5209-4d95-9555-367a81d1e00e" providerId="ADAL" clId="{B834B2DB-7560-4CA8-804F-FB4B6FF78D04}" dt="2024-09-10T09:08:41.987" v="2517" actId="47"/>
          <pc:sldLayoutMkLst>
            <pc:docMk/>
            <pc:sldMasterMk cId="1788353970" sldId="2147483648"/>
            <pc:sldLayoutMk cId="2618850321" sldId="2147483669"/>
          </pc:sldLayoutMkLst>
        </pc:sldLayoutChg>
      </pc:sldMasterChg>
    </pc:docChg>
  </pc:docChgLst>
  <pc:docChgLst>
    <pc:chgData name="Alisha McLean" userId="aa20c336-7544-4aa0-878b-83208eaa256e" providerId="ADAL" clId="{FC2F12DD-9AD6-4992-9DA5-8EF889454B6B}"/>
    <pc:docChg chg="custSel addSld delSld modSld sldOrd delMainMaster">
      <pc:chgData name="Alisha McLean" userId="aa20c336-7544-4aa0-878b-83208eaa256e" providerId="ADAL" clId="{FC2F12DD-9AD6-4992-9DA5-8EF889454B6B}" dt="2024-10-30T15:35:15.995" v="898" actId="1076"/>
      <pc:docMkLst>
        <pc:docMk/>
      </pc:docMkLst>
      <pc:sldChg chg="modSp mod">
        <pc:chgData name="Alisha McLean" userId="aa20c336-7544-4aa0-878b-83208eaa256e" providerId="ADAL" clId="{FC2F12DD-9AD6-4992-9DA5-8EF889454B6B}" dt="2024-10-30T15:06:48.498" v="889" actId="20577"/>
        <pc:sldMkLst>
          <pc:docMk/>
          <pc:sldMk cId="1096159567" sldId="264"/>
        </pc:sldMkLst>
        <pc:spChg chg="mod">
          <ac:chgData name="Alisha McLean" userId="aa20c336-7544-4aa0-878b-83208eaa256e" providerId="ADAL" clId="{FC2F12DD-9AD6-4992-9DA5-8EF889454B6B}" dt="2024-10-30T15:06:48.498" v="889" actId="20577"/>
          <ac:spMkLst>
            <pc:docMk/>
            <pc:sldMk cId="1096159567" sldId="264"/>
            <ac:spMk id="3" creationId="{FBA6B9D1-F1C2-BCC9-6361-01324AFD705D}"/>
          </ac:spMkLst>
        </pc:spChg>
      </pc:sldChg>
      <pc:sldChg chg="add del">
        <pc:chgData name="Alisha McLean" userId="aa20c336-7544-4aa0-878b-83208eaa256e" providerId="ADAL" clId="{FC2F12DD-9AD6-4992-9DA5-8EF889454B6B}" dt="2024-10-30T14:52:07.120" v="28" actId="2696"/>
        <pc:sldMkLst>
          <pc:docMk/>
          <pc:sldMk cId="3946711335" sldId="276"/>
        </pc:sldMkLst>
      </pc:sldChg>
      <pc:sldChg chg="add del">
        <pc:chgData name="Alisha McLean" userId="aa20c336-7544-4aa0-878b-83208eaa256e" providerId="ADAL" clId="{FC2F12DD-9AD6-4992-9DA5-8EF889454B6B}" dt="2024-10-30T14:52:01.979" v="27" actId="2696"/>
        <pc:sldMkLst>
          <pc:docMk/>
          <pc:sldMk cId="995133384" sldId="363"/>
        </pc:sldMkLst>
      </pc:sldChg>
      <pc:sldChg chg="del">
        <pc:chgData name="Alisha McLean" userId="aa20c336-7544-4aa0-878b-83208eaa256e" providerId="ADAL" clId="{FC2F12DD-9AD6-4992-9DA5-8EF889454B6B}" dt="2024-10-30T14:50:15.775" v="23" actId="2696"/>
        <pc:sldMkLst>
          <pc:docMk/>
          <pc:sldMk cId="665281172" sldId="408"/>
        </pc:sldMkLst>
      </pc:sldChg>
      <pc:sldChg chg="del">
        <pc:chgData name="Alisha McLean" userId="aa20c336-7544-4aa0-878b-83208eaa256e" providerId="ADAL" clId="{FC2F12DD-9AD6-4992-9DA5-8EF889454B6B}" dt="2024-10-30T14:50:47.527" v="24" actId="2696"/>
        <pc:sldMkLst>
          <pc:docMk/>
          <pc:sldMk cId="2388804111" sldId="409"/>
        </pc:sldMkLst>
      </pc:sldChg>
      <pc:sldChg chg="modSp mod">
        <pc:chgData name="Alisha McLean" userId="aa20c336-7544-4aa0-878b-83208eaa256e" providerId="ADAL" clId="{FC2F12DD-9AD6-4992-9DA5-8EF889454B6B}" dt="2024-10-30T14:35:22.603" v="17" actId="20577"/>
        <pc:sldMkLst>
          <pc:docMk/>
          <pc:sldMk cId="3531596576" sldId="417"/>
        </pc:sldMkLst>
        <pc:spChg chg="mod">
          <ac:chgData name="Alisha McLean" userId="aa20c336-7544-4aa0-878b-83208eaa256e" providerId="ADAL" clId="{FC2F12DD-9AD6-4992-9DA5-8EF889454B6B}" dt="2024-10-30T14:35:22.603" v="17" actId="20577"/>
          <ac:spMkLst>
            <pc:docMk/>
            <pc:sldMk cId="3531596576" sldId="417"/>
            <ac:spMk id="3" creationId="{ED4153BE-2185-05FD-E062-E23E0CB80E9D}"/>
          </ac:spMkLst>
        </pc:spChg>
      </pc:sldChg>
      <pc:sldChg chg="modSp mod">
        <pc:chgData name="Alisha McLean" userId="aa20c336-7544-4aa0-878b-83208eaa256e" providerId="ADAL" clId="{FC2F12DD-9AD6-4992-9DA5-8EF889454B6B}" dt="2024-10-30T13:57:28.739" v="0" actId="20577"/>
        <pc:sldMkLst>
          <pc:docMk/>
          <pc:sldMk cId="2908392625" sldId="418"/>
        </pc:sldMkLst>
        <pc:spChg chg="mod">
          <ac:chgData name="Alisha McLean" userId="aa20c336-7544-4aa0-878b-83208eaa256e" providerId="ADAL" clId="{FC2F12DD-9AD6-4992-9DA5-8EF889454B6B}" dt="2024-10-30T13:57:28.739" v="0" actId="20577"/>
          <ac:spMkLst>
            <pc:docMk/>
            <pc:sldMk cId="2908392625" sldId="418"/>
            <ac:spMk id="3" creationId="{4FF20CE8-D211-B578-BA8A-04DEFEC2A79B}"/>
          </ac:spMkLst>
        </pc:spChg>
      </pc:sldChg>
      <pc:sldChg chg="del">
        <pc:chgData name="Alisha McLean" userId="aa20c336-7544-4aa0-878b-83208eaa256e" providerId="ADAL" clId="{FC2F12DD-9AD6-4992-9DA5-8EF889454B6B}" dt="2024-10-30T14:55:09.471" v="69" actId="2696"/>
        <pc:sldMkLst>
          <pc:docMk/>
          <pc:sldMk cId="755271453" sldId="430"/>
        </pc:sldMkLst>
      </pc:sldChg>
      <pc:sldChg chg="modSp mod">
        <pc:chgData name="Alisha McLean" userId="aa20c336-7544-4aa0-878b-83208eaa256e" providerId="ADAL" clId="{FC2F12DD-9AD6-4992-9DA5-8EF889454B6B}" dt="2024-10-30T15:08:04.558" v="895" actId="313"/>
        <pc:sldMkLst>
          <pc:docMk/>
          <pc:sldMk cId="3991779198" sldId="431"/>
        </pc:sldMkLst>
        <pc:spChg chg="mod">
          <ac:chgData name="Alisha McLean" userId="aa20c336-7544-4aa0-878b-83208eaa256e" providerId="ADAL" clId="{FC2F12DD-9AD6-4992-9DA5-8EF889454B6B}" dt="2024-10-30T15:08:04.558" v="895" actId="313"/>
          <ac:spMkLst>
            <pc:docMk/>
            <pc:sldMk cId="3991779198" sldId="431"/>
            <ac:spMk id="2" creationId="{79E495DF-1B5E-0E53-B754-AB0A74E06041}"/>
          </ac:spMkLst>
        </pc:spChg>
      </pc:sldChg>
      <pc:sldChg chg="modSp mod">
        <pc:chgData name="Alisha McLean" userId="aa20c336-7544-4aa0-878b-83208eaa256e" providerId="ADAL" clId="{FC2F12DD-9AD6-4992-9DA5-8EF889454B6B}" dt="2024-10-30T15:07:20.633" v="891" actId="313"/>
        <pc:sldMkLst>
          <pc:docMk/>
          <pc:sldMk cId="713965647" sldId="436"/>
        </pc:sldMkLst>
        <pc:spChg chg="mod">
          <ac:chgData name="Alisha McLean" userId="aa20c336-7544-4aa0-878b-83208eaa256e" providerId="ADAL" clId="{FC2F12DD-9AD6-4992-9DA5-8EF889454B6B}" dt="2024-10-30T15:07:20.633" v="891" actId="313"/>
          <ac:spMkLst>
            <pc:docMk/>
            <pc:sldMk cId="713965647" sldId="436"/>
            <ac:spMk id="7" creationId="{D886F514-8F4A-E3E6-8C51-4A636EF201B1}"/>
          </ac:spMkLst>
        </pc:spChg>
      </pc:sldChg>
      <pc:sldChg chg="modSp mod">
        <pc:chgData name="Alisha McLean" userId="aa20c336-7544-4aa0-878b-83208eaa256e" providerId="ADAL" clId="{FC2F12DD-9AD6-4992-9DA5-8EF889454B6B}" dt="2024-10-30T15:07:42.178" v="893" actId="313"/>
        <pc:sldMkLst>
          <pc:docMk/>
          <pc:sldMk cId="3468965515" sldId="439"/>
        </pc:sldMkLst>
        <pc:spChg chg="mod">
          <ac:chgData name="Alisha McLean" userId="aa20c336-7544-4aa0-878b-83208eaa256e" providerId="ADAL" clId="{FC2F12DD-9AD6-4992-9DA5-8EF889454B6B}" dt="2024-10-30T15:07:42.178" v="893" actId="313"/>
          <ac:spMkLst>
            <pc:docMk/>
            <pc:sldMk cId="3468965515" sldId="439"/>
            <ac:spMk id="3" creationId="{1D78DDCE-77BF-7033-765D-44D146E98727}"/>
          </ac:spMkLst>
        </pc:spChg>
      </pc:sldChg>
      <pc:sldChg chg="modSp mod">
        <pc:chgData name="Alisha McLean" userId="aa20c336-7544-4aa0-878b-83208eaa256e" providerId="ADAL" clId="{FC2F12DD-9AD6-4992-9DA5-8EF889454B6B}" dt="2024-10-30T15:08:21.030" v="897" actId="313"/>
        <pc:sldMkLst>
          <pc:docMk/>
          <pc:sldMk cId="1305092334" sldId="444"/>
        </pc:sldMkLst>
        <pc:spChg chg="mod">
          <ac:chgData name="Alisha McLean" userId="aa20c336-7544-4aa0-878b-83208eaa256e" providerId="ADAL" clId="{FC2F12DD-9AD6-4992-9DA5-8EF889454B6B}" dt="2024-10-30T15:08:21.030" v="897" actId="313"/>
          <ac:spMkLst>
            <pc:docMk/>
            <pc:sldMk cId="1305092334" sldId="444"/>
            <ac:spMk id="2" creationId="{F67E28A7-D863-8BDA-225F-204D9ADAA884}"/>
          </ac:spMkLst>
        </pc:spChg>
      </pc:sldChg>
      <pc:sldChg chg="modSp del mod">
        <pc:chgData name="Alisha McLean" userId="aa20c336-7544-4aa0-878b-83208eaa256e" providerId="ADAL" clId="{FC2F12DD-9AD6-4992-9DA5-8EF889454B6B}" dt="2024-10-30T14:45:17.601" v="18" actId="2696"/>
        <pc:sldMkLst>
          <pc:docMk/>
          <pc:sldMk cId="2145062482" sldId="445"/>
        </pc:sldMkLst>
        <pc:spChg chg="mod">
          <ac:chgData name="Alisha McLean" userId="aa20c336-7544-4aa0-878b-83208eaa256e" providerId="ADAL" clId="{FC2F12DD-9AD6-4992-9DA5-8EF889454B6B}" dt="2024-10-30T14:34:40.298" v="13" actId="20577"/>
          <ac:spMkLst>
            <pc:docMk/>
            <pc:sldMk cId="2145062482" sldId="445"/>
            <ac:spMk id="7" creationId="{D2CC3C97-364B-EA79-554C-571E723E0CC0}"/>
          </ac:spMkLst>
        </pc:spChg>
      </pc:sldChg>
      <pc:sldChg chg="modSp mod">
        <pc:chgData name="Alisha McLean" userId="aa20c336-7544-4aa0-878b-83208eaa256e" providerId="ADAL" clId="{FC2F12DD-9AD6-4992-9DA5-8EF889454B6B}" dt="2024-10-30T15:35:15.995" v="898" actId="1076"/>
        <pc:sldMkLst>
          <pc:docMk/>
          <pc:sldMk cId="3976716275" sldId="448"/>
        </pc:sldMkLst>
        <pc:picChg chg="mod">
          <ac:chgData name="Alisha McLean" userId="aa20c336-7544-4aa0-878b-83208eaa256e" providerId="ADAL" clId="{FC2F12DD-9AD6-4992-9DA5-8EF889454B6B}" dt="2024-10-30T15:35:15.995" v="898" actId="1076"/>
          <ac:picMkLst>
            <pc:docMk/>
            <pc:sldMk cId="3976716275" sldId="448"/>
            <ac:picMk id="5" creationId="{36DAEEB0-DB4D-38FC-D20C-73E5D5FDF7F5}"/>
          </ac:picMkLst>
        </pc:picChg>
      </pc:sldChg>
      <pc:sldChg chg="modSp mod">
        <pc:chgData name="Alisha McLean" userId="aa20c336-7544-4aa0-878b-83208eaa256e" providerId="ADAL" clId="{FC2F12DD-9AD6-4992-9DA5-8EF889454B6B}" dt="2024-10-30T15:01:59.554" v="724" actId="1076"/>
        <pc:sldMkLst>
          <pc:docMk/>
          <pc:sldMk cId="143235185" sldId="450"/>
        </pc:sldMkLst>
        <pc:spChg chg="mod">
          <ac:chgData name="Alisha McLean" userId="aa20c336-7544-4aa0-878b-83208eaa256e" providerId="ADAL" clId="{FC2F12DD-9AD6-4992-9DA5-8EF889454B6B}" dt="2024-10-30T14:59:52.547" v="588" actId="1076"/>
          <ac:spMkLst>
            <pc:docMk/>
            <pc:sldMk cId="143235185" sldId="450"/>
            <ac:spMk id="2" creationId="{D39F1B10-B473-A8CC-5F93-7AC1E07E717B}"/>
          </ac:spMkLst>
        </pc:spChg>
        <pc:spChg chg="mod">
          <ac:chgData name="Alisha McLean" userId="aa20c336-7544-4aa0-878b-83208eaa256e" providerId="ADAL" clId="{FC2F12DD-9AD6-4992-9DA5-8EF889454B6B}" dt="2024-10-30T15:01:59.554" v="724" actId="1076"/>
          <ac:spMkLst>
            <pc:docMk/>
            <pc:sldMk cId="143235185" sldId="450"/>
            <ac:spMk id="3" creationId="{A2501998-E942-7B5C-C06C-BC118591CC1F}"/>
          </ac:spMkLst>
        </pc:spChg>
      </pc:sldChg>
      <pc:sldChg chg="ord">
        <pc:chgData name="Alisha McLean" userId="aa20c336-7544-4aa0-878b-83208eaa256e" providerId="ADAL" clId="{FC2F12DD-9AD6-4992-9DA5-8EF889454B6B}" dt="2024-10-30T13:57:58.960" v="4"/>
        <pc:sldMkLst>
          <pc:docMk/>
          <pc:sldMk cId="1976301773" sldId="468"/>
        </pc:sldMkLst>
      </pc:sldChg>
      <pc:sldChg chg="new del">
        <pc:chgData name="Alisha McLean" userId="aa20c336-7544-4aa0-878b-83208eaa256e" providerId="ADAL" clId="{FC2F12DD-9AD6-4992-9DA5-8EF889454B6B}" dt="2024-10-30T14:01:23.638" v="6" actId="2696"/>
        <pc:sldMkLst>
          <pc:docMk/>
          <pc:sldMk cId="784839044" sldId="469"/>
        </pc:sldMkLst>
      </pc:sldChg>
      <pc:sldChg chg="add ord">
        <pc:chgData name="Alisha McLean" userId="aa20c336-7544-4aa0-878b-83208eaa256e" providerId="ADAL" clId="{FC2F12DD-9AD6-4992-9DA5-8EF889454B6B}" dt="2024-10-30T14:01:48.726" v="9"/>
        <pc:sldMkLst>
          <pc:docMk/>
          <pc:sldMk cId="2408879972" sldId="469"/>
        </pc:sldMkLst>
      </pc:sldChg>
      <pc:sldChg chg="add del ord">
        <pc:chgData name="Alisha McLean" userId="aa20c336-7544-4aa0-878b-83208eaa256e" providerId="ADAL" clId="{FC2F12DD-9AD6-4992-9DA5-8EF889454B6B}" dt="2024-10-30T14:51:56.938" v="26" actId="2696"/>
        <pc:sldMkLst>
          <pc:docMk/>
          <pc:sldMk cId="3776043340" sldId="470"/>
        </pc:sldMkLst>
      </pc:sldChg>
      <pc:sldChg chg="del">
        <pc:chgData name="Alisha McLean" userId="aa20c336-7544-4aa0-878b-83208eaa256e" providerId="ADAL" clId="{FC2F12DD-9AD6-4992-9DA5-8EF889454B6B}" dt="2024-10-30T14:51:33.598" v="25" actId="2696"/>
        <pc:sldMkLst>
          <pc:docMk/>
          <pc:sldMk cId="1982707928" sldId="471"/>
        </pc:sldMkLst>
      </pc:sldChg>
      <pc:sldChg chg="new del">
        <pc:chgData name="Alisha McLean" userId="aa20c336-7544-4aa0-878b-83208eaa256e" providerId="ADAL" clId="{FC2F12DD-9AD6-4992-9DA5-8EF889454B6B}" dt="2024-10-30T14:50:01.037" v="22" actId="2696"/>
        <pc:sldMkLst>
          <pc:docMk/>
          <pc:sldMk cId="133107363" sldId="472"/>
        </pc:sldMkLst>
      </pc:sldChg>
      <pc:sldMasterChg chg="del delSldLayout">
        <pc:chgData name="Alisha McLean" userId="aa20c336-7544-4aa0-878b-83208eaa256e" providerId="ADAL" clId="{FC2F12DD-9AD6-4992-9DA5-8EF889454B6B}" dt="2024-10-30T14:52:07.120" v="28" actId="2696"/>
        <pc:sldMasterMkLst>
          <pc:docMk/>
          <pc:sldMasterMk cId="1029992964" sldId="2147483687"/>
        </pc:sldMasterMkLst>
        <pc:sldLayoutChg chg="del">
          <pc:chgData name="Alisha McLean" userId="aa20c336-7544-4aa0-878b-83208eaa256e" providerId="ADAL" clId="{FC2F12DD-9AD6-4992-9DA5-8EF889454B6B}" dt="2024-10-30T14:52:07.120" v="28" actId="2696"/>
          <pc:sldLayoutMkLst>
            <pc:docMk/>
            <pc:sldMasterMk cId="1029992964" sldId="2147483687"/>
            <pc:sldLayoutMk cId="3043604978" sldId="2147483688"/>
          </pc:sldLayoutMkLst>
        </pc:sldLayoutChg>
        <pc:sldLayoutChg chg="del">
          <pc:chgData name="Alisha McLean" userId="aa20c336-7544-4aa0-878b-83208eaa256e" providerId="ADAL" clId="{FC2F12DD-9AD6-4992-9DA5-8EF889454B6B}" dt="2024-10-30T14:52:07.120" v="28" actId="2696"/>
          <pc:sldLayoutMkLst>
            <pc:docMk/>
            <pc:sldMasterMk cId="1029992964" sldId="2147483687"/>
            <pc:sldLayoutMk cId="353382009" sldId="2147483689"/>
          </pc:sldLayoutMkLst>
        </pc:sldLayoutChg>
        <pc:sldLayoutChg chg="del">
          <pc:chgData name="Alisha McLean" userId="aa20c336-7544-4aa0-878b-83208eaa256e" providerId="ADAL" clId="{FC2F12DD-9AD6-4992-9DA5-8EF889454B6B}" dt="2024-10-30T14:52:07.120" v="28" actId="2696"/>
          <pc:sldLayoutMkLst>
            <pc:docMk/>
            <pc:sldMasterMk cId="1029992964" sldId="2147483687"/>
            <pc:sldLayoutMk cId="2178110400" sldId="2147483690"/>
          </pc:sldLayoutMkLst>
        </pc:sldLayoutChg>
        <pc:sldLayoutChg chg="del">
          <pc:chgData name="Alisha McLean" userId="aa20c336-7544-4aa0-878b-83208eaa256e" providerId="ADAL" clId="{FC2F12DD-9AD6-4992-9DA5-8EF889454B6B}" dt="2024-10-30T14:52:07.120" v="28" actId="2696"/>
          <pc:sldLayoutMkLst>
            <pc:docMk/>
            <pc:sldMasterMk cId="1029992964" sldId="2147483687"/>
            <pc:sldLayoutMk cId="1655567832" sldId="2147483691"/>
          </pc:sldLayoutMkLst>
        </pc:sldLayoutChg>
        <pc:sldLayoutChg chg="del">
          <pc:chgData name="Alisha McLean" userId="aa20c336-7544-4aa0-878b-83208eaa256e" providerId="ADAL" clId="{FC2F12DD-9AD6-4992-9DA5-8EF889454B6B}" dt="2024-10-30T14:52:07.120" v="28" actId="2696"/>
          <pc:sldLayoutMkLst>
            <pc:docMk/>
            <pc:sldMasterMk cId="1029992964" sldId="2147483687"/>
            <pc:sldLayoutMk cId="117467889" sldId="2147483692"/>
          </pc:sldLayoutMkLst>
        </pc:sldLayoutChg>
        <pc:sldLayoutChg chg="del">
          <pc:chgData name="Alisha McLean" userId="aa20c336-7544-4aa0-878b-83208eaa256e" providerId="ADAL" clId="{FC2F12DD-9AD6-4992-9DA5-8EF889454B6B}" dt="2024-10-30T14:52:07.120" v="28" actId="2696"/>
          <pc:sldLayoutMkLst>
            <pc:docMk/>
            <pc:sldMasterMk cId="1029992964" sldId="2147483687"/>
            <pc:sldLayoutMk cId="2070122074" sldId="2147483693"/>
          </pc:sldLayoutMkLst>
        </pc:sldLayoutChg>
        <pc:sldLayoutChg chg="del">
          <pc:chgData name="Alisha McLean" userId="aa20c336-7544-4aa0-878b-83208eaa256e" providerId="ADAL" clId="{FC2F12DD-9AD6-4992-9DA5-8EF889454B6B}" dt="2024-10-30T14:52:07.120" v="28" actId="2696"/>
          <pc:sldLayoutMkLst>
            <pc:docMk/>
            <pc:sldMasterMk cId="1029992964" sldId="2147483687"/>
            <pc:sldLayoutMk cId="2395421576" sldId="2147483694"/>
          </pc:sldLayoutMkLst>
        </pc:sldLayoutChg>
        <pc:sldLayoutChg chg="del">
          <pc:chgData name="Alisha McLean" userId="aa20c336-7544-4aa0-878b-83208eaa256e" providerId="ADAL" clId="{FC2F12DD-9AD6-4992-9DA5-8EF889454B6B}" dt="2024-10-30T14:52:07.120" v="28" actId="2696"/>
          <pc:sldLayoutMkLst>
            <pc:docMk/>
            <pc:sldMasterMk cId="1029992964" sldId="2147483687"/>
            <pc:sldLayoutMk cId="3237174114" sldId="2147483695"/>
          </pc:sldLayoutMkLst>
        </pc:sldLayoutChg>
        <pc:sldLayoutChg chg="del">
          <pc:chgData name="Alisha McLean" userId="aa20c336-7544-4aa0-878b-83208eaa256e" providerId="ADAL" clId="{FC2F12DD-9AD6-4992-9DA5-8EF889454B6B}" dt="2024-10-30T14:52:07.120" v="28" actId="2696"/>
          <pc:sldLayoutMkLst>
            <pc:docMk/>
            <pc:sldMasterMk cId="1029992964" sldId="2147483687"/>
            <pc:sldLayoutMk cId="2457762647" sldId="2147483696"/>
          </pc:sldLayoutMkLst>
        </pc:sldLayoutChg>
        <pc:sldLayoutChg chg="del">
          <pc:chgData name="Alisha McLean" userId="aa20c336-7544-4aa0-878b-83208eaa256e" providerId="ADAL" clId="{FC2F12DD-9AD6-4992-9DA5-8EF889454B6B}" dt="2024-10-30T14:52:07.120" v="28" actId="2696"/>
          <pc:sldLayoutMkLst>
            <pc:docMk/>
            <pc:sldMasterMk cId="1029992964" sldId="2147483687"/>
            <pc:sldLayoutMk cId="1022823876" sldId="2147483697"/>
          </pc:sldLayoutMkLst>
        </pc:sldLayoutChg>
        <pc:sldLayoutChg chg="del">
          <pc:chgData name="Alisha McLean" userId="aa20c336-7544-4aa0-878b-83208eaa256e" providerId="ADAL" clId="{FC2F12DD-9AD6-4992-9DA5-8EF889454B6B}" dt="2024-10-30T14:52:07.120" v="28" actId="2696"/>
          <pc:sldLayoutMkLst>
            <pc:docMk/>
            <pc:sldMasterMk cId="1029992964" sldId="2147483687"/>
            <pc:sldLayoutMk cId="1039648507" sldId="2147483698"/>
          </pc:sldLayoutMkLst>
        </pc:sldLayoutChg>
      </pc:sldMasterChg>
    </pc:docChg>
  </pc:docChgLst>
  <pc:docChgLst>
    <pc:chgData name="Andrew Chow" userId="bfea13e3-5209-4d95-9555-367a81d1e00e" providerId="ADAL" clId="{23B9CC14-863F-4776-8022-3077CEC86368}"/>
    <pc:docChg chg="undo custSel addSld modSld">
      <pc:chgData name="Andrew Chow" userId="bfea13e3-5209-4d95-9555-367a81d1e00e" providerId="ADAL" clId="{23B9CC14-863F-4776-8022-3077CEC86368}" dt="2024-04-25T13:00:07.674" v="1541" actId="20577"/>
      <pc:docMkLst>
        <pc:docMk/>
      </pc:docMkLst>
      <pc:sldChg chg="modSp mod">
        <pc:chgData name="Andrew Chow" userId="bfea13e3-5209-4d95-9555-367a81d1e00e" providerId="ADAL" clId="{23B9CC14-863F-4776-8022-3077CEC86368}" dt="2024-04-25T11:47:12.739" v="0" actId="20577"/>
        <pc:sldMkLst>
          <pc:docMk/>
          <pc:sldMk cId="89206011" sldId="262"/>
        </pc:sldMkLst>
      </pc:sldChg>
      <pc:sldChg chg="modSp mod">
        <pc:chgData name="Andrew Chow" userId="bfea13e3-5209-4d95-9555-367a81d1e00e" providerId="ADAL" clId="{23B9CC14-863F-4776-8022-3077CEC86368}" dt="2024-04-25T12:47:33.430" v="1304" actId="20577"/>
        <pc:sldMkLst>
          <pc:docMk/>
          <pc:sldMk cId="665281172" sldId="408"/>
        </pc:sldMkLst>
      </pc:sldChg>
      <pc:sldChg chg="addSp modSp mod">
        <pc:chgData name="Andrew Chow" userId="bfea13e3-5209-4d95-9555-367a81d1e00e" providerId="ADAL" clId="{23B9CC14-863F-4776-8022-3077CEC86368}" dt="2024-04-25T12:31:07.345" v="896" actId="14100"/>
        <pc:sldMkLst>
          <pc:docMk/>
          <pc:sldMk cId="3823412176" sldId="413"/>
        </pc:sldMkLst>
      </pc:sldChg>
      <pc:sldChg chg="addSp delSp modSp add mod">
        <pc:chgData name="Andrew Chow" userId="bfea13e3-5209-4d95-9555-367a81d1e00e" providerId="ADAL" clId="{23B9CC14-863F-4776-8022-3077CEC86368}" dt="2024-04-25T13:00:07.674" v="1541" actId="20577"/>
        <pc:sldMkLst>
          <pc:docMk/>
          <pc:sldMk cId="1266595534" sldId="414"/>
        </pc:sldMkLst>
      </pc:sldChg>
      <pc:sldChg chg="addSp delSp modSp add mod">
        <pc:chgData name="Andrew Chow" userId="bfea13e3-5209-4d95-9555-367a81d1e00e" providerId="ADAL" clId="{23B9CC14-863F-4776-8022-3077CEC86368}" dt="2024-04-25T12:24:36.920" v="634" actId="20577"/>
        <pc:sldMkLst>
          <pc:docMk/>
          <pc:sldMk cId="987365729" sldId="415"/>
        </pc:sldMkLst>
      </pc:sldChg>
      <pc:sldChg chg="addSp delSp modSp add mod">
        <pc:chgData name="Andrew Chow" userId="bfea13e3-5209-4d95-9555-367a81d1e00e" providerId="ADAL" clId="{23B9CC14-863F-4776-8022-3077CEC86368}" dt="2024-04-25T12:41:35.574" v="1217" actId="20577"/>
        <pc:sldMkLst>
          <pc:docMk/>
          <pc:sldMk cId="682900691" sldId="416"/>
        </pc:sldMkLst>
      </pc:sldChg>
      <pc:sldChg chg="addSp delSp modSp add mod">
        <pc:chgData name="Andrew Chow" userId="bfea13e3-5209-4d95-9555-367a81d1e00e" providerId="ADAL" clId="{23B9CC14-863F-4776-8022-3077CEC86368}" dt="2024-04-25T12:59:04.853" v="1540" actId="478"/>
        <pc:sldMkLst>
          <pc:docMk/>
          <pc:sldMk cId="3531596576" sldId="417"/>
        </pc:sldMkLst>
      </pc:sldChg>
    </pc:docChg>
  </pc:docChgLst>
</pc:chgInfo>
</file>

<file path=ppt/comments/modernComment_1B7_CEC4368B.xml><?xml version="1.0" encoding="utf-8"?>
<p188:cmLst xmlns:a="http://schemas.openxmlformats.org/drawingml/2006/main" xmlns:r="http://schemas.openxmlformats.org/officeDocument/2006/relationships" xmlns:p188="http://schemas.microsoft.com/office/powerpoint/2018/8/main">
  <p188:cm id="{298B797E-447D-4558-829C-EEA831BCBD64}" authorId="{9F511AC2-4B6A-A54C-D1CF-AB5EAE95DA5E}" created="2024-10-28T14:53:03.312">
    <pc:sldMkLst xmlns:pc="http://schemas.microsoft.com/office/powerpoint/2013/main/command">
      <pc:docMk/>
      <pc:sldMk cId="3468965515" sldId="439"/>
    </pc:sldMkLst>
    <p188:txBody>
      <a:bodyPr/>
      <a:lstStyle/>
      <a:p>
        <a:r>
          <a:rPr lang="en-US"/>
          <a:t>[@Andrew Chow] FCI's are only part of what drives the decision.</a:t>
        </a:r>
      </a:p>
    </p188:txBody>
  </p188:cm>
</p188:cmLst>
</file>

<file path=ppt/comments/modernComment_1B9_12EE9FA9.xml><?xml version="1.0" encoding="utf-8"?>
<p188:cmLst xmlns:a="http://schemas.openxmlformats.org/drawingml/2006/main" xmlns:r="http://schemas.openxmlformats.org/officeDocument/2006/relationships" xmlns:p188="http://schemas.microsoft.com/office/powerpoint/2018/8/main">
  <p188:cm id="{26E1EF01-06C7-4E50-9D58-A69E157ADBAF}" authorId="{9F511AC2-4B6A-A54C-D1CF-AB5EAE95DA5E}" created="2024-10-28T14:53:48.063">
    <pc:sldMkLst xmlns:pc="http://schemas.microsoft.com/office/powerpoint/2013/main/command">
      <pc:docMk/>
      <pc:sldMk cId="317628329" sldId="441"/>
    </pc:sldMkLst>
    <p188:txBody>
      <a:bodyPr/>
      <a:lstStyle/>
      <a:p>
        <a:r>
          <a:rPr lang="en-US"/>
          <a:t>[@Andrew Chow] reiterate again - IFA's compare an old building against the higher use and functionality of a new building, a more apple to apples approach.</a:t>
        </a:r>
      </a:p>
    </p188:txBody>
  </p188:cm>
</p188:cmLst>
</file>

<file path=ppt/comments/modernComment_1BA_7A085E90.xml><?xml version="1.0" encoding="utf-8"?>
<p188:cmLst xmlns:a="http://schemas.openxmlformats.org/drawingml/2006/main" xmlns:r="http://schemas.openxmlformats.org/officeDocument/2006/relationships" xmlns:p188="http://schemas.microsoft.com/office/powerpoint/2018/8/main">
  <p188:cm id="{FAF82265-7AB0-48DD-8778-C03180065414}" authorId="{9F511AC2-4B6A-A54C-D1CF-AB5EAE95DA5E}" created="2024-10-28T14:55:12.658">
    <pc:sldMkLst xmlns:pc="http://schemas.microsoft.com/office/powerpoint/2013/main/command">
      <pc:docMk/>
      <pc:sldMk cId="2047368848" sldId="442"/>
    </pc:sldMkLst>
    <p188:txBody>
      <a:bodyPr/>
      <a:lstStyle/>
      <a:p>
        <a:r>
          <a:rPr lang="en-US"/>
          <a:t>[@Andrew Chow] delete, salesy and better covered by the next slide. Maybe just move the point about one report to next slide.</a:t>
        </a:r>
      </a:p>
    </p188:txBody>
  </p188:cm>
</p188:cmLst>
</file>

<file path=ppt/comments/modernComment_1D4_75CBF8CD.xml><?xml version="1.0" encoding="utf-8"?>
<p188:cmLst xmlns:a="http://schemas.openxmlformats.org/drawingml/2006/main" xmlns:r="http://schemas.openxmlformats.org/officeDocument/2006/relationships" xmlns:p188="http://schemas.microsoft.com/office/powerpoint/2018/8/main">
  <p188:cm id="{4405C603-AAD1-4902-A434-4E62751646D3}" authorId="{E0B5EE43-339D-23AA-4E4F-1BAD391DB9BA}" created="2024-10-30T13:59:42.920">
    <pc:sldMkLst xmlns:pc="http://schemas.microsoft.com/office/powerpoint/2013/main/command">
      <pc:docMk/>
      <pc:sldMk cId="1976301773" sldId="468"/>
    </pc:sldMkLst>
    <p188:txBody>
      <a:bodyPr/>
      <a:lstStyle/>
      <a:p>
        <a:r>
          <a:rPr lang="en-US"/>
          <a:t>For your organization is FCI index enough to demonstrate building condition to key stakeholders?
- no, it's only one piece of the story
- no, key stakeholders don't really understand FCI index
- yes, our key stakeholders understand and put a lot of emphasis on FCI index
- we don't use FCI index as a benchmark
-N/A</a:t>
        </a:r>
      </a:p>
    </p188:txBody>
  </p188:cm>
</p188:cmLst>
</file>

<file path=ppt/comments/modernComment_1D5_8F949764.xml><?xml version="1.0" encoding="utf-8"?>
<p188:cmLst xmlns:a="http://schemas.openxmlformats.org/drawingml/2006/main" xmlns:r="http://schemas.openxmlformats.org/officeDocument/2006/relationships" xmlns:p188="http://schemas.microsoft.com/office/powerpoint/2018/8/main">
  <p188:cm id="{971F0B44-5EA4-4DE4-B17F-BBA3A4CB07C4}" authorId="{E0B5EE43-339D-23AA-4E4F-1BAD391DB9BA}" created="2024-10-30T14:04:42.012">
    <pc:sldMkLst xmlns:pc="http://schemas.microsoft.com/office/powerpoint/2013/main/command">
      <pc:docMk/>
      <pc:sldMk cId="2408879972" sldId="469"/>
    </pc:sldMkLst>
    <p188:txBody>
      <a:bodyPr/>
      <a:lstStyle/>
      <a:p>
        <a:r>
          <a:rPr lang="en-US"/>
          <a:t>How can you see an IFA being a useful tool for your organization?
a.	Capital Planning
b.	Building Acquisition
c.	Preparing a business case for building decommission
d.	All of the above 
E. Not sure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14A1CB-5452-AC70-7D60-1A44C62C56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16B759-0F79-F999-E975-D9DBEDB8A5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B9E520-E069-0742-BD97-ED28BB08EC53}" type="datetimeFigureOut">
              <a:rPr lang="en-US" smtClean="0"/>
              <a:t>10/30/2024</a:t>
            </a:fld>
            <a:endParaRPr lang="en-US"/>
          </a:p>
        </p:txBody>
      </p:sp>
      <p:sp>
        <p:nvSpPr>
          <p:cNvPr id="4" name="Footer Placeholder 3">
            <a:extLst>
              <a:ext uri="{FF2B5EF4-FFF2-40B4-BE49-F238E27FC236}">
                <a16:creationId xmlns:a16="http://schemas.microsoft.com/office/drawing/2014/main" id="{989A7C7E-774B-6207-364F-BAC51DF08F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9ACE22-8537-7305-26E3-E0E0AF83D5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B964BE-1CD1-1943-8CAA-B6D417321F15}" type="slidenum">
              <a:rPr lang="en-US" smtClean="0"/>
              <a:t>‹#›</a:t>
            </a:fld>
            <a:endParaRPr lang="en-US"/>
          </a:p>
        </p:txBody>
      </p:sp>
    </p:spTree>
    <p:extLst>
      <p:ext uri="{BB962C8B-B14F-4D97-AF65-F5344CB8AC3E}">
        <p14:creationId xmlns:p14="http://schemas.microsoft.com/office/powerpoint/2010/main" val="4254500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5F30-A497-F84E-BC49-B57AB2B760AA}"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D3E5B-4BED-B24C-9674-6B6454D04561}" type="slidenum">
              <a:rPr lang="en-US" smtClean="0"/>
              <a:t>‹#›</a:t>
            </a:fld>
            <a:endParaRPr lang="en-US"/>
          </a:p>
        </p:txBody>
      </p:sp>
    </p:spTree>
    <p:extLst>
      <p:ext uri="{BB962C8B-B14F-4D97-AF65-F5344CB8AC3E}">
        <p14:creationId xmlns:p14="http://schemas.microsoft.com/office/powerpoint/2010/main" val="67623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423230" y="3659785"/>
            <a:ext cx="9091160" cy="578325"/>
          </a:xfrm>
          <a:prstGeom prst="rect">
            <a:avLst/>
          </a:prstGeom>
        </p:spPr>
        <p:txBody>
          <a:bodyPr lIns="0" tIns="0" rIns="0" bIns="0">
            <a:noAutofit/>
          </a:bodyPr>
          <a:lstStyle>
            <a:lvl1pPr marL="0" indent="0" algn="l">
              <a:buNone/>
              <a:defRPr sz="2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423229" y="1154946"/>
            <a:ext cx="9091161" cy="2504839"/>
          </a:xfrm>
          <a:prstGeom prst="rect">
            <a:avLst/>
          </a:prstGeom>
        </p:spPr>
        <p:txBody>
          <a:bodyPr lIns="0" tIns="0" rIns="0" bIns="0" anchor="b">
            <a:noAutofit/>
          </a:bodyPr>
          <a:lstStyle>
            <a:lvl1pPr algn="l">
              <a:defRPr sz="4500" cap="all" baseline="0"/>
            </a:lvl1pPr>
          </a:lstStyle>
          <a:p>
            <a:r>
              <a:rPr lang="en-US"/>
              <a:t>CLICK TO EDIT MASTER TITLE STYLE</a:t>
            </a:r>
          </a:p>
        </p:txBody>
      </p:sp>
      <p:pic>
        <p:nvPicPr>
          <p:cNvPr id="4" name="Picture 3" descr="A black and red rectangle&#10;&#10;Description automatically generated">
            <a:extLst>
              <a:ext uri="{FF2B5EF4-FFF2-40B4-BE49-F238E27FC236}">
                <a16:creationId xmlns:a16="http://schemas.microsoft.com/office/drawing/2014/main" id="{7303C93A-509F-692E-BEE4-AA3C9E0B11CD}"/>
              </a:ext>
            </a:extLst>
          </p:cNvPr>
          <p:cNvPicPr>
            <a:picLocks noGrp="1" noRot="1" noChangeAspect="1" noMove="1" noResize="1" noEditPoints="1" noAdjustHandles="1" noChangeArrowheads="1" noChangeShapeType="1" noCrop="1"/>
          </p:cNvPicPr>
          <p:nvPr userDrawn="1"/>
        </p:nvPicPr>
        <p:blipFill rotWithShape="1">
          <a:blip r:embed="rId2"/>
          <a:srcRect b="72243"/>
          <a:stretch/>
        </p:blipFill>
        <p:spPr>
          <a:xfrm>
            <a:off x="0" y="-13046"/>
            <a:ext cx="12195810" cy="725170"/>
          </a:xfrm>
          <a:prstGeom prst="rect">
            <a:avLst/>
          </a:prstGeom>
        </p:spPr>
      </p:pic>
      <p:sp>
        <p:nvSpPr>
          <p:cNvPr id="5" name="Rectangle 4">
            <a:extLst>
              <a:ext uri="{FF2B5EF4-FFF2-40B4-BE49-F238E27FC236}">
                <a16:creationId xmlns:a16="http://schemas.microsoft.com/office/drawing/2014/main" id="{FCC158EC-22FA-66D6-CEE0-A40609D63FB4}"/>
              </a:ext>
            </a:extLst>
          </p:cNvPr>
          <p:cNvSpPr>
            <a:spLocks noGrp="1" noRot="1" noMove="1" noResize="1" noEditPoints="1" noAdjustHandles="1" noChangeArrowheads="1" noChangeShapeType="1"/>
          </p:cNvSpPr>
          <p:nvPr userDrawn="1"/>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a:extLst>
              <a:ext uri="{FF2B5EF4-FFF2-40B4-BE49-F238E27FC236}">
                <a16:creationId xmlns:a16="http://schemas.microsoft.com/office/drawing/2014/main" id="{2079281F-67EE-DDFC-7534-51D9383B785E}"/>
              </a:ext>
            </a:extLst>
          </p:cNvPr>
          <p:cNvPicPr>
            <a:picLocks noGrp="1" noRot="1" noChangeAspect="1" noMove="1" noResize="1" noEditPoints="1" noAdjustHandles="1" noChangeArrowheads="1" noChangeShapeType="1" noCrop="1"/>
          </p:cNvPicPr>
          <p:nvPr userDrawn="1"/>
        </p:nvPicPr>
        <p:blipFill>
          <a:blip r:embed="rId3"/>
          <a:srcRect/>
          <a:stretch/>
        </p:blipFill>
        <p:spPr>
          <a:xfrm>
            <a:off x="9233335" y="6095608"/>
            <a:ext cx="2884774" cy="636244"/>
          </a:xfrm>
          <a:prstGeom prst="rect">
            <a:avLst/>
          </a:prstGeom>
        </p:spPr>
      </p:pic>
      <p:pic>
        <p:nvPicPr>
          <p:cNvPr id="6" name="Picture 4" descr="Sourcewell contract ID">
            <a:extLst>
              <a:ext uri="{FF2B5EF4-FFF2-40B4-BE49-F238E27FC236}">
                <a16:creationId xmlns:a16="http://schemas.microsoft.com/office/drawing/2014/main" id="{A01418E6-0F0D-821D-D42A-0229A11E5CD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859759D-C92E-199D-EF8C-B658E7943B33}"/>
              </a:ext>
            </a:extLst>
          </p:cNvPr>
          <p:cNvPicPr>
            <a:picLocks noChangeAspect="1"/>
          </p:cNvPicPr>
          <p:nvPr userDrawn="1"/>
        </p:nvPicPr>
        <p:blipFill>
          <a:blip r:embed="rId5"/>
          <a:srcRect b="38972"/>
          <a:stretch/>
        </p:blipFill>
        <p:spPr>
          <a:xfrm>
            <a:off x="2029212" y="6135550"/>
            <a:ext cx="2099914" cy="596302"/>
          </a:xfrm>
          <a:prstGeom prst="rect">
            <a:avLst/>
          </a:prstGeom>
        </p:spPr>
      </p:pic>
      <p:pic>
        <p:nvPicPr>
          <p:cNvPr id="9" name="Picture 2" descr="Canoe - Whelen Engineering Company, Inc.">
            <a:extLst>
              <a:ext uri="{FF2B5EF4-FFF2-40B4-BE49-F238E27FC236}">
                <a16:creationId xmlns:a16="http://schemas.microsoft.com/office/drawing/2014/main" id="{A182AEFB-B8A2-EA1A-66F2-5817EDC8F59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3891" y="6038303"/>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ooperative Partners | HGACBuy">
            <a:extLst>
              <a:ext uri="{FF2B5EF4-FFF2-40B4-BE49-F238E27FC236}">
                <a16:creationId xmlns:a16="http://schemas.microsoft.com/office/drawing/2014/main" id="{5E0ADDD8-C7EF-0F4B-BFE8-A4567C83AAF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449541" y="6088986"/>
            <a:ext cx="1903730" cy="685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498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Gallery (8)">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8D869122-E2BC-ED44-681B-43F70BEF81AF}"/>
              </a:ext>
            </a:extLst>
          </p:cNvPr>
          <p:cNvSpPr>
            <a:spLocks noGrp="1"/>
          </p:cNvSpPr>
          <p:nvPr>
            <p:ph type="title" hasCustomPrompt="1"/>
          </p:nvPr>
        </p:nvSpPr>
        <p:spPr>
          <a:xfrm>
            <a:off x="1088136" y="443285"/>
            <a:ext cx="9645790" cy="652054"/>
          </a:xfrm>
          <a:prstGeom prst="rect">
            <a:avLst/>
          </a:prstGeom>
        </p:spPr>
        <p:txBody>
          <a:bodyPr anchor="ctr">
            <a:noAutofit/>
          </a:bodyPr>
          <a:lstStyle>
            <a:lvl1pPr algn="ctr">
              <a:defRPr sz="3600" baseline="0"/>
            </a:lvl1pPr>
          </a:lstStyle>
          <a:p>
            <a:r>
              <a:rPr lang="en-US"/>
              <a:t>EDIT MASTER TITLE</a:t>
            </a:r>
          </a:p>
        </p:txBody>
      </p:sp>
      <p:sp>
        <p:nvSpPr>
          <p:cNvPr id="8" name="Picture Placeholder 23">
            <a:extLst>
              <a:ext uri="{FF2B5EF4-FFF2-40B4-BE49-F238E27FC236}">
                <a16:creationId xmlns:a16="http://schemas.microsoft.com/office/drawing/2014/main" id="{255CBD6C-C281-8722-27D4-3D2CC5788A07}"/>
              </a:ext>
            </a:extLst>
          </p:cNvPr>
          <p:cNvSpPr>
            <a:spLocks noGrp="1"/>
          </p:cNvSpPr>
          <p:nvPr>
            <p:ph type="pic" sz="quarter" idx="13"/>
          </p:nvPr>
        </p:nvSpPr>
        <p:spPr>
          <a:xfrm>
            <a:off x="1090665" y="1124038"/>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0" name="Text Placeholder 28">
            <a:extLst>
              <a:ext uri="{FF2B5EF4-FFF2-40B4-BE49-F238E27FC236}">
                <a16:creationId xmlns:a16="http://schemas.microsoft.com/office/drawing/2014/main" id="{1CE5D490-4727-FFF1-4BFF-A3DED42ECA3F}"/>
              </a:ext>
            </a:extLst>
          </p:cNvPr>
          <p:cNvSpPr>
            <a:spLocks noGrp="1"/>
          </p:cNvSpPr>
          <p:nvPr>
            <p:ph type="body" sz="quarter" idx="22" hasCustomPrompt="1"/>
          </p:nvPr>
        </p:nvSpPr>
        <p:spPr>
          <a:xfrm>
            <a:off x="1185312" y="2811805"/>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18" name="Picture Placeholder 23">
            <a:extLst>
              <a:ext uri="{FF2B5EF4-FFF2-40B4-BE49-F238E27FC236}">
                <a16:creationId xmlns:a16="http://schemas.microsoft.com/office/drawing/2014/main" id="{53802057-01C6-8655-30FA-091AC26925F4}"/>
              </a:ext>
            </a:extLst>
          </p:cNvPr>
          <p:cNvSpPr>
            <a:spLocks noGrp="1"/>
          </p:cNvSpPr>
          <p:nvPr>
            <p:ph type="pic" sz="quarter" idx="15"/>
          </p:nvPr>
        </p:nvSpPr>
        <p:spPr>
          <a:xfrm>
            <a:off x="3638242" y="1130269"/>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6" name="Text Placeholder 28">
            <a:extLst>
              <a:ext uri="{FF2B5EF4-FFF2-40B4-BE49-F238E27FC236}">
                <a16:creationId xmlns:a16="http://schemas.microsoft.com/office/drawing/2014/main" id="{890DFA6A-3356-DE98-022D-0DA202FBFD7E}"/>
              </a:ext>
            </a:extLst>
          </p:cNvPr>
          <p:cNvSpPr>
            <a:spLocks noGrp="1"/>
          </p:cNvSpPr>
          <p:nvPr>
            <p:ph type="body" sz="quarter" idx="26" hasCustomPrompt="1"/>
          </p:nvPr>
        </p:nvSpPr>
        <p:spPr>
          <a:xfrm>
            <a:off x="3734201" y="2813922"/>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19" name="Picture Placeholder 23">
            <a:extLst>
              <a:ext uri="{FF2B5EF4-FFF2-40B4-BE49-F238E27FC236}">
                <a16:creationId xmlns:a16="http://schemas.microsoft.com/office/drawing/2014/main" id="{4EB02CDB-488A-8142-CAF9-8E37FFF7C07D}"/>
              </a:ext>
            </a:extLst>
          </p:cNvPr>
          <p:cNvSpPr>
            <a:spLocks noGrp="1"/>
          </p:cNvSpPr>
          <p:nvPr>
            <p:ph type="pic" sz="quarter" idx="16"/>
          </p:nvPr>
        </p:nvSpPr>
        <p:spPr>
          <a:xfrm>
            <a:off x="6185819" y="1136500"/>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9" name="Text Placeholder 28">
            <a:extLst>
              <a:ext uri="{FF2B5EF4-FFF2-40B4-BE49-F238E27FC236}">
                <a16:creationId xmlns:a16="http://schemas.microsoft.com/office/drawing/2014/main" id="{CC0A1957-087D-BAC8-2FD3-C7879A14D683}"/>
              </a:ext>
            </a:extLst>
          </p:cNvPr>
          <p:cNvSpPr>
            <a:spLocks noGrp="1"/>
          </p:cNvSpPr>
          <p:nvPr>
            <p:ph type="body" sz="quarter" idx="28" hasCustomPrompt="1"/>
          </p:nvPr>
        </p:nvSpPr>
        <p:spPr>
          <a:xfrm>
            <a:off x="6283090" y="2818155"/>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17" name="Picture Placeholder 23">
            <a:extLst>
              <a:ext uri="{FF2B5EF4-FFF2-40B4-BE49-F238E27FC236}">
                <a16:creationId xmlns:a16="http://schemas.microsoft.com/office/drawing/2014/main" id="{C0FA0782-5A43-CA2A-3152-A02B9D5D744A}"/>
              </a:ext>
            </a:extLst>
          </p:cNvPr>
          <p:cNvSpPr>
            <a:spLocks noGrp="1"/>
          </p:cNvSpPr>
          <p:nvPr>
            <p:ph type="pic" sz="quarter" idx="14"/>
          </p:nvPr>
        </p:nvSpPr>
        <p:spPr>
          <a:xfrm>
            <a:off x="8733396" y="1142730"/>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42" name="Text Placeholder 28">
            <a:extLst>
              <a:ext uri="{FF2B5EF4-FFF2-40B4-BE49-F238E27FC236}">
                <a16:creationId xmlns:a16="http://schemas.microsoft.com/office/drawing/2014/main" id="{8A2E2333-661F-499A-4099-13003D5327DE}"/>
              </a:ext>
            </a:extLst>
          </p:cNvPr>
          <p:cNvSpPr>
            <a:spLocks noGrp="1"/>
          </p:cNvSpPr>
          <p:nvPr>
            <p:ph type="body" sz="quarter" idx="30" hasCustomPrompt="1"/>
          </p:nvPr>
        </p:nvSpPr>
        <p:spPr>
          <a:xfrm>
            <a:off x="8831978" y="2816039"/>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24" name="Picture Placeholder 23">
            <a:extLst>
              <a:ext uri="{FF2B5EF4-FFF2-40B4-BE49-F238E27FC236}">
                <a16:creationId xmlns:a16="http://schemas.microsoft.com/office/drawing/2014/main" id="{BC2B0E64-6036-C50A-4B09-3307E136D0DB}"/>
              </a:ext>
            </a:extLst>
          </p:cNvPr>
          <p:cNvSpPr>
            <a:spLocks noGrp="1"/>
          </p:cNvSpPr>
          <p:nvPr>
            <p:ph type="pic" sz="quarter" idx="17"/>
          </p:nvPr>
        </p:nvSpPr>
        <p:spPr>
          <a:xfrm>
            <a:off x="1090665" y="3694806"/>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3" name="Text Placeholder 28">
            <a:extLst>
              <a:ext uri="{FF2B5EF4-FFF2-40B4-BE49-F238E27FC236}">
                <a16:creationId xmlns:a16="http://schemas.microsoft.com/office/drawing/2014/main" id="{34A00EE2-7DE2-BF48-E0C1-81C2158B4107}"/>
              </a:ext>
            </a:extLst>
          </p:cNvPr>
          <p:cNvSpPr>
            <a:spLocks noGrp="1"/>
          </p:cNvSpPr>
          <p:nvPr>
            <p:ph type="body" sz="quarter" idx="24" hasCustomPrompt="1"/>
          </p:nvPr>
        </p:nvSpPr>
        <p:spPr>
          <a:xfrm>
            <a:off x="1185312" y="5374549"/>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26" name="Picture Placeholder 23">
            <a:extLst>
              <a:ext uri="{FF2B5EF4-FFF2-40B4-BE49-F238E27FC236}">
                <a16:creationId xmlns:a16="http://schemas.microsoft.com/office/drawing/2014/main" id="{90EE9725-A8CC-5A72-59F1-663EECC9FDF7}"/>
              </a:ext>
            </a:extLst>
          </p:cNvPr>
          <p:cNvSpPr>
            <a:spLocks noGrp="1"/>
          </p:cNvSpPr>
          <p:nvPr>
            <p:ph type="pic" sz="quarter" idx="19"/>
          </p:nvPr>
        </p:nvSpPr>
        <p:spPr>
          <a:xfrm>
            <a:off x="3638242" y="3692494"/>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45" name="Text Placeholder 28">
            <a:extLst>
              <a:ext uri="{FF2B5EF4-FFF2-40B4-BE49-F238E27FC236}">
                <a16:creationId xmlns:a16="http://schemas.microsoft.com/office/drawing/2014/main" id="{F3B25311-1AE4-31EC-9514-AD4642A2B4F9}"/>
              </a:ext>
            </a:extLst>
          </p:cNvPr>
          <p:cNvSpPr>
            <a:spLocks noGrp="1"/>
          </p:cNvSpPr>
          <p:nvPr>
            <p:ph type="body" sz="quarter" idx="32" hasCustomPrompt="1"/>
          </p:nvPr>
        </p:nvSpPr>
        <p:spPr>
          <a:xfrm>
            <a:off x="3734201" y="5375766"/>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27" name="Picture Placeholder 23">
            <a:extLst>
              <a:ext uri="{FF2B5EF4-FFF2-40B4-BE49-F238E27FC236}">
                <a16:creationId xmlns:a16="http://schemas.microsoft.com/office/drawing/2014/main" id="{EA14E23B-F3B1-C7A2-B03A-1CEABC2E4CF2}"/>
              </a:ext>
            </a:extLst>
          </p:cNvPr>
          <p:cNvSpPr>
            <a:spLocks noGrp="1"/>
          </p:cNvSpPr>
          <p:nvPr>
            <p:ph type="pic" sz="quarter" idx="20"/>
          </p:nvPr>
        </p:nvSpPr>
        <p:spPr>
          <a:xfrm>
            <a:off x="6185819" y="3693650"/>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48" name="Text Placeholder 28">
            <a:extLst>
              <a:ext uri="{FF2B5EF4-FFF2-40B4-BE49-F238E27FC236}">
                <a16:creationId xmlns:a16="http://schemas.microsoft.com/office/drawing/2014/main" id="{A39619BE-B308-86FC-D02B-5B8AE1C8BF91}"/>
              </a:ext>
            </a:extLst>
          </p:cNvPr>
          <p:cNvSpPr>
            <a:spLocks noGrp="1"/>
          </p:cNvSpPr>
          <p:nvPr>
            <p:ph type="body" sz="quarter" idx="34" hasCustomPrompt="1"/>
          </p:nvPr>
        </p:nvSpPr>
        <p:spPr>
          <a:xfrm>
            <a:off x="6283090" y="5373332"/>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25" name="Picture Placeholder 23">
            <a:extLst>
              <a:ext uri="{FF2B5EF4-FFF2-40B4-BE49-F238E27FC236}">
                <a16:creationId xmlns:a16="http://schemas.microsoft.com/office/drawing/2014/main" id="{D44FC776-875A-9EAD-435C-F5D0F3DF3852}"/>
              </a:ext>
            </a:extLst>
          </p:cNvPr>
          <p:cNvSpPr>
            <a:spLocks noGrp="1"/>
          </p:cNvSpPr>
          <p:nvPr>
            <p:ph type="pic" sz="quarter" idx="18"/>
          </p:nvPr>
        </p:nvSpPr>
        <p:spPr>
          <a:xfrm>
            <a:off x="8733396" y="3695961"/>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51" name="Text Placeholder 28">
            <a:extLst>
              <a:ext uri="{FF2B5EF4-FFF2-40B4-BE49-F238E27FC236}">
                <a16:creationId xmlns:a16="http://schemas.microsoft.com/office/drawing/2014/main" id="{4AD10861-EBBA-146D-C4EC-C0252F808B53}"/>
              </a:ext>
            </a:extLst>
          </p:cNvPr>
          <p:cNvSpPr>
            <a:spLocks noGrp="1"/>
          </p:cNvSpPr>
          <p:nvPr>
            <p:ph type="body" sz="quarter" idx="36" hasCustomPrompt="1"/>
          </p:nvPr>
        </p:nvSpPr>
        <p:spPr>
          <a:xfrm>
            <a:off x="8831978" y="5376983"/>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Tree>
    <p:extLst>
      <p:ext uri="{BB962C8B-B14F-4D97-AF65-F5344CB8AC3E}">
        <p14:creationId xmlns:p14="http://schemas.microsoft.com/office/powerpoint/2010/main" val="2875107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3995F526-330B-DAB7-25A1-EFA47C9C8033}"/>
              </a:ext>
            </a:extLst>
          </p:cNvPr>
          <p:cNvSpPr>
            <a:spLocks noGrp="1"/>
          </p:cNvSpPr>
          <p:nvPr>
            <p:ph type="title" hasCustomPrompt="1"/>
          </p:nvPr>
        </p:nvSpPr>
        <p:spPr>
          <a:xfrm>
            <a:off x="847384" y="783390"/>
            <a:ext cx="5744335" cy="979204"/>
          </a:xfrm>
          <a:prstGeom prst="rect">
            <a:avLst/>
          </a:prstGeom>
        </p:spPr>
        <p:txBody>
          <a:bodyPr lIns="0" tIns="0" rIns="0" bIns="0" anchor="t">
            <a:noAutofit/>
          </a:bodyPr>
          <a:lstStyle>
            <a:lvl1pPr>
              <a:defRPr sz="3600" cap="all" baseline="0"/>
            </a:lvl1pPr>
          </a:lstStyle>
          <a:p>
            <a:r>
              <a:rPr lang="en-US"/>
              <a:t>CLICK TO EDIT MASTER TITLE</a:t>
            </a:r>
          </a:p>
        </p:txBody>
      </p:sp>
      <p:sp>
        <p:nvSpPr>
          <p:cNvPr id="15" name="Text Placeholder 28">
            <a:extLst>
              <a:ext uri="{FF2B5EF4-FFF2-40B4-BE49-F238E27FC236}">
                <a16:creationId xmlns:a16="http://schemas.microsoft.com/office/drawing/2014/main" id="{93B8605C-A60E-DE47-5851-9BF04601C891}"/>
              </a:ext>
            </a:extLst>
          </p:cNvPr>
          <p:cNvSpPr>
            <a:spLocks noGrp="1"/>
          </p:cNvSpPr>
          <p:nvPr>
            <p:ph type="body" sz="quarter" idx="31" hasCustomPrompt="1"/>
          </p:nvPr>
        </p:nvSpPr>
        <p:spPr>
          <a:xfrm>
            <a:off x="852790" y="1762594"/>
            <a:ext cx="5753520" cy="631867"/>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40" name="Text Placeholder 28">
            <a:extLst>
              <a:ext uri="{FF2B5EF4-FFF2-40B4-BE49-F238E27FC236}">
                <a16:creationId xmlns:a16="http://schemas.microsoft.com/office/drawing/2014/main" id="{7B436DCE-21AD-38E2-5C66-1BA09385112D}"/>
              </a:ext>
            </a:extLst>
          </p:cNvPr>
          <p:cNvSpPr>
            <a:spLocks noGrp="1"/>
          </p:cNvSpPr>
          <p:nvPr>
            <p:ph type="body" sz="quarter" idx="29" hasCustomPrompt="1"/>
          </p:nvPr>
        </p:nvSpPr>
        <p:spPr>
          <a:xfrm>
            <a:off x="851805" y="2451613"/>
            <a:ext cx="5257800" cy="1311566"/>
          </a:xfrm>
          <a:prstGeom prst="rect">
            <a:avLst/>
          </a:prstGeom>
        </p:spPr>
        <p:txBody>
          <a:bodyPr vert="horz" lIns="0" tIns="0" rIns="0" bIns="0" rtlCol="0">
            <a:noAutofit/>
          </a:bodyPr>
          <a:lstStyle>
            <a:lvl1pPr marL="0" indent="0">
              <a:buFont typeface="Arial" panose="020B0604020202020204" pitchFamily="34" charset="0"/>
              <a:buChar char="•"/>
              <a:defRPr lang="en-US" sz="1400" spc="0" baseline="0" dirty="0"/>
            </a:lvl1pPr>
          </a:lstStyle>
          <a:p>
            <a:pPr marL="285750" lvl="0" indent="-285750">
              <a:lnSpc>
                <a:spcPct val="100000"/>
              </a:lnSpc>
              <a:spcBef>
                <a:spcPts val="0"/>
              </a:spcBef>
            </a:pPr>
            <a:r>
              <a:rPr lang="en-US"/>
              <a:t>Second level</a:t>
            </a:r>
          </a:p>
          <a:p>
            <a:pPr marL="285750" lvl="0" indent="-285750">
              <a:lnSpc>
                <a:spcPct val="100000"/>
              </a:lnSpc>
              <a:spcBef>
                <a:spcPts val="0"/>
              </a:spcBef>
            </a:pPr>
            <a:endParaRPr lang="en-US"/>
          </a:p>
        </p:txBody>
      </p:sp>
      <p:sp>
        <p:nvSpPr>
          <p:cNvPr id="20" name="Text Placeholder 28">
            <a:extLst>
              <a:ext uri="{FF2B5EF4-FFF2-40B4-BE49-F238E27FC236}">
                <a16:creationId xmlns:a16="http://schemas.microsoft.com/office/drawing/2014/main" id="{3A8FAFF0-E023-1B32-CC58-E8ABA8632D2E}"/>
              </a:ext>
            </a:extLst>
          </p:cNvPr>
          <p:cNvSpPr>
            <a:spLocks noGrp="1"/>
          </p:cNvSpPr>
          <p:nvPr>
            <p:ph type="body" sz="quarter" idx="33" hasCustomPrompt="1"/>
          </p:nvPr>
        </p:nvSpPr>
        <p:spPr>
          <a:xfrm>
            <a:off x="852790" y="3955725"/>
            <a:ext cx="5753520" cy="631867"/>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19" name="Text Placeholder 28">
            <a:extLst>
              <a:ext uri="{FF2B5EF4-FFF2-40B4-BE49-F238E27FC236}">
                <a16:creationId xmlns:a16="http://schemas.microsoft.com/office/drawing/2014/main" id="{B73215FA-B8EB-7DD7-837F-F76B74F83728}"/>
              </a:ext>
            </a:extLst>
          </p:cNvPr>
          <p:cNvSpPr>
            <a:spLocks noGrp="1"/>
          </p:cNvSpPr>
          <p:nvPr>
            <p:ph type="body" sz="quarter" idx="32" hasCustomPrompt="1"/>
          </p:nvPr>
        </p:nvSpPr>
        <p:spPr>
          <a:xfrm>
            <a:off x="851805" y="4644744"/>
            <a:ext cx="5257800" cy="832420"/>
          </a:xfrm>
          <a:prstGeom prst="rect">
            <a:avLst/>
          </a:prstGeom>
        </p:spPr>
        <p:txBody>
          <a:bodyPr vert="horz" lIns="0" tIns="0" rIns="0" bIns="0" rtlCol="0">
            <a:noAutofit/>
          </a:bodyPr>
          <a:lstStyle>
            <a:lvl1pPr marL="0" indent="0">
              <a:buFont typeface="Arial" panose="020B0604020202020204" pitchFamily="34" charset="0"/>
              <a:buChar char="•"/>
              <a:defRPr lang="en-US" sz="1400" spc="0" baseline="0" dirty="0"/>
            </a:lvl1pPr>
          </a:lstStyle>
          <a:p>
            <a:pPr marL="285750" lvl="0" indent="-285750">
              <a:lnSpc>
                <a:spcPct val="100000"/>
              </a:lnSpc>
              <a:spcBef>
                <a:spcPts val="0"/>
              </a:spcBef>
            </a:pPr>
            <a:r>
              <a:rPr lang="en-US"/>
              <a:t>Second level</a:t>
            </a:r>
          </a:p>
          <a:p>
            <a:pPr marL="285750" lvl="0" indent="-285750">
              <a:lnSpc>
                <a:spcPct val="100000"/>
              </a:lnSpc>
              <a:spcBef>
                <a:spcPts val="0"/>
              </a:spcBef>
            </a:pPr>
            <a:endParaRPr lang="en-US"/>
          </a:p>
        </p:txBody>
      </p:sp>
      <p:sp>
        <p:nvSpPr>
          <p:cNvPr id="18" name="Picture Placeholder 17">
            <a:extLst>
              <a:ext uri="{FF2B5EF4-FFF2-40B4-BE49-F238E27FC236}">
                <a16:creationId xmlns:a16="http://schemas.microsoft.com/office/drawing/2014/main" id="{C39E8D03-897F-C49F-D816-03B8BD63013D}"/>
              </a:ext>
            </a:extLst>
          </p:cNvPr>
          <p:cNvSpPr>
            <a:spLocks noGrp="1"/>
          </p:cNvSpPr>
          <p:nvPr>
            <p:ph type="pic" sz="quarter" idx="10"/>
          </p:nvPr>
        </p:nvSpPr>
        <p:spPr>
          <a:xfrm>
            <a:off x="7214510" y="783390"/>
            <a:ext cx="2243137" cy="4621056"/>
          </a:xfrm>
          <a:prstGeom prst="rect">
            <a:avLst/>
          </a:prstGeom>
          <a:solidFill>
            <a:schemeClr val="bg2">
              <a:lumMod val="90000"/>
            </a:schemeClr>
          </a:solidFill>
        </p:spPr>
        <p:txBody>
          <a:bodyPr anchor="ctr">
            <a:noAutofit/>
          </a:bodyPr>
          <a:lstStyle>
            <a:lvl1pPr algn="ctr">
              <a:defRPr/>
            </a:lvl1pPr>
          </a:lstStyle>
          <a:p>
            <a:r>
              <a:rPr lang="en-US"/>
              <a:t>Click icon to add picture</a:t>
            </a:r>
          </a:p>
        </p:txBody>
      </p:sp>
      <p:sp>
        <p:nvSpPr>
          <p:cNvPr id="22" name="Picture Placeholder 17">
            <a:extLst>
              <a:ext uri="{FF2B5EF4-FFF2-40B4-BE49-F238E27FC236}">
                <a16:creationId xmlns:a16="http://schemas.microsoft.com/office/drawing/2014/main" id="{DE571619-8CCB-E378-472D-84C8ED7F8AC4}"/>
              </a:ext>
            </a:extLst>
          </p:cNvPr>
          <p:cNvSpPr>
            <a:spLocks noGrp="1"/>
          </p:cNvSpPr>
          <p:nvPr>
            <p:ph type="pic" sz="quarter" idx="13"/>
          </p:nvPr>
        </p:nvSpPr>
        <p:spPr>
          <a:xfrm>
            <a:off x="9791099" y="783390"/>
            <a:ext cx="1672682" cy="2197567"/>
          </a:xfrm>
          <a:prstGeom prst="rect">
            <a:avLst/>
          </a:prstGeom>
          <a:solidFill>
            <a:schemeClr val="tx1">
              <a:lumMod val="20000"/>
              <a:lumOff val="80000"/>
            </a:schemeClr>
          </a:solidFill>
        </p:spPr>
        <p:txBody>
          <a:bodyPr anchor="ctr">
            <a:noAutofit/>
          </a:bodyPr>
          <a:lstStyle>
            <a:lvl1pPr algn="ctr">
              <a:defRPr/>
            </a:lvl1pPr>
          </a:lstStyle>
          <a:p>
            <a:r>
              <a:rPr lang="en-US"/>
              <a:t>Click icon to add picture</a:t>
            </a:r>
          </a:p>
        </p:txBody>
      </p:sp>
      <p:sp>
        <p:nvSpPr>
          <p:cNvPr id="23" name="Picture Placeholder 17">
            <a:extLst>
              <a:ext uri="{FF2B5EF4-FFF2-40B4-BE49-F238E27FC236}">
                <a16:creationId xmlns:a16="http://schemas.microsoft.com/office/drawing/2014/main" id="{4A772672-1696-B0AC-34A7-37560F101DFE}"/>
              </a:ext>
            </a:extLst>
          </p:cNvPr>
          <p:cNvSpPr>
            <a:spLocks noGrp="1"/>
          </p:cNvSpPr>
          <p:nvPr>
            <p:ph type="pic" sz="quarter" idx="14"/>
          </p:nvPr>
        </p:nvSpPr>
        <p:spPr>
          <a:xfrm>
            <a:off x="9791099" y="3206879"/>
            <a:ext cx="1672682" cy="2197567"/>
          </a:xfrm>
          <a:prstGeom prst="rect">
            <a:avLst/>
          </a:prstGeom>
          <a:solidFill>
            <a:schemeClr val="bg2">
              <a:lumMod val="90000"/>
            </a:schemeClr>
          </a:solidFill>
        </p:spPr>
        <p:txBody>
          <a:bodyPr anchor="ctr">
            <a:noAutofit/>
          </a:bodyPr>
          <a:lstStyle>
            <a:lvl1pPr algn="ctr">
              <a:defRPr/>
            </a:lvl1pPr>
          </a:lstStyle>
          <a:p>
            <a:r>
              <a:rPr lang="en-US"/>
              <a:t>Click icon to add picture</a:t>
            </a:r>
          </a:p>
        </p:txBody>
      </p:sp>
    </p:spTree>
    <p:extLst>
      <p:ext uri="{BB962C8B-B14F-4D97-AF65-F5344CB8AC3E}">
        <p14:creationId xmlns:p14="http://schemas.microsoft.com/office/powerpoint/2010/main" val="799200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Elements">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DE7CA9C-8486-4EA1-8701-DB28FF478598}"/>
              </a:ext>
            </a:extLst>
          </p:cNvPr>
          <p:cNvSpPr/>
          <p:nvPr userDrawn="1"/>
        </p:nvSpPr>
        <p:spPr>
          <a:xfrm>
            <a:off x="1836222" y="1165619"/>
            <a:ext cx="956930"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26" name="Picture Placeholder 13">
            <a:extLst>
              <a:ext uri="{FF2B5EF4-FFF2-40B4-BE49-F238E27FC236}">
                <a16:creationId xmlns:a16="http://schemas.microsoft.com/office/drawing/2014/main" id="{5C378C59-971F-BF38-742D-D95B205A12CA}"/>
              </a:ext>
            </a:extLst>
          </p:cNvPr>
          <p:cNvSpPr>
            <a:spLocks noGrp="1"/>
          </p:cNvSpPr>
          <p:nvPr>
            <p:ph type="pic" sz="quarter" idx="32"/>
          </p:nvPr>
        </p:nvSpPr>
        <p:spPr>
          <a:xfrm>
            <a:off x="1762811" y="1092234"/>
            <a:ext cx="1159161" cy="1036101"/>
          </a:xfrm>
          <a:prstGeom prst="rect">
            <a:avLst/>
          </a:prstGeom>
          <a:noFill/>
        </p:spPr>
        <p:txBody>
          <a:bodyPr anchor="ctr">
            <a:noAutofit/>
          </a:bodyPr>
          <a:lstStyle>
            <a:lvl1pPr algn="ctr">
              <a:defRPr sz="1600"/>
            </a:lvl1pPr>
          </a:lstStyle>
          <a:p>
            <a:r>
              <a:rPr lang="en-US"/>
              <a:t>Click icon to add picture</a:t>
            </a:r>
          </a:p>
        </p:txBody>
      </p:sp>
      <p:sp>
        <p:nvSpPr>
          <p:cNvPr id="21" name="Subtitle 2">
            <a:extLst>
              <a:ext uri="{FF2B5EF4-FFF2-40B4-BE49-F238E27FC236}">
                <a16:creationId xmlns:a16="http://schemas.microsoft.com/office/drawing/2014/main" id="{3BAF3E19-6FBE-8CBB-4079-33F65C860D3F}"/>
              </a:ext>
            </a:extLst>
          </p:cNvPr>
          <p:cNvSpPr>
            <a:spLocks noGrp="1"/>
          </p:cNvSpPr>
          <p:nvPr>
            <p:ph type="subTitle" idx="1" hasCustomPrompt="1"/>
          </p:nvPr>
        </p:nvSpPr>
        <p:spPr>
          <a:xfrm>
            <a:off x="844257" y="2364563"/>
            <a:ext cx="2940863" cy="1002007"/>
          </a:xfrm>
          <a:prstGeom prst="rect">
            <a:avLst/>
          </a:prstGeom>
        </p:spPr>
        <p:txBody>
          <a:bodyPr anchor="b">
            <a:noAutofit/>
          </a:bodyPr>
          <a:lstStyle>
            <a:lvl1pPr marL="0" indent="0" algn="l">
              <a:lnSpc>
                <a:spcPct val="100000"/>
              </a:lnSpc>
              <a:buNone/>
              <a:defRPr sz="2000" b="1" i="0" cap="all" spc="300" baseline="0">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a:extLst>
              <a:ext uri="{FF2B5EF4-FFF2-40B4-BE49-F238E27FC236}">
                <a16:creationId xmlns:a16="http://schemas.microsoft.com/office/drawing/2014/main" id="{16C42666-9F54-E92B-0327-85CCBAD21F0A}"/>
              </a:ext>
            </a:extLst>
          </p:cNvPr>
          <p:cNvSpPr>
            <a:spLocks noGrp="1"/>
          </p:cNvSpPr>
          <p:nvPr>
            <p:ph idx="10" hasCustomPrompt="1"/>
          </p:nvPr>
        </p:nvSpPr>
        <p:spPr>
          <a:xfrm>
            <a:off x="844257" y="3388002"/>
            <a:ext cx="2944737" cy="1879514"/>
          </a:xfrm>
          <a:prstGeom prst="rect">
            <a:avLst/>
          </a:prstGeom>
        </p:spPr>
        <p:txBody>
          <a:bodyPr lIns="0" tIns="0" rIns="0" bIns="0">
            <a:noAutofit/>
          </a:bodyPr>
          <a:lstStyle>
            <a:lvl1pPr marL="285750" indent="-285750">
              <a:lnSpc>
                <a:spcPct val="100000"/>
              </a:lnSpc>
              <a:buFont typeface="Arial" panose="020B0604020202020204" pitchFamily="34" charset="0"/>
              <a:buChar char="•"/>
              <a:defRPr sz="1400" b="0" i="0">
                <a:latin typeface="+mn-lt"/>
              </a:defRPr>
            </a:lvl1pPr>
            <a:lvl2pPr marL="742950" indent="-28575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Oval 2">
            <a:extLst>
              <a:ext uri="{FF2B5EF4-FFF2-40B4-BE49-F238E27FC236}">
                <a16:creationId xmlns:a16="http://schemas.microsoft.com/office/drawing/2014/main" id="{FCFF2E1B-0868-370D-4DD5-C9FAA608FAF8}"/>
              </a:ext>
            </a:extLst>
          </p:cNvPr>
          <p:cNvSpPr/>
          <p:nvPr userDrawn="1"/>
        </p:nvSpPr>
        <p:spPr>
          <a:xfrm>
            <a:off x="5617535" y="1165620"/>
            <a:ext cx="956930"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14" name="Picture Placeholder 13">
            <a:extLst>
              <a:ext uri="{FF2B5EF4-FFF2-40B4-BE49-F238E27FC236}">
                <a16:creationId xmlns:a16="http://schemas.microsoft.com/office/drawing/2014/main" id="{0B4A9B4F-A838-18BA-A205-674E6E13EB45}"/>
              </a:ext>
            </a:extLst>
          </p:cNvPr>
          <p:cNvSpPr>
            <a:spLocks noGrp="1"/>
          </p:cNvSpPr>
          <p:nvPr>
            <p:ph type="pic" sz="quarter" idx="30"/>
          </p:nvPr>
        </p:nvSpPr>
        <p:spPr>
          <a:xfrm>
            <a:off x="5559687" y="1086447"/>
            <a:ext cx="1159161" cy="1036101"/>
          </a:xfrm>
          <a:prstGeom prst="rect">
            <a:avLst/>
          </a:prstGeom>
          <a:noFill/>
        </p:spPr>
        <p:txBody>
          <a:bodyPr anchor="ctr">
            <a:noAutofit/>
          </a:bodyPr>
          <a:lstStyle>
            <a:lvl1pPr algn="ctr">
              <a:defRPr sz="1600"/>
            </a:lvl1pPr>
          </a:lstStyle>
          <a:p>
            <a:r>
              <a:rPr lang="en-US"/>
              <a:t>Click icon to add picture</a:t>
            </a:r>
          </a:p>
        </p:txBody>
      </p:sp>
      <p:sp>
        <p:nvSpPr>
          <p:cNvPr id="31" name="Text Placeholder 28">
            <a:extLst>
              <a:ext uri="{FF2B5EF4-FFF2-40B4-BE49-F238E27FC236}">
                <a16:creationId xmlns:a16="http://schemas.microsoft.com/office/drawing/2014/main" id="{35959781-AA1F-7789-57AC-F3583B408E73}"/>
              </a:ext>
            </a:extLst>
          </p:cNvPr>
          <p:cNvSpPr>
            <a:spLocks noGrp="1"/>
          </p:cNvSpPr>
          <p:nvPr>
            <p:ph type="body" sz="quarter" idx="28" hasCustomPrompt="1"/>
          </p:nvPr>
        </p:nvSpPr>
        <p:spPr>
          <a:xfrm>
            <a:off x="4617227" y="2399100"/>
            <a:ext cx="2940864" cy="988902"/>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24" name="Content Placeholder 2">
            <a:extLst>
              <a:ext uri="{FF2B5EF4-FFF2-40B4-BE49-F238E27FC236}">
                <a16:creationId xmlns:a16="http://schemas.microsoft.com/office/drawing/2014/main" id="{73AFA26A-367B-C958-6FDA-30DC18B38549}"/>
              </a:ext>
            </a:extLst>
          </p:cNvPr>
          <p:cNvSpPr>
            <a:spLocks noGrp="1"/>
          </p:cNvSpPr>
          <p:nvPr>
            <p:ph idx="12" hasCustomPrompt="1"/>
          </p:nvPr>
        </p:nvSpPr>
        <p:spPr>
          <a:xfrm>
            <a:off x="4617226" y="3401106"/>
            <a:ext cx="2944737" cy="1879515"/>
          </a:xfrm>
          <a:prstGeom prst="rect">
            <a:avLst/>
          </a:prstGeom>
        </p:spPr>
        <p:txBody>
          <a:bodyPr tIns="0" bIns="0">
            <a:noAutofit/>
          </a:bodyPr>
          <a:lstStyle>
            <a:lvl1pPr marL="285750" indent="-285750">
              <a:lnSpc>
                <a:spcPct val="100000"/>
              </a:lnSpc>
              <a:buFont typeface="Arial" panose="020B0604020202020204" pitchFamily="34" charset="0"/>
              <a:buChar char="•"/>
              <a:defRPr sz="1400" b="0" i="0">
                <a:latin typeface="+mn-lt"/>
              </a:defRPr>
            </a:lvl1pPr>
            <a:lvl2pPr marL="742950" indent="-28575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val 3">
            <a:extLst>
              <a:ext uri="{FF2B5EF4-FFF2-40B4-BE49-F238E27FC236}">
                <a16:creationId xmlns:a16="http://schemas.microsoft.com/office/drawing/2014/main" id="{BE993317-B15E-4278-C4C8-D2C8F54AED79}"/>
              </a:ext>
            </a:extLst>
          </p:cNvPr>
          <p:cNvSpPr/>
          <p:nvPr userDrawn="1"/>
        </p:nvSpPr>
        <p:spPr>
          <a:xfrm>
            <a:off x="9392442" y="1165620"/>
            <a:ext cx="956930"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25" name="Picture Placeholder 13">
            <a:extLst>
              <a:ext uri="{FF2B5EF4-FFF2-40B4-BE49-F238E27FC236}">
                <a16:creationId xmlns:a16="http://schemas.microsoft.com/office/drawing/2014/main" id="{320E0A84-9337-4401-9D13-157978C60776}"/>
              </a:ext>
            </a:extLst>
          </p:cNvPr>
          <p:cNvSpPr>
            <a:spLocks noGrp="1"/>
          </p:cNvSpPr>
          <p:nvPr>
            <p:ph type="pic" sz="quarter" idx="31"/>
          </p:nvPr>
        </p:nvSpPr>
        <p:spPr>
          <a:xfrm>
            <a:off x="9319030" y="1086448"/>
            <a:ext cx="1159161" cy="1036101"/>
          </a:xfrm>
          <a:prstGeom prst="rect">
            <a:avLst/>
          </a:prstGeom>
          <a:noFill/>
        </p:spPr>
        <p:txBody>
          <a:bodyPr anchor="ctr">
            <a:noAutofit/>
          </a:bodyPr>
          <a:lstStyle>
            <a:lvl1pPr algn="ctr">
              <a:defRPr sz="1600"/>
            </a:lvl1pPr>
          </a:lstStyle>
          <a:p>
            <a:r>
              <a:rPr lang="en-US"/>
              <a:t>Click icon to add picture</a:t>
            </a:r>
          </a:p>
        </p:txBody>
      </p:sp>
      <p:sp>
        <p:nvSpPr>
          <p:cNvPr id="32" name="Text Placeholder 28">
            <a:extLst>
              <a:ext uri="{FF2B5EF4-FFF2-40B4-BE49-F238E27FC236}">
                <a16:creationId xmlns:a16="http://schemas.microsoft.com/office/drawing/2014/main" id="{AC8F3009-6B00-DF9F-8517-05A826556634}"/>
              </a:ext>
            </a:extLst>
          </p:cNvPr>
          <p:cNvSpPr>
            <a:spLocks noGrp="1"/>
          </p:cNvSpPr>
          <p:nvPr>
            <p:ph type="body" sz="quarter" idx="29" hasCustomPrompt="1"/>
          </p:nvPr>
        </p:nvSpPr>
        <p:spPr>
          <a:xfrm>
            <a:off x="8403008" y="2364563"/>
            <a:ext cx="2940864" cy="988902"/>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23" name="Content Placeholder 2">
            <a:extLst>
              <a:ext uri="{FF2B5EF4-FFF2-40B4-BE49-F238E27FC236}">
                <a16:creationId xmlns:a16="http://schemas.microsoft.com/office/drawing/2014/main" id="{B51E11FB-D524-5781-B4B3-F6E5484F19F3}"/>
              </a:ext>
            </a:extLst>
          </p:cNvPr>
          <p:cNvSpPr>
            <a:spLocks noGrp="1"/>
          </p:cNvSpPr>
          <p:nvPr>
            <p:ph idx="11" hasCustomPrompt="1"/>
          </p:nvPr>
        </p:nvSpPr>
        <p:spPr>
          <a:xfrm>
            <a:off x="8398539" y="3366569"/>
            <a:ext cx="2944737" cy="1879515"/>
          </a:xfrm>
          <a:prstGeom prst="rect">
            <a:avLst/>
          </a:prstGeom>
        </p:spPr>
        <p:txBody>
          <a:bodyPr tIns="0" bIns="0">
            <a:noAutofit/>
          </a:bodyPr>
          <a:lstStyle>
            <a:lvl1pPr marL="285750" indent="-285750">
              <a:lnSpc>
                <a:spcPct val="100000"/>
              </a:lnSpc>
              <a:buFont typeface="Arial" panose="020B0604020202020204" pitchFamily="34" charset="0"/>
              <a:buChar char="•"/>
              <a:defRPr sz="1400" b="0" i="0">
                <a:latin typeface="+mn-lt"/>
              </a:defRPr>
            </a:lvl1pPr>
            <a:lvl2pPr marL="742950" indent="-28575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5165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9" descr="A black and red rectangle&#10;&#10;Description automatically generated">
            <a:extLst>
              <a:ext uri="{FF2B5EF4-FFF2-40B4-BE49-F238E27FC236}">
                <a16:creationId xmlns:a16="http://schemas.microsoft.com/office/drawing/2014/main" id="{9098BAD5-CF7E-DAF8-644D-C6994C667A2A}"/>
              </a:ext>
            </a:extLst>
          </p:cNvPr>
          <p:cNvPicPr>
            <a:picLocks noChangeAspect="1"/>
          </p:cNvPicPr>
          <p:nvPr userDrawn="1"/>
        </p:nvPicPr>
        <p:blipFill rotWithShape="1">
          <a:blip r:embed="rId2"/>
          <a:srcRect b="72243"/>
          <a:stretch/>
        </p:blipFill>
        <p:spPr>
          <a:xfrm>
            <a:off x="0" y="-3810"/>
            <a:ext cx="12195810" cy="725170"/>
          </a:xfrm>
          <a:prstGeom prst="rect">
            <a:avLst/>
          </a:prstGeom>
        </p:spPr>
      </p:pic>
      <p:sp>
        <p:nvSpPr>
          <p:cNvPr id="11" name="Rectangle 10">
            <a:extLst>
              <a:ext uri="{FF2B5EF4-FFF2-40B4-BE49-F238E27FC236}">
                <a16:creationId xmlns:a16="http://schemas.microsoft.com/office/drawing/2014/main" id="{3A94F35A-4E85-321F-749B-4517064E02C8}"/>
              </a:ext>
            </a:extLst>
          </p:cNvPr>
          <p:cNvSpPr>
            <a:spLocks/>
          </p:cNvSpPr>
          <p:nvPr userDrawn="1"/>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30579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clu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6714-0A6D-7D0D-3336-B8081C409BA0}"/>
              </a:ext>
            </a:extLst>
          </p:cNvPr>
          <p:cNvSpPr>
            <a:spLocks noGrp="1"/>
          </p:cNvSpPr>
          <p:nvPr>
            <p:ph type="title" hasCustomPrompt="1"/>
          </p:nvPr>
        </p:nvSpPr>
        <p:spPr>
          <a:xfrm>
            <a:off x="3103419" y="1834493"/>
            <a:ext cx="5985159" cy="1594507"/>
          </a:xfrm>
          <a:prstGeom prst="rect">
            <a:avLst/>
          </a:prstGeom>
        </p:spPr>
        <p:txBody>
          <a:bodyPr lIns="0" tIns="0" rIns="0" bIns="0" anchor="b">
            <a:noAutofit/>
          </a:bodyPr>
          <a:lstStyle>
            <a:lvl1pPr algn="ctr">
              <a:defRPr sz="3600" b="1" i="0" baseline="0">
                <a:solidFill>
                  <a:schemeClr val="tx1">
                    <a:lumMod val="50000"/>
                  </a:schemeClr>
                </a:solidFill>
                <a:latin typeface="+mj-lt"/>
                <a:cs typeface="Arial Black"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CFA9DBC5-E4A8-5230-9CE1-902849869495}"/>
              </a:ext>
            </a:extLst>
          </p:cNvPr>
          <p:cNvSpPr>
            <a:spLocks noGrp="1"/>
          </p:cNvSpPr>
          <p:nvPr>
            <p:ph type="body" idx="1"/>
          </p:nvPr>
        </p:nvSpPr>
        <p:spPr>
          <a:xfrm>
            <a:off x="4181705" y="3684829"/>
            <a:ext cx="3828586" cy="1731890"/>
          </a:xfrm>
          <a:prstGeom prst="rect">
            <a:avLst/>
          </a:prstGeom>
        </p:spPr>
        <p:txBody>
          <a:bodyPr lIns="0" tIns="0" rIns="0" bIns="0" anchor="t">
            <a:noAutofit/>
          </a:bodyPr>
          <a:lstStyle>
            <a:lvl1pPr marL="0" indent="0" algn="ctr">
              <a:buNone/>
              <a:defRPr sz="1800" b="0" i="0">
                <a:solidFill>
                  <a:schemeClr val="tx1">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720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800" b="1" cap="small" baseline="0">
                <a:solidFill>
                  <a:srgbClr val="0D4C82"/>
                </a:solidFill>
              </a:defRPr>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rgbClr val="D9724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10/30/2024</a:t>
            </a:fld>
            <a:endParaRPr lang="en-US"/>
          </a:p>
        </p:txBody>
      </p:sp>
      <p:sp>
        <p:nvSpPr>
          <p:cNvPr id="5" name="Footer Placeholder 4"/>
          <p:cNvSpPr>
            <a:spLocks noGrp="1"/>
          </p:cNvSpPr>
          <p:nvPr>
            <p:ph type="ftr" sz="quarter" idx="11"/>
          </p:nvPr>
        </p:nvSpPr>
        <p:spPr>
          <a:xfrm>
            <a:off x="677335" y="6041362"/>
            <a:ext cx="6297612" cy="365125"/>
          </a:xfrm>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904348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D4C82"/>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CD202E"/>
              </a:buClr>
              <a:defRPr>
                <a:solidFill>
                  <a:srgbClr val="3C2118"/>
                </a:solidFill>
              </a:defRPr>
            </a:lvl1pPr>
            <a:lvl2pPr>
              <a:buClr>
                <a:srgbClr val="CD202E"/>
              </a:buClr>
              <a:defRPr>
                <a:solidFill>
                  <a:srgbClr val="3C2118"/>
                </a:solidFill>
              </a:defRPr>
            </a:lvl2pPr>
            <a:lvl3pPr>
              <a:buClr>
                <a:srgbClr val="CD202E"/>
              </a:buClr>
              <a:defRPr>
                <a:solidFill>
                  <a:srgbClr val="3C2118"/>
                </a:solidFill>
              </a:defRPr>
            </a:lvl3pPr>
            <a:lvl4pPr>
              <a:buClr>
                <a:srgbClr val="CD202E"/>
              </a:buClr>
              <a:defRPr>
                <a:solidFill>
                  <a:srgbClr val="3C2118"/>
                </a:solidFill>
              </a:defRPr>
            </a:lvl4pPr>
            <a:lvl5pPr>
              <a:buClr>
                <a:srgbClr val="CD202E"/>
              </a:buClr>
              <a:defRPr>
                <a:solidFill>
                  <a:srgbClr val="3C211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562138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947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51D38D-DD64-4914-C669-30AA47A5AF3A}"/>
              </a:ext>
            </a:extLst>
          </p:cNvPr>
          <p:cNvSpPr>
            <a:spLocks noGrp="1"/>
          </p:cNvSpPr>
          <p:nvPr>
            <p:ph type="title" hasCustomPrompt="1"/>
          </p:nvPr>
        </p:nvSpPr>
        <p:spPr>
          <a:xfrm>
            <a:off x="4378960" y="1767840"/>
            <a:ext cx="7068701" cy="1715710"/>
          </a:xfrm>
          <a:prstGeom prst="rect">
            <a:avLst/>
          </a:prstGeom>
        </p:spPr>
        <p:txBody>
          <a:bodyPr lIns="0" tIns="0" rIns="0" bIns="0" anchor="b">
            <a:noAutofit/>
          </a:bodyPr>
          <a:lstStyle>
            <a:lvl1pPr>
              <a:lnSpc>
                <a:spcPct val="100000"/>
              </a:lnSpc>
              <a:defRPr sz="3600" cap="all" baseline="0"/>
            </a:lvl1pPr>
          </a:lstStyle>
          <a:p>
            <a:r>
              <a:rPr lang="en-US"/>
              <a:t>CLICK TO EDIT MASTER TITLE STYLE</a:t>
            </a:r>
          </a:p>
        </p:txBody>
      </p:sp>
      <p:sp>
        <p:nvSpPr>
          <p:cNvPr id="12" name="Subtitle 2">
            <a:extLst>
              <a:ext uri="{FF2B5EF4-FFF2-40B4-BE49-F238E27FC236}">
                <a16:creationId xmlns:a16="http://schemas.microsoft.com/office/drawing/2014/main" id="{5A8DA7F4-A65E-7F16-9966-719CC1CE28D2}"/>
              </a:ext>
            </a:extLst>
          </p:cNvPr>
          <p:cNvSpPr>
            <a:spLocks noGrp="1"/>
          </p:cNvSpPr>
          <p:nvPr>
            <p:ph type="subTitle" idx="1" hasCustomPrompt="1"/>
          </p:nvPr>
        </p:nvSpPr>
        <p:spPr>
          <a:xfrm>
            <a:off x="4378959" y="3483550"/>
            <a:ext cx="7068701" cy="1085641"/>
          </a:xfrm>
          <a:prstGeom prst="rect">
            <a:avLst/>
          </a:prstGeom>
        </p:spPr>
        <p:txBody>
          <a:bodyPr lIns="0" tIns="0" rIns="0" bIns="0">
            <a:noAutofit/>
          </a:bodyPr>
          <a:lstStyle>
            <a:lvl1pPr marL="0" indent="0" algn="l">
              <a:buNone/>
              <a:defRPr sz="2000" cap="all"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12">
            <a:extLst>
              <a:ext uri="{FF2B5EF4-FFF2-40B4-BE49-F238E27FC236}">
                <a16:creationId xmlns:a16="http://schemas.microsoft.com/office/drawing/2014/main" id="{C6709F47-C676-3D60-4E8C-B5EC67B537F9}"/>
              </a:ext>
            </a:extLst>
          </p:cNvPr>
          <p:cNvSpPr>
            <a:spLocks noGrp="1"/>
          </p:cNvSpPr>
          <p:nvPr>
            <p:ph type="pic" sz="quarter" idx="14" hasCustomPrompt="1"/>
          </p:nvPr>
        </p:nvSpPr>
        <p:spPr>
          <a:xfrm>
            <a:off x="385566" y="1767840"/>
            <a:ext cx="3853925" cy="2801351"/>
          </a:xfrm>
          <a:prstGeom prst="rect">
            <a:avLst/>
          </a:prstGeom>
          <a:solidFill>
            <a:schemeClr val="bg2">
              <a:lumMod val="90000"/>
            </a:schemeClr>
          </a:solidFill>
        </p:spPr>
        <p:txBody>
          <a:bodyPr/>
          <a:lstStyle>
            <a:lvl1pPr marL="0" indent="0">
              <a:buNone/>
              <a:defRPr/>
            </a:lvl1pPr>
          </a:lstStyle>
          <a:p>
            <a:r>
              <a:rPr lang="en-CA"/>
              <a:t>Click to Add Picture</a:t>
            </a:r>
          </a:p>
        </p:txBody>
      </p:sp>
    </p:spTree>
    <p:extLst>
      <p:ext uri="{BB962C8B-B14F-4D97-AF65-F5344CB8AC3E}">
        <p14:creationId xmlns:p14="http://schemas.microsoft.com/office/powerpoint/2010/main" val="3077806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Pictur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FC699-1ACE-9FD8-FAB2-9E535C0541DE}"/>
              </a:ext>
            </a:extLst>
          </p:cNvPr>
          <p:cNvSpPr>
            <a:spLocks noGrp="1"/>
          </p:cNvSpPr>
          <p:nvPr>
            <p:ph type="title" hasCustomPrompt="1"/>
          </p:nvPr>
        </p:nvSpPr>
        <p:spPr>
          <a:xfrm>
            <a:off x="5966548" y="794327"/>
            <a:ext cx="4834517" cy="2494725"/>
          </a:xfrm>
          <a:prstGeom prst="rect">
            <a:avLst/>
          </a:prstGeom>
        </p:spPr>
        <p:txBody>
          <a:bodyPr lIns="0" tIns="0" rIns="0" bIns="0" anchor="b">
            <a:noAutofit/>
          </a:bodyPr>
          <a:lstStyle>
            <a:lvl1pPr>
              <a:lnSpc>
                <a:spcPct val="100000"/>
              </a:lnSpc>
              <a:defRPr sz="3600" cap="all" baseline="0"/>
            </a:lvl1pPr>
          </a:lstStyle>
          <a:p>
            <a:r>
              <a:rPr lang="en-US"/>
              <a:t>CLICK TO EDIT MASTER TITLE STYLE</a:t>
            </a:r>
          </a:p>
        </p:txBody>
      </p:sp>
      <p:sp>
        <p:nvSpPr>
          <p:cNvPr id="5" name="Picture Placeholder 4">
            <a:extLst>
              <a:ext uri="{FF2B5EF4-FFF2-40B4-BE49-F238E27FC236}">
                <a16:creationId xmlns:a16="http://schemas.microsoft.com/office/drawing/2014/main" id="{D8853093-0416-F964-1E7D-5B0098524A22}"/>
              </a:ext>
            </a:extLst>
          </p:cNvPr>
          <p:cNvSpPr>
            <a:spLocks noGrp="1"/>
          </p:cNvSpPr>
          <p:nvPr>
            <p:ph type="pic" sz="quarter" idx="12"/>
          </p:nvPr>
        </p:nvSpPr>
        <p:spPr>
          <a:xfrm>
            <a:off x="942828" y="794327"/>
            <a:ext cx="4597556" cy="4682837"/>
          </a:xfrm>
          <a:prstGeom prst="rect">
            <a:avLst/>
          </a:prstGeom>
        </p:spPr>
        <p:txBody>
          <a:bodyPr/>
          <a:lstStyle>
            <a:lvl1pPr marL="0" indent="0" algn="ctr">
              <a:buNone/>
              <a:defRPr/>
            </a:lvl1pPr>
          </a:lstStyle>
          <a:p>
            <a:r>
              <a:rPr lang="en-US"/>
              <a:t>Click icon to add picture</a:t>
            </a:r>
          </a:p>
        </p:txBody>
      </p:sp>
      <p:sp>
        <p:nvSpPr>
          <p:cNvPr id="6" name="Content Placeholder 2">
            <a:extLst>
              <a:ext uri="{FF2B5EF4-FFF2-40B4-BE49-F238E27FC236}">
                <a16:creationId xmlns:a16="http://schemas.microsoft.com/office/drawing/2014/main" id="{4A246466-BA9E-E649-D6F9-66C4F4318474}"/>
              </a:ext>
            </a:extLst>
          </p:cNvPr>
          <p:cNvSpPr>
            <a:spLocks noGrp="1"/>
          </p:cNvSpPr>
          <p:nvPr>
            <p:ph idx="1" hasCustomPrompt="1"/>
          </p:nvPr>
        </p:nvSpPr>
        <p:spPr>
          <a:xfrm>
            <a:off x="5966548" y="3454402"/>
            <a:ext cx="4834517" cy="2022762"/>
          </a:xfrm>
          <a:prstGeom prst="rect">
            <a:avLst/>
          </a:prstGeom>
        </p:spPr>
        <p:txBody>
          <a:bodyPr lIns="0" tIns="0" rIns="0" bIns="0">
            <a:noAutofit/>
          </a:bodyPr>
          <a:lstStyle>
            <a:lvl1pPr marL="0" indent="0">
              <a:buNone/>
              <a:defRPr sz="20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94593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Agenda Slide">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993F1580-C478-6F3E-90EC-651483EF7BEF}"/>
              </a:ext>
            </a:extLst>
          </p:cNvPr>
          <p:cNvSpPr>
            <a:spLocks noGrp="1"/>
          </p:cNvSpPr>
          <p:nvPr>
            <p:ph type="title" hasCustomPrompt="1"/>
          </p:nvPr>
        </p:nvSpPr>
        <p:spPr>
          <a:xfrm>
            <a:off x="782732" y="766618"/>
            <a:ext cx="10218489" cy="1034453"/>
          </a:xfrm>
          <a:prstGeom prst="rect">
            <a:avLst/>
          </a:prstGeom>
        </p:spPr>
        <p:txBody>
          <a:bodyPr lIns="0" tIns="0" rIns="0" bIns="0" anchor="t">
            <a:noAutofit/>
          </a:bodyPr>
          <a:lstStyle>
            <a:lvl1pPr>
              <a:defRPr sz="3600" baseline="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626071" y="1878032"/>
            <a:ext cx="4375150" cy="3533750"/>
          </a:xfrm>
          <a:prstGeom prst="rect">
            <a:avLst/>
          </a:prstGeom>
        </p:spPr>
        <p:txBody>
          <a:bodyPr lIns="0" tIns="0" rIns="0" bIns="0">
            <a:noAutofit/>
          </a:bodyPr>
          <a:lstStyle>
            <a:lvl1pPr marL="285750" indent="-285750">
              <a:buFont typeface="Wingdings" panose="05000000000000000000" pitchFamily="2" charset="2"/>
              <a:buChar char="§"/>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Picture Placeholder 12">
            <a:extLst>
              <a:ext uri="{FF2B5EF4-FFF2-40B4-BE49-F238E27FC236}">
                <a16:creationId xmlns:a16="http://schemas.microsoft.com/office/drawing/2014/main" id="{77064CDD-E7E1-34AD-A1A9-234011DDA583}"/>
              </a:ext>
            </a:extLst>
          </p:cNvPr>
          <p:cNvSpPr>
            <a:spLocks noGrp="1"/>
          </p:cNvSpPr>
          <p:nvPr>
            <p:ph type="pic" sz="quarter" idx="14" hasCustomPrompt="1"/>
          </p:nvPr>
        </p:nvSpPr>
        <p:spPr>
          <a:xfrm>
            <a:off x="782732" y="1869524"/>
            <a:ext cx="5710434" cy="3533750"/>
          </a:xfrm>
          <a:prstGeom prst="rect">
            <a:avLst/>
          </a:prstGeom>
          <a:solidFill>
            <a:schemeClr val="bg2">
              <a:lumMod val="90000"/>
            </a:schemeClr>
          </a:solidFill>
        </p:spPr>
        <p:txBody>
          <a:bodyPr/>
          <a:lstStyle>
            <a:lvl1pPr marL="0" indent="0">
              <a:buNone/>
              <a:defRPr/>
            </a:lvl1pPr>
          </a:lstStyle>
          <a:p>
            <a:r>
              <a:rPr lang="en-CA"/>
              <a:t>Click to Add Picture</a:t>
            </a:r>
          </a:p>
        </p:txBody>
      </p:sp>
    </p:spTree>
    <p:extLst>
      <p:ext uri="{BB962C8B-B14F-4D97-AF65-F5344CB8AC3E}">
        <p14:creationId xmlns:p14="http://schemas.microsoft.com/office/powerpoint/2010/main" val="28026350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50F21D-F2DD-7321-0EAB-DA9F671A2586}"/>
              </a:ext>
            </a:extLst>
          </p:cNvPr>
          <p:cNvSpPr>
            <a:spLocks noGrp="1"/>
          </p:cNvSpPr>
          <p:nvPr>
            <p:ph type="title" hasCustomPrompt="1"/>
          </p:nvPr>
        </p:nvSpPr>
        <p:spPr>
          <a:xfrm>
            <a:off x="853898" y="761116"/>
            <a:ext cx="10122632" cy="652054"/>
          </a:xfrm>
          <a:prstGeom prst="rect">
            <a:avLst/>
          </a:prstGeom>
        </p:spPr>
        <p:txBody>
          <a:bodyPr anchor="ctr">
            <a:noAutofit/>
          </a:bodyPr>
          <a:lstStyle>
            <a:lvl1pPr algn="ctr">
              <a:defRPr sz="3600" baseline="0"/>
            </a:lvl1pPr>
          </a:lstStyle>
          <a:p>
            <a:r>
              <a:rPr lang="en-US"/>
              <a:t>CLICK TO EDIT MASTER TITLE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850168" y="1413170"/>
            <a:ext cx="10126362" cy="4100939"/>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694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hasCustomPrompt="1"/>
          </p:nvPr>
        </p:nvSpPr>
        <p:spPr>
          <a:xfrm>
            <a:off x="595929" y="868218"/>
            <a:ext cx="4567228" cy="1877976"/>
          </a:xfrm>
          <a:prstGeom prst="rect">
            <a:avLst/>
          </a:prstGeom>
        </p:spPr>
        <p:txBody>
          <a:bodyPr lIns="0" tIns="0" rIns="0" bIns="0">
            <a:noAutofit/>
          </a:bodyPr>
          <a:lstStyle>
            <a:lvl1pPr>
              <a:defRPr sz="3600" baseline="0"/>
            </a:lvl1pPr>
          </a:lstStyle>
          <a:p>
            <a:r>
              <a:rPr lang="en-US"/>
              <a:t>CLICK TO EDIT MASTER TITLE STYLE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5572125" y="868218"/>
            <a:ext cx="5789913" cy="4655127"/>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231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628210" y="1421137"/>
            <a:ext cx="5157787" cy="823912"/>
          </a:xfrm>
          <a:prstGeom prst="rect">
            <a:avLst/>
          </a:prstGeom>
        </p:spPr>
        <p:txBody>
          <a:bodyPr lIns="0" tIns="0" rIns="0" bIns="0" anchor="t">
            <a:no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28210" y="2245049"/>
            <a:ext cx="5157787" cy="3315242"/>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5960622" y="1421137"/>
            <a:ext cx="5183188" cy="823912"/>
          </a:xfrm>
          <a:prstGeom prst="rect">
            <a:avLst/>
          </a:prstGeom>
        </p:spPr>
        <p:txBody>
          <a:bodyPr lIns="0" tIns="0" rIns="0" bIns="0" anchor="t">
            <a:no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5960622" y="2245049"/>
            <a:ext cx="5183188" cy="3315242"/>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2EEB52FD-12DF-7F90-E06C-0C83CEB26F24}"/>
              </a:ext>
            </a:extLst>
          </p:cNvPr>
          <p:cNvSpPr>
            <a:spLocks noGrp="1"/>
          </p:cNvSpPr>
          <p:nvPr>
            <p:ph type="title" hasCustomPrompt="1"/>
          </p:nvPr>
        </p:nvSpPr>
        <p:spPr>
          <a:xfrm>
            <a:off x="628498" y="769083"/>
            <a:ext cx="10515312" cy="652054"/>
          </a:xfrm>
          <a:prstGeom prst="rect">
            <a:avLst/>
          </a:prstGeom>
        </p:spPr>
        <p:txBody>
          <a:bodyPr anchor="ctr">
            <a:noAutofit/>
          </a:bodyPr>
          <a:lstStyle>
            <a:lvl1pPr algn="ctr">
              <a:defRPr sz="3600" baseline="0"/>
            </a:lvl1pPr>
          </a:lstStyle>
          <a:p>
            <a:r>
              <a:rPr lang="en-US"/>
              <a:t>CLICK TO EDIT MASTER TITLE</a:t>
            </a:r>
          </a:p>
        </p:txBody>
      </p:sp>
    </p:spTree>
    <p:extLst>
      <p:ext uri="{BB962C8B-B14F-4D97-AF65-F5344CB8AC3E}">
        <p14:creationId xmlns:p14="http://schemas.microsoft.com/office/powerpoint/2010/main" val="40624600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Gallery (4)">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227E488-456A-A645-EEF4-38AAED9C5ED1}"/>
              </a:ext>
            </a:extLst>
          </p:cNvPr>
          <p:cNvSpPr>
            <a:spLocks noGrp="1"/>
          </p:cNvSpPr>
          <p:nvPr>
            <p:ph type="title" hasCustomPrompt="1"/>
          </p:nvPr>
        </p:nvSpPr>
        <p:spPr>
          <a:xfrm>
            <a:off x="858886" y="802669"/>
            <a:ext cx="10122632" cy="652054"/>
          </a:xfrm>
          <a:prstGeom prst="rect">
            <a:avLst/>
          </a:prstGeom>
        </p:spPr>
        <p:txBody>
          <a:bodyPr anchor="ctr">
            <a:noAutofit/>
          </a:bodyPr>
          <a:lstStyle>
            <a:lvl1pPr algn="ctr">
              <a:defRPr sz="3600" baseline="0"/>
            </a:lvl1pPr>
          </a:lstStyle>
          <a:p>
            <a:r>
              <a:rPr lang="en-US"/>
              <a:t>CLICK TO EDIT MASTER TITLE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850327" y="1553554"/>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1005385" y="4939973"/>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a:t>Title</a:t>
            </a:r>
          </a:p>
        </p:txBody>
      </p:sp>
      <p:sp>
        <p:nvSpPr>
          <p:cNvPr id="25" name="Picture Placeholder 23">
            <a:extLst>
              <a:ext uri="{FF2B5EF4-FFF2-40B4-BE49-F238E27FC236}">
                <a16:creationId xmlns:a16="http://schemas.microsoft.com/office/drawing/2014/main" id="{EA9E795C-FED0-FB6B-2D18-0BDABCA2C5BB}"/>
              </a:ext>
            </a:extLst>
          </p:cNvPr>
          <p:cNvSpPr>
            <a:spLocks noGrp="1"/>
          </p:cNvSpPr>
          <p:nvPr>
            <p:ph type="pic" sz="quarter" idx="26"/>
          </p:nvPr>
        </p:nvSpPr>
        <p:spPr>
          <a:xfrm>
            <a:off x="3489968" y="1564142"/>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28" name="Text Placeholder 28">
            <a:extLst>
              <a:ext uri="{FF2B5EF4-FFF2-40B4-BE49-F238E27FC236}">
                <a16:creationId xmlns:a16="http://schemas.microsoft.com/office/drawing/2014/main" id="{518B0AC6-8555-9EC9-31D5-2D41E9278A30}"/>
              </a:ext>
            </a:extLst>
          </p:cNvPr>
          <p:cNvSpPr>
            <a:spLocks noGrp="1"/>
          </p:cNvSpPr>
          <p:nvPr>
            <p:ph type="body" sz="quarter" idx="29" hasCustomPrompt="1"/>
          </p:nvPr>
        </p:nvSpPr>
        <p:spPr>
          <a:xfrm>
            <a:off x="3651282" y="4956784"/>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a:t>Title</a:t>
            </a:r>
          </a:p>
        </p:txBody>
      </p:sp>
      <p:sp>
        <p:nvSpPr>
          <p:cNvPr id="26" name="Picture Placeholder 23">
            <a:extLst>
              <a:ext uri="{FF2B5EF4-FFF2-40B4-BE49-F238E27FC236}">
                <a16:creationId xmlns:a16="http://schemas.microsoft.com/office/drawing/2014/main" id="{1026B989-CBAD-BCCA-CE61-AC5ABC3F8752}"/>
              </a:ext>
            </a:extLst>
          </p:cNvPr>
          <p:cNvSpPr>
            <a:spLocks noGrp="1"/>
          </p:cNvSpPr>
          <p:nvPr>
            <p:ph type="pic" sz="quarter" idx="27"/>
          </p:nvPr>
        </p:nvSpPr>
        <p:spPr>
          <a:xfrm>
            <a:off x="6139567" y="1564142"/>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34" name="Text Placeholder 28">
            <a:extLst>
              <a:ext uri="{FF2B5EF4-FFF2-40B4-BE49-F238E27FC236}">
                <a16:creationId xmlns:a16="http://schemas.microsoft.com/office/drawing/2014/main" id="{671F3A8D-7485-35BA-4D51-752E669CD51B}"/>
              </a:ext>
            </a:extLst>
          </p:cNvPr>
          <p:cNvSpPr>
            <a:spLocks noGrp="1"/>
          </p:cNvSpPr>
          <p:nvPr>
            <p:ph type="body" sz="quarter" idx="31" hasCustomPrompt="1"/>
          </p:nvPr>
        </p:nvSpPr>
        <p:spPr>
          <a:xfrm>
            <a:off x="6280828" y="4956784"/>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a:t>Title</a:t>
            </a:r>
          </a:p>
        </p:txBody>
      </p:sp>
      <p:sp>
        <p:nvSpPr>
          <p:cNvPr id="24" name="Picture Placeholder 23">
            <a:extLst>
              <a:ext uri="{FF2B5EF4-FFF2-40B4-BE49-F238E27FC236}">
                <a16:creationId xmlns:a16="http://schemas.microsoft.com/office/drawing/2014/main" id="{EC3EE756-2FF0-64E0-D905-235B8973F7D5}"/>
              </a:ext>
            </a:extLst>
          </p:cNvPr>
          <p:cNvSpPr>
            <a:spLocks noGrp="1"/>
          </p:cNvSpPr>
          <p:nvPr>
            <p:ph type="pic" sz="quarter" idx="25"/>
          </p:nvPr>
        </p:nvSpPr>
        <p:spPr>
          <a:xfrm>
            <a:off x="8755158" y="1564142"/>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36" name="Text Placeholder 28">
            <a:extLst>
              <a:ext uri="{FF2B5EF4-FFF2-40B4-BE49-F238E27FC236}">
                <a16:creationId xmlns:a16="http://schemas.microsoft.com/office/drawing/2014/main" id="{5985B1DB-E488-ABA9-E8FB-18D2006DCE09}"/>
              </a:ext>
            </a:extLst>
          </p:cNvPr>
          <p:cNvSpPr>
            <a:spLocks noGrp="1"/>
          </p:cNvSpPr>
          <p:nvPr>
            <p:ph type="body" sz="quarter" idx="33" hasCustomPrompt="1"/>
          </p:nvPr>
        </p:nvSpPr>
        <p:spPr>
          <a:xfrm>
            <a:off x="8916280" y="4939973"/>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a:t>Title</a:t>
            </a:r>
          </a:p>
        </p:txBody>
      </p:sp>
    </p:spTree>
    <p:extLst>
      <p:ext uri="{BB962C8B-B14F-4D97-AF65-F5344CB8AC3E}">
        <p14:creationId xmlns:p14="http://schemas.microsoft.com/office/powerpoint/2010/main" val="3154419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F9378C-4949-9916-FEB7-774C5C2E6A57}"/>
              </a:ext>
            </a:extLst>
          </p:cNvPr>
          <p:cNvPicPr>
            <a:picLocks noGrp="1" noRot="1" noChangeAspect="1" noMove="1" noResize="1" noEditPoints="1" noAdjustHandles="1" noChangeArrowheads="1" noChangeShapeType="1" noCrop="1"/>
          </p:cNvPicPr>
          <p:nvPr userDrawn="1"/>
        </p:nvPicPr>
        <p:blipFill>
          <a:blip r:embed="rId17"/>
          <a:srcRect/>
          <a:stretch/>
        </p:blipFill>
        <p:spPr>
          <a:xfrm>
            <a:off x="9233335" y="6095608"/>
            <a:ext cx="2884774" cy="636244"/>
          </a:xfrm>
          <a:prstGeom prst="rect">
            <a:avLst/>
          </a:prstGeom>
        </p:spPr>
      </p:pic>
      <p:pic>
        <p:nvPicPr>
          <p:cNvPr id="6" name="Picture 5" descr="A black and red rectangle&#10;&#10;Description automatically generated">
            <a:extLst>
              <a:ext uri="{FF2B5EF4-FFF2-40B4-BE49-F238E27FC236}">
                <a16:creationId xmlns:a16="http://schemas.microsoft.com/office/drawing/2014/main" id="{F929F1C1-8D6F-92C5-22BF-059C9895FDA9}"/>
              </a:ext>
            </a:extLst>
          </p:cNvPr>
          <p:cNvPicPr>
            <a:picLocks noGrp="1" noRot="1" noChangeAspect="1" noMove="1" noResize="1" noEditPoints="1" noAdjustHandles="1" noChangeArrowheads="1" noChangeShapeType="1" noCrop="1"/>
          </p:cNvPicPr>
          <p:nvPr userDrawn="1"/>
        </p:nvPicPr>
        <p:blipFill rotWithShape="1">
          <a:blip r:embed="rId18"/>
          <a:srcRect b="72243"/>
          <a:stretch/>
        </p:blipFill>
        <p:spPr>
          <a:xfrm>
            <a:off x="0" y="-13046"/>
            <a:ext cx="12195810" cy="725170"/>
          </a:xfrm>
          <a:prstGeom prst="rect">
            <a:avLst/>
          </a:prstGeom>
        </p:spPr>
      </p:pic>
      <p:sp>
        <p:nvSpPr>
          <p:cNvPr id="9" name="Rectangle 8">
            <a:extLst>
              <a:ext uri="{FF2B5EF4-FFF2-40B4-BE49-F238E27FC236}">
                <a16:creationId xmlns:a16="http://schemas.microsoft.com/office/drawing/2014/main" id="{A59918A8-7BC7-6CFA-D5CB-B362289D15C4}"/>
              </a:ext>
            </a:extLst>
          </p:cNvPr>
          <p:cNvSpPr>
            <a:spLocks noGrp="1" noRot="1" noMove="1" noResize="1" noEditPoints="1" noAdjustHandles="1" noChangeArrowheads="1" noChangeShapeType="1"/>
          </p:cNvSpPr>
          <p:nvPr userDrawn="1"/>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2" descr="Canoe - Whelen Engineering Company, Inc.">
            <a:extLst>
              <a:ext uri="{FF2B5EF4-FFF2-40B4-BE49-F238E27FC236}">
                <a16:creationId xmlns:a16="http://schemas.microsoft.com/office/drawing/2014/main" id="{B085EAFD-EB16-734F-89EE-EB1DF90BDD1C}"/>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73891" y="6038303"/>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2245CF7-D9D4-A43E-610B-564375A795E5}"/>
              </a:ext>
            </a:extLst>
          </p:cNvPr>
          <p:cNvPicPr>
            <a:picLocks noChangeAspect="1"/>
          </p:cNvPicPr>
          <p:nvPr userDrawn="1"/>
        </p:nvPicPr>
        <p:blipFill>
          <a:blip r:embed="rId20"/>
          <a:srcRect b="38972"/>
          <a:stretch/>
        </p:blipFill>
        <p:spPr>
          <a:xfrm>
            <a:off x="2029212" y="6135550"/>
            <a:ext cx="2099914" cy="596302"/>
          </a:xfrm>
          <a:prstGeom prst="rect">
            <a:avLst/>
          </a:prstGeom>
        </p:spPr>
      </p:pic>
      <p:pic>
        <p:nvPicPr>
          <p:cNvPr id="4" name="Picture 4" descr="Sourcewell contract ID">
            <a:extLst>
              <a:ext uri="{FF2B5EF4-FFF2-40B4-BE49-F238E27FC236}">
                <a16:creationId xmlns:a16="http://schemas.microsoft.com/office/drawing/2014/main" id="{C982880B-2FAE-506A-8F3B-4AE969447292}"/>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operative Partners | HGACBuy">
            <a:extLst>
              <a:ext uri="{FF2B5EF4-FFF2-40B4-BE49-F238E27FC236}">
                <a16:creationId xmlns:a16="http://schemas.microsoft.com/office/drawing/2014/main" id="{B0BA5A5B-F622-B56D-64D3-388AD101AD5C}"/>
              </a:ext>
            </a:extLst>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49541" y="6088986"/>
            <a:ext cx="1903730" cy="685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9" r:id="rId3"/>
    <p:sldLayoutId id="2147483667" r:id="rId4"/>
    <p:sldLayoutId id="2147483651" r:id="rId5"/>
    <p:sldLayoutId id="2147483652" r:id="rId6"/>
    <p:sldLayoutId id="2147483665" r:id="rId7"/>
    <p:sldLayoutId id="2147483653" r:id="rId8"/>
    <p:sldLayoutId id="2147483658" r:id="rId9"/>
    <p:sldLayoutId id="2147483655" r:id="rId10"/>
    <p:sldLayoutId id="2147483656" r:id="rId11"/>
    <p:sldLayoutId id="2147483657" r:id="rId12"/>
    <p:sldLayoutId id="2147483664" r:id="rId13"/>
    <p:sldLayoutId id="2147483663" r:id="rId14"/>
    <p:sldLayoutId id="2147483668" r:id="rId1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p:titleStyle>
    <p:bodyStyle>
      <a:lvl1pPr marL="342900" indent="-342900" algn="l" defTabSz="914400" rtl="0" eaLnBrk="1" latinLnBrk="0" hangingPunct="1">
        <a:lnSpc>
          <a:spcPct val="100000"/>
        </a:lnSpc>
        <a:spcBef>
          <a:spcPts val="1000"/>
        </a:spcBef>
        <a:buClr>
          <a:srgbClr val="CB2027"/>
        </a:buClr>
        <a:buFont typeface="Wingdings" panose="05000000000000000000"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500"/>
        </a:spcBef>
        <a:buClr>
          <a:srgbClr val="CB2027"/>
        </a:buClr>
        <a:buFont typeface="Wingdings" panose="05000000000000000000" pitchFamily="2" charset="2"/>
        <a:buChar char="§"/>
        <a:defRPr sz="2200" b="0" i="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500"/>
        </a:spcBef>
        <a:buClr>
          <a:srgbClr val="CB2027"/>
        </a:buClr>
        <a:buFont typeface="Wingdings" panose="05000000000000000000"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5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5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4" orient="horz" pos="1152" userDrawn="1">
          <p15:clr>
            <a:srgbClr val="547EBF"/>
          </p15:clr>
        </p15:guide>
        <p15:guide id="5" pos="7440" userDrawn="1">
          <p15:clr>
            <a:srgbClr val="547EBF"/>
          </p15:clr>
        </p15:guide>
        <p15:guide id="6" orient="horz" pos="4080" userDrawn="1">
          <p15:clr>
            <a:srgbClr val="547EBF"/>
          </p15:clr>
        </p15:guide>
        <p15:guide id="19" userDrawn="1">
          <p15:clr>
            <a:srgbClr val="547EBF"/>
          </p15:clr>
        </p15:guide>
        <p15:guide id="20" pos="7680" userDrawn="1">
          <p15:clr>
            <a:srgbClr val="547EBF"/>
          </p15:clr>
        </p15:guide>
        <p15:guide id="21" pos="528" userDrawn="1">
          <p15:clr>
            <a:srgbClr val="547EBF"/>
          </p15:clr>
        </p15:guide>
        <p15:guide id="22" pos="6912" userDrawn="1">
          <p15:clr>
            <a:srgbClr val="547EBF"/>
          </p15:clr>
        </p15:guide>
        <p15:guide id="23" orient="horz" pos="240" userDrawn="1">
          <p15:clr>
            <a:srgbClr val="547EBF"/>
          </p15:clr>
        </p15:guide>
        <p15:guide id="25" orient="horz" pos="552" userDrawn="1">
          <p15:clr>
            <a:srgbClr val="547EB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F9378C-4949-9916-FEB7-774C5C2E6A57}"/>
              </a:ext>
            </a:extLst>
          </p:cNvPr>
          <p:cNvPicPr>
            <a:picLocks noChangeAspect="1"/>
          </p:cNvPicPr>
          <p:nvPr userDrawn="1"/>
        </p:nvPicPr>
        <p:blipFill>
          <a:blip r:embed="rId3"/>
          <a:srcRect/>
          <a:stretch/>
        </p:blipFill>
        <p:spPr>
          <a:xfrm>
            <a:off x="9233335" y="6095608"/>
            <a:ext cx="2884774" cy="636244"/>
          </a:xfrm>
          <a:prstGeom prst="rect">
            <a:avLst/>
          </a:prstGeom>
        </p:spPr>
      </p:pic>
      <p:pic>
        <p:nvPicPr>
          <p:cNvPr id="6" name="Picture 5" descr="A black and red rectangle&#10;&#10;Description automatically generated">
            <a:extLst>
              <a:ext uri="{FF2B5EF4-FFF2-40B4-BE49-F238E27FC236}">
                <a16:creationId xmlns:a16="http://schemas.microsoft.com/office/drawing/2014/main" id="{F929F1C1-8D6F-92C5-22BF-059C9895FDA9}"/>
              </a:ext>
            </a:extLst>
          </p:cNvPr>
          <p:cNvPicPr>
            <a:picLocks noChangeAspect="1"/>
          </p:cNvPicPr>
          <p:nvPr userDrawn="1"/>
        </p:nvPicPr>
        <p:blipFill rotWithShape="1">
          <a:blip r:embed="rId4"/>
          <a:srcRect b="72243"/>
          <a:stretch/>
        </p:blipFill>
        <p:spPr>
          <a:xfrm>
            <a:off x="0" y="-3810"/>
            <a:ext cx="12195810" cy="725170"/>
          </a:xfrm>
          <a:prstGeom prst="rect">
            <a:avLst/>
          </a:prstGeom>
        </p:spPr>
      </p:pic>
      <p:sp>
        <p:nvSpPr>
          <p:cNvPr id="9" name="Rectangle 8">
            <a:extLst>
              <a:ext uri="{FF2B5EF4-FFF2-40B4-BE49-F238E27FC236}">
                <a16:creationId xmlns:a16="http://schemas.microsoft.com/office/drawing/2014/main" id="{A59918A8-7BC7-6CFA-D5CB-B362289D15C4}"/>
              </a:ext>
            </a:extLst>
          </p:cNvPr>
          <p:cNvSpPr>
            <a:spLocks/>
          </p:cNvSpPr>
          <p:nvPr userDrawn="1"/>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4" descr="Sourcewell contract ID">
            <a:extLst>
              <a:ext uri="{FF2B5EF4-FFF2-40B4-BE49-F238E27FC236}">
                <a16:creationId xmlns:a16="http://schemas.microsoft.com/office/drawing/2014/main" id="{6704157E-E870-81D7-DF9F-7F772093981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63373CD-C01C-D42F-95E6-9AB78773EF3E}"/>
              </a:ext>
            </a:extLst>
          </p:cNvPr>
          <p:cNvPicPr>
            <a:picLocks noChangeAspect="1"/>
          </p:cNvPicPr>
          <p:nvPr userDrawn="1"/>
        </p:nvPicPr>
        <p:blipFill>
          <a:blip r:embed="rId6"/>
          <a:srcRect b="38972"/>
          <a:stretch/>
        </p:blipFill>
        <p:spPr>
          <a:xfrm>
            <a:off x="2029212" y="6135550"/>
            <a:ext cx="2099914" cy="596302"/>
          </a:xfrm>
          <a:prstGeom prst="rect">
            <a:avLst/>
          </a:prstGeom>
        </p:spPr>
      </p:pic>
      <p:pic>
        <p:nvPicPr>
          <p:cNvPr id="7" name="Picture 2" descr="Canoe - Whelen Engineering Company, Inc.">
            <a:extLst>
              <a:ext uri="{FF2B5EF4-FFF2-40B4-BE49-F238E27FC236}">
                <a16:creationId xmlns:a16="http://schemas.microsoft.com/office/drawing/2014/main" id="{83F6EB83-696B-F923-B0B0-EFC1BDD15CF7}"/>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891" y="6038303"/>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ooperative Partners | HGACBuy">
            <a:extLst>
              <a:ext uri="{FF2B5EF4-FFF2-40B4-BE49-F238E27FC236}">
                <a16:creationId xmlns:a16="http://schemas.microsoft.com/office/drawing/2014/main" id="{292B14C1-E178-06DA-F637-86FF66047A7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449541" y="6088986"/>
            <a:ext cx="1903730" cy="685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85"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p:titleStyle>
    <p:bodyStyle>
      <a:lvl1pPr marL="342900" indent="-342900" algn="l" defTabSz="914400" rtl="0" eaLnBrk="1" latinLnBrk="0" hangingPunct="1">
        <a:lnSpc>
          <a:spcPct val="100000"/>
        </a:lnSpc>
        <a:spcBef>
          <a:spcPts val="1000"/>
        </a:spcBef>
        <a:buClr>
          <a:srgbClr val="CB2027"/>
        </a:buClr>
        <a:buFont typeface="Wingdings" panose="05000000000000000000"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500"/>
        </a:spcBef>
        <a:buClr>
          <a:srgbClr val="CB2027"/>
        </a:buClr>
        <a:buFont typeface="Wingdings" panose="05000000000000000000" pitchFamily="2" charset="2"/>
        <a:buChar char="§"/>
        <a:defRPr sz="2200" b="0" i="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500"/>
        </a:spcBef>
        <a:buClr>
          <a:srgbClr val="CB2027"/>
        </a:buClr>
        <a:buFont typeface="Wingdings" panose="05000000000000000000"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5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5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4" orient="horz" pos="1152" userDrawn="1">
          <p15:clr>
            <a:srgbClr val="547EBF"/>
          </p15:clr>
        </p15:guide>
        <p15:guide id="5" pos="7440" userDrawn="1">
          <p15:clr>
            <a:srgbClr val="547EBF"/>
          </p15:clr>
        </p15:guide>
        <p15:guide id="6" orient="horz" pos="4080" userDrawn="1">
          <p15:clr>
            <a:srgbClr val="547EBF"/>
          </p15:clr>
        </p15:guide>
        <p15:guide id="19" userDrawn="1">
          <p15:clr>
            <a:srgbClr val="547EBF"/>
          </p15:clr>
        </p15:guide>
        <p15:guide id="20" pos="7680" userDrawn="1">
          <p15:clr>
            <a:srgbClr val="547EBF"/>
          </p15:clr>
        </p15:guide>
        <p15:guide id="21" pos="528" userDrawn="1">
          <p15:clr>
            <a:srgbClr val="547EBF"/>
          </p15:clr>
        </p15:guide>
        <p15:guide id="22" pos="6912" userDrawn="1">
          <p15:clr>
            <a:srgbClr val="547EBF"/>
          </p15:clr>
        </p15:guide>
        <p15:guide id="23" orient="horz" pos="240" userDrawn="1">
          <p15:clr>
            <a:srgbClr val="547EBF"/>
          </p15:clr>
        </p15:guide>
        <p15:guide id="25" orient="horz" pos="552" userDrawn="1">
          <p15:clr>
            <a:srgbClr val="547EB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8/10/relationships/comments" Target="../comments/modernComment_1D4_75CBF8CD.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8/10/relationships/comments" Target="../comments/modernComment_1B9_12EE9FA9.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8/10/relationships/comments" Target="../comments/modernComment_1BA_7A085E9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8/10/relationships/comments" Target="../comments/modernComment_1D5_8F94976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5.xml"/><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5.xml"/><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1B7_CEC4368B.xml"/><Relationship Id="rId1" Type="http://schemas.openxmlformats.org/officeDocument/2006/relationships/slideLayout" Target="../slideLayouts/slideLayout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A1942FE-9B2E-E05E-F818-0909C47F7900}"/>
              </a:ext>
            </a:extLst>
          </p:cNvPr>
          <p:cNvSpPr>
            <a:spLocks noGrp="1"/>
          </p:cNvSpPr>
          <p:nvPr>
            <p:ph type="subTitle" idx="1"/>
          </p:nvPr>
        </p:nvSpPr>
        <p:spPr>
          <a:xfrm>
            <a:off x="423230" y="3230931"/>
            <a:ext cx="6136190" cy="578325"/>
          </a:xfrm>
        </p:spPr>
        <p:txBody>
          <a:bodyPr lIns="0" tIns="0" rIns="0" bIns="0" anchor="t">
            <a:noAutofit/>
          </a:bodyPr>
          <a:lstStyle/>
          <a:p>
            <a:pPr marL="0" marR="0">
              <a:lnSpc>
                <a:spcPct val="107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Integrated Facility Assessments (IFA) and Accessibility Assessment (AA)</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186D512E-B642-BE89-F683-626E6555DD61}"/>
              </a:ext>
            </a:extLst>
          </p:cNvPr>
          <p:cNvSpPr>
            <a:spLocks noGrp="1"/>
          </p:cNvSpPr>
          <p:nvPr>
            <p:ph type="ctrTitle"/>
          </p:nvPr>
        </p:nvSpPr>
        <p:spPr>
          <a:xfrm>
            <a:off x="423229" y="2350002"/>
            <a:ext cx="9091161" cy="880929"/>
          </a:xfrm>
        </p:spPr>
        <p:txBody>
          <a:bodyPr/>
          <a:lstStyle/>
          <a:p>
            <a:r>
              <a:rPr lang="en-CA"/>
              <a:t>Webinar</a:t>
            </a:r>
          </a:p>
        </p:txBody>
      </p:sp>
      <p:sp>
        <p:nvSpPr>
          <p:cNvPr id="4" name="Subtitle 1">
            <a:extLst>
              <a:ext uri="{FF2B5EF4-FFF2-40B4-BE49-F238E27FC236}">
                <a16:creationId xmlns:a16="http://schemas.microsoft.com/office/drawing/2014/main" id="{8BC1768B-1550-4875-5F1F-2D6697D0292D}"/>
              </a:ext>
            </a:extLst>
          </p:cNvPr>
          <p:cNvSpPr txBox="1">
            <a:spLocks/>
          </p:cNvSpPr>
          <p:nvPr/>
        </p:nvSpPr>
        <p:spPr>
          <a:xfrm>
            <a:off x="423229" y="4010260"/>
            <a:ext cx="9091160" cy="578325"/>
          </a:xfrm>
          <a:prstGeom prst="rect">
            <a:avLst/>
          </a:prstGeom>
        </p:spPr>
        <p:txBody>
          <a:bodyPr lIns="0" tIns="0" rIns="0" bIns="0" anchor="t">
            <a:noAutofit/>
          </a:bodyPr>
          <a:lstStyle>
            <a:lvl1pPr marL="0" indent="0" algn="l" defTabSz="914400" rtl="0" eaLnBrk="1" latinLnBrk="0" hangingPunct="1">
              <a:lnSpc>
                <a:spcPct val="100000"/>
              </a:lnSpc>
              <a:spcBef>
                <a:spcPts val="1000"/>
              </a:spcBef>
              <a:buClr>
                <a:srgbClr val="CB2027"/>
              </a:buClr>
              <a:buFont typeface="Wingdings" panose="05000000000000000000" pitchFamily="2" charset="2"/>
              <a:buNone/>
              <a:defRPr sz="2400" b="0" i="0" kern="1200" cap="all" spc="300" baseline="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rgbClr val="CB2027"/>
              </a:buClr>
              <a:buFont typeface="Wingdings" panose="05000000000000000000" pitchFamily="2" charset="2"/>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Clr>
                <a:srgbClr val="CB2027"/>
              </a:buClr>
              <a:buFont typeface="Wingdings" panose="05000000000000000000" pitchFamily="2" charset="2"/>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600">
                <a:latin typeface="Arial"/>
                <a:cs typeface="Arial"/>
              </a:rPr>
              <a:t>October 30</a:t>
            </a:r>
            <a:r>
              <a:rPr lang="en-CA" sz="1600" baseline="30000">
                <a:latin typeface="Arial"/>
                <a:cs typeface="Arial"/>
              </a:rPr>
              <a:t>th</a:t>
            </a:r>
            <a:r>
              <a:rPr lang="en-CA" sz="1600">
                <a:latin typeface="Arial"/>
                <a:cs typeface="Arial"/>
              </a:rPr>
              <a:t>, 2024</a:t>
            </a:r>
          </a:p>
        </p:txBody>
      </p:sp>
      <p:pic>
        <p:nvPicPr>
          <p:cNvPr id="2050" name="Picture 2" descr="Handicap Ramp, Wheelchair Ramp, Handicap Access Ramps">
            <a:extLst>
              <a:ext uri="{FF2B5EF4-FFF2-40B4-BE49-F238E27FC236}">
                <a16:creationId xmlns:a16="http://schemas.microsoft.com/office/drawing/2014/main" id="{8A093BFB-ED6F-D432-DC15-0833B29CA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8488" y="1656306"/>
            <a:ext cx="5038256" cy="3137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06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D4F9-A128-DBBC-362C-B8D4E414C7DA}"/>
              </a:ext>
            </a:extLst>
          </p:cNvPr>
          <p:cNvSpPr>
            <a:spLocks noGrp="1"/>
          </p:cNvSpPr>
          <p:nvPr>
            <p:ph type="title"/>
          </p:nvPr>
        </p:nvSpPr>
        <p:spPr>
          <a:xfrm>
            <a:off x="782205" y="957242"/>
            <a:ext cx="11162145" cy="1034453"/>
          </a:xfrm>
        </p:spPr>
        <p:txBody>
          <a:bodyPr/>
          <a:lstStyle/>
          <a:p>
            <a:r>
              <a:rPr lang="en-US"/>
              <a:t>It’s time for A Poll question </a:t>
            </a:r>
          </a:p>
        </p:txBody>
      </p:sp>
      <p:pic>
        <p:nvPicPr>
          <p:cNvPr id="6" name="Picture 5" descr="A group of white speech bubbles with a hand pointing at a button&#10;&#10;Description automatically generated">
            <a:extLst>
              <a:ext uri="{FF2B5EF4-FFF2-40B4-BE49-F238E27FC236}">
                <a16:creationId xmlns:a16="http://schemas.microsoft.com/office/drawing/2014/main" id="{6AF52F4E-6CD1-FCE7-8160-B5A3BF6C6722}"/>
              </a:ext>
            </a:extLst>
          </p:cNvPr>
          <p:cNvPicPr>
            <a:picLocks noChangeAspect="1"/>
          </p:cNvPicPr>
          <p:nvPr/>
        </p:nvPicPr>
        <p:blipFill>
          <a:blip r:embed="rId3"/>
          <a:srcRect t="15325" b="12284"/>
          <a:stretch/>
        </p:blipFill>
        <p:spPr>
          <a:xfrm>
            <a:off x="2130213" y="1474469"/>
            <a:ext cx="7768167" cy="4080511"/>
          </a:xfrm>
          <a:prstGeom prst="rect">
            <a:avLst/>
          </a:prstGeom>
        </p:spPr>
      </p:pic>
    </p:spTree>
    <p:extLst>
      <p:ext uri="{BB962C8B-B14F-4D97-AF65-F5344CB8AC3E}">
        <p14:creationId xmlns:p14="http://schemas.microsoft.com/office/powerpoint/2010/main" val="1976301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08327-C115-CDF3-9E46-1A2E0F88E0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082CEF-EF43-A0B5-60A3-D8273F99FC0A}"/>
              </a:ext>
            </a:extLst>
          </p:cNvPr>
          <p:cNvSpPr>
            <a:spLocks noGrp="1"/>
          </p:cNvSpPr>
          <p:nvPr>
            <p:ph type="title"/>
          </p:nvPr>
        </p:nvSpPr>
        <p:spPr>
          <a:xfrm>
            <a:off x="514213" y="726393"/>
            <a:ext cx="10218489" cy="1034453"/>
          </a:xfrm>
        </p:spPr>
        <p:txBody>
          <a:bodyPr/>
          <a:lstStyle/>
          <a:p>
            <a:r>
              <a:rPr lang="en-CA"/>
              <a:t>Why an IFA?</a:t>
            </a:r>
          </a:p>
        </p:txBody>
      </p:sp>
      <p:sp>
        <p:nvSpPr>
          <p:cNvPr id="3" name="Text Placeholder 2">
            <a:extLst>
              <a:ext uri="{FF2B5EF4-FFF2-40B4-BE49-F238E27FC236}">
                <a16:creationId xmlns:a16="http://schemas.microsoft.com/office/drawing/2014/main" id="{112A5D49-7F08-A9DC-27E5-57F8DB6871E9}"/>
              </a:ext>
            </a:extLst>
          </p:cNvPr>
          <p:cNvSpPr>
            <a:spLocks noGrp="1"/>
          </p:cNvSpPr>
          <p:nvPr>
            <p:ph type="body" idx="1"/>
          </p:nvPr>
        </p:nvSpPr>
        <p:spPr>
          <a:xfrm>
            <a:off x="514213" y="1662125"/>
            <a:ext cx="6334822" cy="3533750"/>
          </a:xfrm>
        </p:spPr>
        <p:txBody>
          <a:bodyPr lIns="0" tIns="0" rIns="0" bIns="0" anchor="t">
            <a:noAutofit/>
          </a:bodyPr>
          <a:lstStyle/>
          <a:p>
            <a:pPr>
              <a:buFont typeface="Wingdings" panose="05000000000000000000" pitchFamily="2" charset="2"/>
              <a:buChar char="Ø"/>
            </a:pPr>
            <a:r>
              <a:rPr lang="en-CA" sz="2400">
                <a:latin typeface="Arial"/>
                <a:cs typeface="Arial"/>
              </a:rPr>
              <a:t>Buildings are complex</a:t>
            </a:r>
          </a:p>
          <a:p>
            <a:pPr>
              <a:buFont typeface="Wingdings" panose="05000000000000000000" pitchFamily="2" charset="2"/>
              <a:buChar char="Ø"/>
            </a:pPr>
            <a:r>
              <a:rPr lang="en-CA" sz="2400">
                <a:latin typeface="Arial"/>
                <a:cs typeface="Arial"/>
              </a:rPr>
              <a:t>Capital needs are not only based on condition or one discipline</a:t>
            </a:r>
          </a:p>
          <a:p>
            <a:pPr>
              <a:buFont typeface="Wingdings" panose="05000000000000000000" pitchFamily="2" charset="2"/>
              <a:buChar char="Ø"/>
            </a:pPr>
            <a:r>
              <a:rPr lang="en-CA" sz="2400">
                <a:latin typeface="Arial"/>
                <a:cs typeface="Arial"/>
              </a:rPr>
              <a:t>Other needs to consider:</a:t>
            </a:r>
          </a:p>
          <a:p>
            <a:pPr marL="800100" lvl="1" indent="-342900">
              <a:buFont typeface="Wingdings" panose="05000000000000000000" pitchFamily="2" charset="2"/>
              <a:buChar char="Ø"/>
            </a:pPr>
            <a:r>
              <a:rPr lang="en-CA">
                <a:solidFill>
                  <a:schemeClr val="tx1"/>
                </a:solidFill>
                <a:latin typeface="Arial"/>
                <a:cs typeface="Arial"/>
              </a:rPr>
              <a:t>Accessibility</a:t>
            </a:r>
          </a:p>
          <a:p>
            <a:pPr marL="800100" lvl="1" indent="-342900">
              <a:buFont typeface="Wingdings" panose="05000000000000000000" pitchFamily="2" charset="2"/>
              <a:buChar char="Ø"/>
            </a:pPr>
            <a:r>
              <a:rPr lang="en-CA">
                <a:solidFill>
                  <a:schemeClr val="tx1"/>
                </a:solidFill>
                <a:latin typeface="Arial"/>
                <a:cs typeface="Arial"/>
              </a:rPr>
              <a:t>Energy</a:t>
            </a:r>
          </a:p>
          <a:p>
            <a:pPr marL="800100" lvl="1" indent="-342900">
              <a:buFont typeface="Wingdings" panose="05000000000000000000" pitchFamily="2" charset="2"/>
              <a:buChar char="Ø"/>
            </a:pPr>
            <a:r>
              <a:rPr lang="en-CA">
                <a:solidFill>
                  <a:schemeClr val="tx1"/>
                </a:solidFill>
                <a:latin typeface="Arial"/>
                <a:cs typeface="Arial"/>
              </a:rPr>
              <a:t>Space requirements</a:t>
            </a:r>
          </a:p>
          <a:p>
            <a:endParaRPr lang="en-CA" sz="2400">
              <a:latin typeface="Arial"/>
              <a:cs typeface="Arial"/>
            </a:endParaRPr>
          </a:p>
        </p:txBody>
      </p:sp>
      <p:pic>
        <p:nvPicPr>
          <p:cNvPr id="7" name="Picture 6">
            <a:extLst>
              <a:ext uri="{FF2B5EF4-FFF2-40B4-BE49-F238E27FC236}">
                <a16:creationId xmlns:a16="http://schemas.microsoft.com/office/drawing/2014/main" id="{6A528D28-B1E9-0082-4D15-6BA094EA8249}"/>
              </a:ext>
            </a:extLst>
          </p:cNvPr>
          <p:cNvPicPr>
            <a:picLocks noChangeAspect="1"/>
          </p:cNvPicPr>
          <p:nvPr/>
        </p:nvPicPr>
        <p:blipFill>
          <a:blip r:embed="rId3"/>
          <a:stretch>
            <a:fillRect/>
          </a:stretch>
        </p:blipFill>
        <p:spPr>
          <a:xfrm>
            <a:off x="6096000" y="1441997"/>
            <a:ext cx="5736531" cy="3318597"/>
          </a:xfrm>
          <a:prstGeom prst="rect">
            <a:avLst/>
          </a:prstGeom>
        </p:spPr>
      </p:pic>
      <p:pic>
        <p:nvPicPr>
          <p:cNvPr id="8" name="Picture 7">
            <a:extLst>
              <a:ext uri="{FF2B5EF4-FFF2-40B4-BE49-F238E27FC236}">
                <a16:creationId xmlns:a16="http://schemas.microsoft.com/office/drawing/2014/main" id="{E60B2D8B-04F5-B670-DEE3-AD5682FA4256}"/>
              </a:ext>
            </a:extLst>
          </p:cNvPr>
          <p:cNvPicPr>
            <a:picLocks noChangeAspect="1"/>
          </p:cNvPicPr>
          <p:nvPr/>
        </p:nvPicPr>
        <p:blipFill>
          <a:blip r:embed="rId4"/>
          <a:stretch>
            <a:fillRect/>
          </a:stretch>
        </p:blipFill>
        <p:spPr>
          <a:xfrm>
            <a:off x="10084486" y="4367889"/>
            <a:ext cx="766830" cy="766830"/>
          </a:xfrm>
          <a:prstGeom prst="rect">
            <a:avLst/>
          </a:prstGeom>
        </p:spPr>
      </p:pic>
    </p:spTree>
    <p:extLst>
      <p:ext uri="{BB962C8B-B14F-4D97-AF65-F5344CB8AC3E}">
        <p14:creationId xmlns:p14="http://schemas.microsoft.com/office/powerpoint/2010/main" val="317628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08327-C115-CDF3-9E46-1A2E0F88E0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082CEF-EF43-A0B5-60A3-D8273F99FC0A}"/>
              </a:ext>
            </a:extLst>
          </p:cNvPr>
          <p:cNvSpPr>
            <a:spLocks noGrp="1"/>
          </p:cNvSpPr>
          <p:nvPr>
            <p:ph type="title"/>
          </p:nvPr>
        </p:nvSpPr>
        <p:spPr>
          <a:xfrm>
            <a:off x="746873" y="575371"/>
            <a:ext cx="10218489" cy="1034453"/>
          </a:xfrm>
        </p:spPr>
        <p:txBody>
          <a:bodyPr/>
          <a:lstStyle/>
          <a:p>
            <a:r>
              <a:rPr lang="en-CA"/>
              <a:t>Why an IFA?</a:t>
            </a:r>
          </a:p>
        </p:txBody>
      </p:sp>
      <p:sp>
        <p:nvSpPr>
          <p:cNvPr id="3" name="Text Placeholder 2">
            <a:extLst>
              <a:ext uri="{FF2B5EF4-FFF2-40B4-BE49-F238E27FC236}">
                <a16:creationId xmlns:a16="http://schemas.microsoft.com/office/drawing/2014/main" id="{112A5D49-7F08-A9DC-27E5-57F8DB6871E9}"/>
              </a:ext>
            </a:extLst>
          </p:cNvPr>
          <p:cNvSpPr>
            <a:spLocks noGrp="1"/>
          </p:cNvSpPr>
          <p:nvPr>
            <p:ph type="body" idx="1"/>
          </p:nvPr>
        </p:nvSpPr>
        <p:spPr>
          <a:xfrm>
            <a:off x="746873" y="1262877"/>
            <a:ext cx="5613287" cy="4632862"/>
          </a:xfrm>
        </p:spPr>
        <p:txBody>
          <a:bodyPr lIns="0" tIns="0" rIns="0" bIns="0" anchor="t">
            <a:noAutofit/>
          </a:bodyPr>
          <a:lstStyle/>
          <a:p>
            <a:pPr>
              <a:buFont typeface="Wingdings" panose="05000000000000000000" pitchFamily="2" charset="2"/>
              <a:buChar char="Ø"/>
            </a:pPr>
            <a:r>
              <a:rPr lang="en-CA">
                <a:latin typeface="Arial"/>
                <a:cs typeface="Arial"/>
              </a:rPr>
              <a:t>Why? </a:t>
            </a:r>
            <a:r>
              <a:rPr lang="en-CA">
                <a:solidFill>
                  <a:srgbClr val="CB2027"/>
                </a:solidFill>
                <a:latin typeface="Arial"/>
                <a:cs typeface="Arial"/>
              </a:rPr>
              <a:t>Efficiency &amp; Convenience</a:t>
            </a:r>
            <a:endParaRPr lang="en-CA">
              <a:latin typeface="Arial"/>
              <a:cs typeface="Arial"/>
            </a:endParaRPr>
          </a:p>
          <a:p>
            <a:pPr>
              <a:buFont typeface="Wingdings" panose="05000000000000000000" pitchFamily="2" charset="2"/>
              <a:buChar char="Ø"/>
            </a:pPr>
            <a:r>
              <a:rPr lang="en-CA">
                <a:latin typeface="Arial"/>
                <a:cs typeface="Arial"/>
              </a:rPr>
              <a:t>One-stop Shop</a:t>
            </a:r>
          </a:p>
          <a:p>
            <a:pPr marL="800100" lvl="1" indent="-342900">
              <a:buFont typeface="Wingdings" panose="05000000000000000000" pitchFamily="2" charset="2"/>
              <a:buChar char="Ø"/>
            </a:pPr>
            <a:r>
              <a:rPr lang="en-CA" sz="1800">
                <a:solidFill>
                  <a:schemeClr val="tx1"/>
                </a:solidFill>
                <a:latin typeface="Arial"/>
                <a:cs typeface="Arial"/>
              </a:rPr>
              <a:t>All services provided in a single assessment</a:t>
            </a:r>
          </a:p>
          <a:p>
            <a:pPr marL="800100" lvl="1" indent="-342900">
              <a:buFont typeface="Wingdings" panose="05000000000000000000" pitchFamily="2" charset="2"/>
              <a:buChar char="Ø"/>
            </a:pPr>
            <a:r>
              <a:rPr lang="en-CA" sz="1800">
                <a:solidFill>
                  <a:schemeClr val="tx1"/>
                </a:solidFill>
                <a:latin typeface="Arial"/>
                <a:cs typeface="Arial"/>
              </a:rPr>
              <a:t>Reduces the need to procure services from multiple consultants</a:t>
            </a:r>
          </a:p>
          <a:p>
            <a:pPr>
              <a:buFont typeface="Wingdings" panose="05000000000000000000" pitchFamily="2" charset="2"/>
              <a:buChar char="Ø"/>
            </a:pPr>
            <a:r>
              <a:rPr lang="en-CA">
                <a:latin typeface="Arial"/>
                <a:cs typeface="Arial"/>
              </a:rPr>
              <a:t>Save on:</a:t>
            </a:r>
          </a:p>
          <a:p>
            <a:pPr marL="800100" lvl="1" indent="-342900">
              <a:buFont typeface="Wingdings" panose="05000000000000000000" pitchFamily="2" charset="2"/>
              <a:buChar char="Ø"/>
            </a:pPr>
            <a:r>
              <a:rPr lang="en-CA" sz="1800" b="1">
                <a:solidFill>
                  <a:schemeClr val="tx1"/>
                </a:solidFill>
                <a:latin typeface="Arial"/>
                <a:cs typeface="Arial"/>
              </a:rPr>
              <a:t>Time</a:t>
            </a:r>
          </a:p>
          <a:p>
            <a:pPr marL="1257300" lvl="2" indent="-342900">
              <a:buFont typeface="Wingdings" panose="05000000000000000000" pitchFamily="2" charset="2"/>
              <a:buChar char="Ø"/>
            </a:pPr>
            <a:r>
              <a:rPr lang="en-CA">
                <a:solidFill>
                  <a:schemeClr val="tx1"/>
                </a:solidFill>
                <a:latin typeface="Arial"/>
                <a:cs typeface="Arial"/>
              </a:rPr>
              <a:t>On-site assessment condensed to a few days instead of weeks/months</a:t>
            </a:r>
          </a:p>
          <a:p>
            <a:pPr marL="1257300" lvl="2" indent="-342900">
              <a:buFont typeface="Wingdings" panose="05000000000000000000" pitchFamily="2" charset="2"/>
              <a:buChar char="Ø"/>
            </a:pPr>
            <a:r>
              <a:rPr lang="en-CA">
                <a:solidFill>
                  <a:schemeClr val="tx1"/>
                </a:solidFill>
                <a:latin typeface="Arial"/>
                <a:cs typeface="Arial"/>
              </a:rPr>
              <a:t>Review one report instead of several separate reports</a:t>
            </a:r>
          </a:p>
          <a:p>
            <a:pPr marL="800100" lvl="1" indent="-342900">
              <a:buFont typeface="Wingdings" panose="05000000000000000000" pitchFamily="2" charset="2"/>
              <a:buChar char="Ø"/>
            </a:pPr>
            <a:r>
              <a:rPr lang="en-CA" sz="1800" b="1">
                <a:solidFill>
                  <a:schemeClr val="tx1"/>
                </a:solidFill>
                <a:latin typeface="Arial"/>
                <a:cs typeface="Arial"/>
              </a:rPr>
              <a:t>Money</a:t>
            </a:r>
            <a:r>
              <a:rPr lang="en-CA" sz="1800">
                <a:solidFill>
                  <a:schemeClr val="tx1"/>
                </a:solidFill>
                <a:latin typeface="Arial"/>
                <a:cs typeface="Arial"/>
              </a:rPr>
              <a:t> </a:t>
            </a:r>
          </a:p>
          <a:p>
            <a:pPr marL="1257300" lvl="2" indent="-342900">
              <a:buFont typeface="Wingdings" panose="05000000000000000000" pitchFamily="2" charset="2"/>
              <a:buChar char="Ø"/>
            </a:pPr>
            <a:r>
              <a:rPr lang="en-CA">
                <a:solidFill>
                  <a:schemeClr val="tx1"/>
                </a:solidFill>
                <a:latin typeface="Arial"/>
                <a:cs typeface="Arial"/>
              </a:rPr>
              <a:t>Reduced fees (travel disbursements)</a:t>
            </a:r>
          </a:p>
          <a:p>
            <a:pPr marL="800100" lvl="1" indent="-342900">
              <a:buFont typeface="Arial" panose="020B0604020202020204" pitchFamily="34" charset="0"/>
              <a:buChar char="•"/>
            </a:pPr>
            <a:endParaRPr lang="en-CA" b="1">
              <a:solidFill>
                <a:schemeClr val="tx1"/>
              </a:solidFill>
              <a:latin typeface="Arial"/>
              <a:cs typeface="Arial"/>
            </a:endParaRPr>
          </a:p>
        </p:txBody>
      </p:sp>
      <p:pic>
        <p:nvPicPr>
          <p:cNvPr id="8" name="Picture 7" descr="A clock and a jar of coins&#10;&#10;Description automatically generated">
            <a:extLst>
              <a:ext uri="{FF2B5EF4-FFF2-40B4-BE49-F238E27FC236}">
                <a16:creationId xmlns:a16="http://schemas.microsoft.com/office/drawing/2014/main" id="{0644A293-A0B6-F2A6-74D5-F0DF69D8BBF9}"/>
              </a:ext>
            </a:extLst>
          </p:cNvPr>
          <p:cNvPicPr>
            <a:picLocks noChangeAspect="1"/>
          </p:cNvPicPr>
          <p:nvPr/>
        </p:nvPicPr>
        <p:blipFill>
          <a:blip r:embed="rId3"/>
          <a:stretch>
            <a:fillRect/>
          </a:stretch>
        </p:blipFill>
        <p:spPr>
          <a:xfrm>
            <a:off x="6360160" y="1468116"/>
            <a:ext cx="5327915" cy="3779528"/>
          </a:xfrm>
          <a:prstGeom prst="rect">
            <a:avLst/>
          </a:prstGeom>
        </p:spPr>
      </p:pic>
    </p:spTree>
    <p:extLst>
      <p:ext uri="{BB962C8B-B14F-4D97-AF65-F5344CB8AC3E}">
        <p14:creationId xmlns:p14="http://schemas.microsoft.com/office/powerpoint/2010/main" val="20473688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08327-C115-CDF3-9E46-1A2E0F88E0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082CEF-EF43-A0B5-60A3-D8273F99FC0A}"/>
              </a:ext>
            </a:extLst>
          </p:cNvPr>
          <p:cNvSpPr>
            <a:spLocks noGrp="1"/>
          </p:cNvSpPr>
          <p:nvPr>
            <p:ph type="title"/>
          </p:nvPr>
        </p:nvSpPr>
        <p:spPr>
          <a:xfrm>
            <a:off x="600117" y="578359"/>
            <a:ext cx="10218489" cy="1034453"/>
          </a:xfrm>
        </p:spPr>
        <p:txBody>
          <a:bodyPr/>
          <a:lstStyle/>
          <a:p>
            <a:r>
              <a:rPr lang="en-CA"/>
              <a:t>Why an IFA?</a:t>
            </a:r>
          </a:p>
        </p:txBody>
      </p:sp>
      <p:sp>
        <p:nvSpPr>
          <p:cNvPr id="3" name="Text Placeholder 2">
            <a:extLst>
              <a:ext uri="{FF2B5EF4-FFF2-40B4-BE49-F238E27FC236}">
                <a16:creationId xmlns:a16="http://schemas.microsoft.com/office/drawing/2014/main" id="{112A5D49-7F08-A9DC-27E5-57F8DB6871E9}"/>
              </a:ext>
            </a:extLst>
          </p:cNvPr>
          <p:cNvSpPr>
            <a:spLocks noGrp="1"/>
          </p:cNvSpPr>
          <p:nvPr>
            <p:ph type="body" idx="1"/>
          </p:nvPr>
        </p:nvSpPr>
        <p:spPr>
          <a:xfrm>
            <a:off x="6336079" y="1267540"/>
            <a:ext cx="5073189" cy="3675530"/>
          </a:xfrm>
        </p:spPr>
        <p:txBody>
          <a:bodyPr lIns="0" tIns="0" rIns="0" bIns="0" anchor="t">
            <a:noAutofit/>
          </a:bodyPr>
          <a:lstStyle/>
          <a:p>
            <a:pPr>
              <a:buFont typeface="Wingdings" panose="05000000000000000000" pitchFamily="2" charset="2"/>
              <a:buChar char="Ø"/>
            </a:pPr>
            <a:r>
              <a:rPr lang="en-CA" sz="2400">
                <a:latin typeface="Arial"/>
                <a:cs typeface="Arial"/>
              </a:rPr>
              <a:t>Why? </a:t>
            </a:r>
            <a:r>
              <a:rPr lang="en-CA" sz="2400">
                <a:solidFill>
                  <a:srgbClr val="CB2027"/>
                </a:solidFill>
                <a:latin typeface="Arial"/>
                <a:cs typeface="Arial"/>
              </a:rPr>
              <a:t>Consistent (and defensible) data</a:t>
            </a:r>
          </a:p>
          <a:p>
            <a:pPr>
              <a:buFont typeface="Wingdings" panose="05000000000000000000" pitchFamily="2" charset="2"/>
              <a:buChar char="Ø"/>
            </a:pPr>
            <a:r>
              <a:rPr lang="en-CA" sz="2400">
                <a:latin typeface="Arial"/>
                <a:cs typeface="Arial"/>
              </a:rPr>
              <a:t>Completing assessments by numerous consultants results in:</a:t>
            </a:r>
          </a:p>
          <a:p>
            <a:pPr marL="800100" lvl="1" indent="-342900">
              <a:buFont typeface="Wingdings" panose="05000000000000000000" pitchFamily="2" charset="2"/>
              <a:buChar char="Ø"/>
            </a:pPr>
            <a:r>
              <a:rPr lang="en-CA" sz="2400">
                <a:solidFill>
                  <a:schemeClr val="tx1"/>
                </a:solidFill>
                <a:latin typeface="Arial"/>
                <a:cs typeface="Arial"/>
              </a:rPr>
              <a:t>Inconsistent data (mainly costing)</a:t>
            </a:r>
          </a:p>
          <a:p>
            <a:pPr marL="800100" lvl="1" indent="-342900">
              <a:buFont typeface="Wingdings" panose="05000000000000000000" pitchFamily="2" charset="2"/>
              <a:buChar char="Ø"/>
            </a:pPr>
            <a:r>
              <a:rPr lang="en-CA" sz="2400">
                <a:solidFill>
                  <a:schemeClr val="tx1"/>
                </a:solidFill>
                <a:latin typeface="Arial"/>
                <a:cs typeface="Arial"/>
              </a:rPr>
              <a:t>Incomplete data</a:t>
            </a:r>
          </a:p>
          <a:p>
            <a:pPr marL="800100" lvl="1" indent="-342900">
              <a:buFont typeface="Wingdings" panose="05000000000000000000" pitchFamily="2" charset="2"/>
              <a:buChar char="Ø"/>
            </a:pPr>
            <a:r>
              <a:rPr lang="en-CA" sz="2400">
                <a:solidFill>
                  <a:schemeClr val="tx1"/>
                </a:solidFill>
                <a:latin typeface="Arial"/>
                <a:cs typeface="Arial"/>
              </a:rPr>
              <a:t>Dis-organized data </a:t>
            </a:r>
          </a:p>
          <a:p>
            <a:pPr marL="800100" lvl="1" indent="-342900">
              <a:buFont typeface="Wingdings" panose="05000000000000000000" pitchFamily="2" charset="2"/>
              <a:buChar char="Ø"/>
            </a:pPr>
            <a:r>
              <a:rPr lang="en-CA" sz="2400">
                <a:solidFill>
                  <a:schemeClr val="tx1"/>
                </a:solidFill>
                <a:latin typeface="Arial"/>
                <a:cs typeface="Arial"/>
              </a:rPr>
              <a:t>(multiple reports stored in separate locations)</a:t>
            </a:r>
          </a:p>
          <a:p>
            <a:endParaRPr lang="en-CA" sz="2400">
              <a:latin typeface="Arial"/>
              <a:cs typeface="Arial"/>
            </a:endParaRPr>
          </a:p>
        </p:txBody>
      </p:sp>
      <p:pic>
        <p:nvPicPr>
          <p:cNvPr id="6" name="Picture 5" descr="A person and person looking at papers&#10;&#10;Description automatically generated">
            <a:extLst>
              <a:ext uri="{FF2B5EF4-FFF2-40B4-BE49-F238E27FC236}">
                <a16:creationId xmlns:a16="http://schemas.microsoft.com/office/drawing/2014/main" id="{FD322D9F-8A93-084F-CB2B-2226E0A44A6F}"/>
              </a:ext>
            </a:extLst>
          </p:cNvPr>
          <p:cNvPicPr>
            <a:picLocks noChangeAspect="1"/>
          </p:cNvPicPr>
          <p:nvPr/>
        </p:nvPicPr>
        <p:blipFill>
          <a:blip r:embed="rId2"/>
          <a:stretch>
            <a:fillRect/>
          </a:stretch>
        </p:blipFill>
        <p:spPr>
          <a:xfrm>
            <a:off x="600117" y="1311977"/>
            <a:ext cx="5327915" cy="3779528"/>
          </a:xfrm>
          <a:prstGeom prst="rect">
            <a:avLst/>
          </a:prstGeom>
        </p:spPr>
      </p:pic>
    </p:spTree>
    <p:extLst>
      <p:ext uri="{BB962C8B-B14F-4D97-AF65-F5344CB8AC3E}">
        <p14:creationId xmlns:p14="http://schemas.microsoft.com/office/powerpoint/2010/main" val="5626714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5E6E0-FB6B-279A-978E-7DA510F7AE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59AFB9-0ADA-E8C6-1857-5DD29F9EB2AE}"/>
              </a:ext>
            </a:extLst>
          </p:cNvPr>
          <p:cNvSpPr>
            <a:spLocks noGrp="1"/>
          </p:cNvSpPr>
          <p:nvPr>
            <p:ph type="title"/>
          </p:nvPr>
        </p:nvSpPr>
        <p:spPr>
          <a:xfrm>
            <a:off x="782732" y="425959"/>
            <a:ext cx="10218489" cy="1034453"/>
          </a:xfrm>
        </p:spPr>
        <p:txBody>
          <a:bodyPr/>
          <a:lstStyle/>
          <a:p>
            <a:r>
              <a:rPr lang="en-CA"/>
              <a:t>Why an IFA?</a:t>
            </a:r>
          </a:p>
        </p:txBody>
      </p:sp>
      <p:sp>
        <p:nvSpPr>
          <p:cNvPr id="3" name="Text Placeholder 2">
            <a:extLst>
              <a:ext uri="{FF2B5EF4-FFF2-40B4-BE49-F238E27FC236}">
                <a16:creationId xmlns:a16="http://schemas.microsoft.com/office/drawing/2014/main" id="{DF038797-3FBA-C8A0-51E4-3BFD4D2B57A0}"/>
              </a:ext>
            </a:extLst>
          </p:cNvPr>
          <p:cNvSpPr>
            <a:spLocks noGrp="1"/>
          </p:cNvSpPr>
          <p:nvPr>
            <p:ph type="body" idx="1"/>
          </p:nvPr>
        </p:nvSpPr>
        <p:spPr>
          <a:xfrm>
            <a:off x="782731" y="1309264"/>
            <a:ext cx="7494494" cy="4239471"/>
          </a:xfrm>
        </p:spPr>
        <p:txBody>
          <a:bodyPr lIns="0" tIns="0" rIns="0" bIns="0" anchor="t">
            <a:noAutofit/>
          </a:bodyPr>
          <a:lstStyle/>
          <a:p>
            <a:pPr>
              <a:buFont typeface="Wingdings" panose="05000000000000000000" pitchFamily="2" charset="2"/>
              <a:buChar char="Ø"/>
            </a:pPr>
            <a:r>
              <a:rPr lang="en-CA" sz="2400">
                <a:solidFill>
                  <a:srgbClr val="0070C0"/>
                </a:solidFill>
                <a:latin typeface="Arial"/>
                <a:cs typeface="Arial"/>
              </a:rPr>
              <a:t>Capital Planning:</a:t>
            </a:r>
          </a:p>
          <a:p>
            <a:pPr lvl="1">
              <a:buFont typeface="Wingdings" panose="05000000000000000000" pitchFamily="2" charset="2"/>
              <a:buChar char="Ø"/>
            </a:pPr>
            <a:r>
              <a:rPr lang="en-CA" sz="2400">
                <a:solidFill>
                  <a:schemeClr val="tx1"/>
                </a:solidFill>
                <a:latin typeface="Arial"/>
                <a:cs typeface="Arial"/>
              </a:rPr>
              <a:t>Holistic view of a building’s capital needs</a:t>
            </a:r>
          </a:p>
          <a:p>
            <a:pPr>
              <a:buFont typeface="Wingdings" panose="05000000000000000000" pitchFamily="2" charset="2"/>
              <a:buChar char="Ø"/>
            </a:pPr>
            <a:endParaRPr lang="en-CA" sz="2400">
              <a:latin typeface="Arial"/>
              <a:cs typeface="Arial"/>
            </a:endParaRPr>
          </a:p>
          <a:p>
            <a:pPr>
              <a:buFont typeface="Wingdings" panose="05000000000000000000" pitchFamily="2" charset="2"/>
              <a:buChar char="Ø"/>
            </a:pPr>
            <a:r>
              <a:rPr lang="en-CA" sz="2400">
                <a:solidFill>
                  <a:srgbClr val="00B050"/>
                </a:solidFill>
                <a:latin typeface="Arial"/>
                <a:cs typeface="Arial"/>
              </a:rPr>
              <a:t>Building Acquisition</a:t>
            </a:r>
          </a:p>
          <a:p>
            <a:pPr lvl="1">
              <a:buFont typeface="Wingdings" panose="05000000000000000000" pitchFamily="2" charset="2"/>
              <a:buChar char="Ø"/>
            </a:pPr>
            <a:r>
              <a:rPr lang="en-CA" sz="2400">
                <a:solidFill>
                  <a:schemeClr val="tx1"/>
                </a:solidFill>
                <a:latin typeface="Arial"/>
                <a:cs typeface="Arial"/>
              </a:rPr>
              <a:t>Understand total investment </a:t>
            </a:r>
          </a:p>
          <a:p>
            <a:pPr lvl="1"/>
            <a:r>
              <a:rPr lang="en-CA" sz="2400">
                <a:solidFill>
                  <a:schemeClr val="tx1"/>
                </a:solidFill>
                <a:latin typeface="Arial"/>
                <a:cs typeface="Arial"/>
              </a:rPr>
              <a:t>   (purchase + capital needs)</a:t>
            </a:r>
          </a:p>
          <a:p>
            <a:pPr lvl="1">
              <a:buFont typeface="Wingdings" panose="05000000000000000000" pitchFamily="2" charset="2"/>
              <a:buChar char="Ø"/>
            </a:pPr>
            <a:endParaRPr lang="en-CA" sz="2400">
              <a:solidFill>
                <a:schemeClr val="tx1"/>
              </a:solidFill>
              <a:latin typeface="Arial"/>
              <a:cs typeface="Arial"/>
            </a:endParaRPr>
          </a:p>
          <a:p>
            <a:pPr>
              <a:buFont typeface="Wingdings" panose="05000000000000000000" pitchFamily="2" charset="2"/>
              <a:buChar char="Ø"/>
            </a:pPr>
            <a:r>
              <a:rPr lang="en-CA" sz="2400">
                <a:solidFill>
                  <a:srgbClr val="C00000"/>
                </a:solidFill>
                <a:latin typeface="Arial"/>
                <a:cs typeface="Arial"/>
              </a:rPr>
              <a:t>Building Decommission</a:t>
            </a:r>
          </a:p>
          <a:p>
            <a:pPr lvl="1">
              <a:buFont typeface="Wingdings" panose="05000000000000000000" pitchFamily="2" charset="2"/>
              <a:buChar char="Ø"/>
            </a:pPr>
            <a:r>
              <a:rPr lang="en-CA" sz="2400">
                <a:solidFill>
                  <a:schemeClr val="tx1"/>
                </a:solidFill>
                <a:latin typeface="Arial"/>
                <a:cs typeface="Arial"/>
              </a:rPr>
              <a:t>Cost analysis (capital needs vs. new build cost)</a:t>
            </a:r>
            <a:endParaRPr lang="en-CA" sz="2400">
              <a:solidFill>
                <a:schemeClr val="tx1"/>
              </a:solidFill>
            </a:endParaRPr>
          </a:p>
        </p:txBody>
      </p:sp>
      <p:pic>
        <p:nvPicPr>
          <p:cNvPr id="6" name="Picture 5">
            <a:extLst>
              <a:ext uri="{FF2B5EF4-FFF2-40B4-BE49-F238E27FC236}">
                <a16:creationId xmlns:a16="http://schemas.microsoft.com/office/drawing/2014/main" id="{FCAF057C-F7B3-6215-FE12-B5F5278CFE9F}"/>
              </a:ext>
            </a:extLst>
          </p:cNvPr>
          <p:cNvPicPr>
            <a:picLocks noChangeAspect="1"/>
          </p:cNvPicPr>
          <p:nvPr/>
        </p:nvPicPr>
        <p:blipFill>
          <a:blip r:embed="rId2"/>
          <a:srcRect l="21941" t="17742" r="22575" b="19355"/>
          <a:stretch/>
        </p:blipFill>
        <p:spPr>
          <a:xfrm>
            <a:off x="7738167" y="828137"/>
            <a:ext cx="3671101" cy="4162006"/>
          </a:xfrm>
          <a:prstGeom prst="rect">
            <a:avLst/>
          </a:prstGeom>
        </p:spPr>
      </p:pic>
    </p:spTree>
    <p:extLst>
      <p:ext uri="{BB962C8B-B14F-4D97-AF65-F5344CB8AC3E}">
        <p14:creationId xmlns:p14="http://schemas.microsoft.com/office/powerpoint/2010/main" val="1330034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08327-C115-CDF3-9E46-1A2E0F88E0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082CEF-EF43-A0B5-60A3-D8273F99FC0A}"/>
              </a:ext>
            </a:extLst>
          </p:cNvPr>
          <p:cNvSpPr>
            <a:spLocks noGrp="1"/>
          </p:cNvSpPr>
          <p:nvPr>
            <p:ph type="title"/>
          </p:nvPr>
        </p:nvSpPr>
        <p:spPr>
          <a:xfrm>
            <a:off x="782732" y="425959"/>
            <a:ext cx="10218489" cy="1034453"/>
          </a:xfrm>
        </p:spPr>
        <p:txBody>
          <a:bodyPr/>
          <a:lstStyle/>
          <a:p>
            <a:r>
              <a:rPr lang="en-CA"/>
              <a:t>Why an IFA?</a:t>
            </a:r>
          </a:p>
        </p:txBody>
      </p:sp>
      <p:sp>
        <p:nvSpPr>
          <p:cNvPr id="3" name="Text Placeholder 2">
            <a:extLst>
              <a:ext uri="{FF2B5EF4-FFF2-40B4-BE49-F238E27FC236}">
                <a16:creationId xmlns:a16="http://schemas.microsoft.com/office/drawing/2014/main" id="{112A5D49-7F08-A9DC-27E5-57F8DB6871E9}"/>
              </a:ext>
            </a:extLst>
          </p:cNvPr>
          <p:cNvSpPr>
            <a:spLocks noGrp="1"/>
          </p:cNvSpPr>
          <p:nvPr>
            <p:ph type="body" idx="1"/>
          </p:nvPr>
        </p:nvSpPr>
        <p:spPr>
          <a:xfrm>
            <a:off x="782732" y="1309264"/>
            <a:ext cx="6420708" cy="4239471"/>
          </a:xfrm>
        </p:spPr>
        <p:txBody>
          <a:bodyPr lIns="0" tIns="0" rIns="0" bIns="0" anchor="t">
            <a:noAutofit/>
          </a:bodyPr>
          <a:lstStyle/>
          <a:p>
            <a:pPr>
              <a:buFont typeface="Wingdings" panose="05000000000000000000" pitchFamily="2" charset="2"/>
              <a:buChar char="Ø"/>
            </a:pPr>
            <a:r>
              <a:rPr lang="en-CA" sz="2400">
                <a:latin typeface="Arial"/>
                <a:cs typeface="Arial"/>
              </a:rPr>
              <a:t>IFA provide a holistic view of a building's needs</a:t>
            </a:r>
          </a:p>
          <a:p>
            <a:pPr>
              <a:buFont typeface="Wingdings" panose="05000000000000000000" pitchFamily="2" charset="2"/>
              <a:buChar char="Ø"/>
            </a:pPr>
            <a:r>
              <a:rPr lang="en-CA" sz="2400">
                <a:solidFill>
                  <a:schemeClr val="tx1"/>
                </a:solidFill>
                <a:latin typeface="Arial"/>
                <a:cs typeface="Arial"/>
              </a:rPr>
              <a:t>Data is consolidated in a report and database</a:t>
            </a:r>
          </a:p>
          <a:p>
            <a:pPr>
              <a:buFont typeface="Wingdings" panose="05000000000000000000" pitchFamily="2" charset="2"/>
              <a:buChar char="Ø"/>
            </a:pPr>
            <a:r>
              <a:rPr lang="en-CA" sz="2400" b="1">
                <a:latin typeface="Arial"/>
                <a:cs typeface="Arial"/>
              </a:rPr>
              <a:t>Advantages</a:t>
            </a:r>
            <a:r>
              <a:rPr lang="en-CA" sz="2400">
                <a:latin typeface="Arial"/>
                <a:cs typeface="Arial"/>
              </a:rPr>
              <a:t>:</a:t>
            </a:r>
            <a:endParaRPr lang="en-CA" sz="2400">
              <a:solidFill>
                <a:schemeClr val="tx1">
                  <a:tint val="75000"/>
                </a:schemeClr>
              </a:solidFill>
              <a:latin typeface="Arial"/>
              <a:cs typeface="Arial"/>
            </a:endParaRPr>
          </a:p>
          <a:p>
            <a:pPr>
              <a:buFont typeface="Wingdings" panose="05000000000000000000" pitchFamily="2" charset="2"/>
              <a:buChar char="Ø"/>
            </a:pPr>
            <a:r>
              <a:rPr lang="en-CA" sz="2000">
                <a:solidFill>
                  <a:schemeClr val="tx1"/>
                </a:solidFill>
              </a:rPr>
              <a:t>Easier to keep track (recommendations, projects)</a:t>
            </a:r>
          </a:p>
          <a:p>
            <a:pPr>
              <a:buFont typeface="Wingdings" panose="05000000000000000000" pitchFamily="2" charset="2"/>
              <a:buChar char="Ø"/>
            </a:pPr>
            <a:r>
              <a:rPr lang="en-CA" sz="2000">
                <a:solidFill>
                  <a:schemeClr val="tx1"/>
                </a:solidFill>
              </a:rPr>
              <a:t>Complete view of financial needs</a:t>
            </a:r>
          </a:p>
          <a:p>
            <a:pPr>
              <a:buFont typeface="Wingdings" panose="05000000000000000000" pitchFamily="2" charset="2"/>
              <a:buChar char="Ø"/>
            </a:pPr>
            <a:r>
              <a:rPr lang="en-CA" sz="2000">
                <a:solidFill>
                  <a:schemeClr val="tx1"/>
                </a:solidFill>
              </a:rPr>
              <a:t>Report findings and analysis are organized in one package</a:t>
            </a:r>
          </a:p>
        </p:txBody>
      </p:sp>
      <p:pic>
        <p:nvPicPr>
          <p:cNvPr id="7" name="Picture 6" descr="A pyramid of cubes with arrows and a target&#10;&#10;Description automatically generated">
            <a:extLst>
              <a:ext uri="{FF2B5EF4-FFF2-40B4-BE49-F238E27FC236}">
                <a16:creationId xmlns:a16="http://schemas.microsoft.com/office/drawing/2014/main" id="{4FFA861B-192B-838E-AB72-966DDC34B991}"/>
              </a:ext>
            </a:extLst>
          </p:cNvPr>
          <p:cNvPicPr>
            <a:picLocks noChangeAspect="1"/>
          </p:cNvPicPr>
          <p:nvPr/>
        </p:nvPicPr>
        <p:blipFill>
          <a:blip r:embed="rId2"/>
          <a:stretch>
            <a:fillRect/>
          </a:stretch>
        </p:blipFill>
        <p:spPr>
          <a:xfrm>
            <a:off x="6864085" y="1309264"/>
            <a:ext cx="4738635" cy="3779528"/>
          </a:xfrm>
          <a:prstGeom prst="rect">
            <a:avLst/>
          </a:prstGeom>
        </p:spPr>
      </p:pic>
    </p:spTree>
    <p:extLst>
      <p:ext uri="{BB962C8B-B14F-4D97-AF65-F5344CB8AC3E}">
        <p14:creationId xmlns:p14="http://schemas.microsoft.com/office/powerpoint/2010/main" val="6941565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2843B-13F3-7CB9-0BAD-6AF1E972F6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F1B10-B473-A8CC-5F93-7AC1E07E717B}"/>
              </a:ext>
            </a:extLst>
          </p:cNvPr>
          <p:cNvSpPr>
            <a:spLocks noGrp="1"/>
          </p:cNvSpPr>
          <p:nvPr>
            <p:ph type="title"/>
          </p:nvPr>
        </p:nvSpPr>
        <p:spPr>
          <a:xfrm>
            <a:off x="782732" y="425959"/>
            <a:ext cx="10218489" cy="1034453"/>
          </a:xfrm>
        </p:spPr>
        <p:txBody>
          <a:bodyPr/>
          <a:lstStyle/>
          <a:p>
            <a:r>
              <a:rPr lang="en-CA"/>
              <a:t>Why an IFA?</a:t>
            </a:r>
          </a:p>
        </p:txBody>
      </p:sp>
      <p:sp>
        <p:nvSpPr>
          <p:cNvPr id="3" name="Text Placeholder 2">
            <a:extLst>
              <a:ext uri="{FF2B5EF4-FFF2-40B4-BE49-F238E27FC236}">
                <a16:creationId xmlns:a16="http://schemas.microsoft.com/office/drawing/2014/main" id="{A2501998-E942-7B5C-C06C-BC118591CC1F}"/>
              </a:ext>
            </a:extLst>
          </p:cNvPr>
          <p:cNvSpPr>
            <a:spLocks noGrp="1"/>
          </p:cNvSpPr>
          <p:nvPr>
            <p:ph type="body" idx="1"/>
          </p:nvPr>
        </p:nvSpPr>
        <p:spPr>
          <a:xfrm>
            <a:off x="782732" y="1309264"/>
            <a:ext cx="6420708" cy="4239471"/>
          </a:xfrm>
        </p:spPr>
        <p:txBody>
          <a:bodyPr lIns="0" tIns="0" rIns="0" bIns="0" anchor="t">
            <a:noAutofit/>
          </a:bodyPr>
          <a:lstStyle/>
          <a:p>
            <a:pPr>
              <a:buFont typeface="Wingdings" panose="05000000000000000000" pitchFamily="2" charset="2"/>
              <a:buChar char="Ø"/>
            </a:pPr>
            <a:r>
              <a:rPr lang="en-CA" sz="2400">
                <a:latin typeface="Arial"/>
                <a:cs typeface="Arial"/>
              </a:rPr>
              <a:t>Building design standards continue to be updated (e.g. renewal of building code)</a:t>
            </a:r>
          </a:p>
          <a:p>
            <a:pPr>
              <a:buFont typeface="Wingdings" panose="05000000000000000000" pitchFamily="2" charset="2"/>
              <a:buChar char="Ø"/>
            </a:pPr>
            <a:r>
              <a:rPr lang="en-CA" sz="2400">
                <a:solidFill>
                  <a:schemeClr val="tx1"/>
                </a:solidFill>
              </a:rPr>
              <a:t>Aged buildings become “non-compliant”</a:t>
            </a:r>
          </a:p>
          <a:p>
            <a:pPr>
              <a:buFont typeface="Wingdings" panose="05000000000000000000" pitchFamily="2" charset="2"/>
              <a:buChar char="Ø"/>
            </a:pPr>
            <a:r>
              <a:rPr lang="en-CA" sz="2400"/>
              <a:t>What is the cost to bring up the current building to meet existing standards?</a:t>
            </a:r>
            <a:endParaRPr lang="en-CA" sz="2400">
              <a:solidFill>
                <a:schemeClr val="tx1"/>
              </a:solidFill>
            </a:endParaRPr>
          </a:p>
          <a:p>
            <a:pPr>
              <a:buFont typeface="Wingdings" panose="05000000000000000000" pitchFamily="2" charset="2"/>
              <a:buChar char="Ø"/>
            </a:pPr>
            <a:r>
              <a:rPr lang="en-CA" sz="2400"/>
              <a:t>Multiple design standards to consider:</a:t>
            </a:r>
          </a:p>
          <a:p>
            <a:pPr lvl="1">
              <a:buFont typeface="Wingdings" panose="05000000000000000000" pitchFamily="2" charset="2"/>
              <a:buChar char="Ø"/>
            </a:pPr>
            <a:r>
              <a:rPr lang="en-CA" sz="2600">
                <a:solidFill>
                  <a:schemeClr val="tx1"/>
                </a:solidFill>
              </a:rPr>
              <a:t>Building code</a:t>
            </a:r>
          </a:p>
          <a:p>
            <a:pPr lvl="1">
              <a:buFont typeface="Wingdings" panose="05000000000000000000" pitchFamily="2" charset="2"/>
              <a:buChar char="Ø"/>
            </a:pPr>
            <a:r>
              <a:rPr lang="en-CA" sz="2600">
                <a:solidFill>
                  <a:schemeClr val="tx1"/>
                </a:solidFill>
              </a:rPr>
              <a:t>Accessibility</a:t>
            </a:r>
          </a:p>
          <a:p>
            <a:pPr lvl="1">
              <a:buFont typeface="Wingdings" panose="05000000000000000000" pitchFamily="2" charset="2"/>
              <a:buChar char="Ø"/>
            </a:pPr>
            <a:r>
              <a:rPr lang="en-CA" sz="2600">
                <a:solidFill>
                  <a:schemeClr val="tx1"/>
                </a:solidFill>
              </a:rPr>
              <a:t>Space requirements </a:t>
            </a:r>
          </a:p>
        </p:txBody>
      </p:sp>
      <p:pic>
        <p:nvPicPr>
          <p:cNvPr id="6" name="Picture 5" descr="A mirror door with a star from it&#10;&#10;Description automatically generated">
            <a:extLst>
              <a:ext uri="{FF2B5EF4-FFF2-40B4-BE49-F238E27FC236}">
                <a16:creationId xmlns:a16="http://schemas.microsoft.com/office/drawing/2014/main" id="{B2A476AA-D02E-6B99-25E9-BC8962765D51}"/>
              </a:ext>
            </a:extLst>
          </p:cNvPr>
          <p:cNvPicPr>
            <a:picLocks noChangeAspect="1"/>
          </p:cNvPicPr>
          <p:nvPr/>
        </p:nvPicPr>
        <p:blipFill>
          <a:blip r:embed="rId2"/>
          <a:stretch>
            <a:fillRect/>
          </a:stretch>
        </p:blipFill>
        <p:spPr>
          <a:xfrm>
            <a:off x="8870576" y="837079"/>
            <a:ext cx="2864224" cy="2148168"/>
          </a:xfrm>
          <a:prstGeom prst="rect">
            <a:avLst/>
          </a:prstGeom>
        </p:spPr>
      </p:pic>
      <p:pic>
        <p:nvPicPr>
          <p:cNvPr id="9" name="Picture 8" descr="A staircase in a building&#10;&#10;Description automatically generated">
            <a:extLst>
              <a:ext uri="{FF2B5EF4-FFF2-40B4-BE49-F238E27FC236}">
                <a16:creationId xmlns:a16="http://schemas.microsoft.com/office/drawing/2014/main" id="{62080F46-7D4F-02C8-CA34-3FA9CAC5D11E}"/>
              </a:ext>
            </a:extLst>
          </p:cNvPr>
          <p:cNvPicPr>
            <a:picLocks noChangeAspect="1"/>
          </p:cNvPicPr>
          <p:nvPr/>
        </p:nvPicPr>
        <p:blipFill>
          <a:blip r:embed="rId3"/>
          <a:stretch>
            <a:fillRect/>
          </a:stretch>
        </p:blipFill>
        <p:spPr>
          <a:xfrm>
            <a:off x="8870576" y="3146611"/>
            <a:ext cx="2940424" cy="2205318"/>
          </a:xfrm>
          <a:prstGeom prst="rect">
            <a:avLst/>
          </a:prstGeom>
        </p:spPr>
      </p:pic>
    </p:spTree>
    <p:extLst>
      <p:ext uri="{BB962C8B-B14F-4D97-AF65-F5344CB8AC3E}">
        <p14:creationId xmlns:p14="http://schemas.microsoft.com/office/powerpoint/2010/main" val="31188414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C65CA-9FB4-5DCC-2982-F3A466A5FC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13561-5BEA-1A5D-4469-270BD9FE28FB}"/>
              </a:ext>
            </a:extLst>
          </p:cNvPr>
          <p:cNvSpPr>
            <a:spLocks noGrp="1"/>
          </p:cNvSpPr>
          <p:nvPr>
            <p:ph type="title"/>
          </p:nvPr>
        </p:nvSpPr>
        <p:spPr>
          <a:xfrm>
            <a:off x="782205" y="957242"/>
            <a:ext cx="11162145" cy="1034453"/>
          </a:xfrm>
        </p:spPr>
        <p:txBody>
          <a:bodyPr/>
          <a:lstStyle/>
          <a:p>
            <a:r>
              <a:rPr lang="en-US"/>
              <a:t>It’s time for A Poll question </a:t>
            </a:r>
          </a:p>
        </p:txBody>
      </p:sp>
      <p:pic>
        <p:nvPicPr>
          <p:cNvPr id="6" name="Picture 5" descr="A group of white speech bubbles with a hand pointing at a button&#10;&#10;Description automatically generated">
            <a:extLst>
              <a:ext uri="{FF2B5EF4-FFF2-40B4-BE49-F238E27FC236}">
                <a16:creationId xmlns:a16="http://schemas.microsoft.com/office/drawing/2014/main" id="{AAE383B6-8940-D555-C766-EBD99764B9AF}"/>
              </a:ext>
            </a:extLst>
          </p:cNvPr>
          <p:cNvPicPr>
            <a:picLocks noChangeAspect="1"/>
          </p:cNvPicPr>
          <p:nvPr/>
        </p:nvPicPr>
        <p:blipFill>
          <a:blip r:embed="rId3"/>
          <a:srcRect t="15325" b="12284"/>
          <a:stretch/>
        </p:blipFill>
        <p:spPr>
          <a:xfrm>
            <a:off x="2130213" y="1474469"/>
            <a:ext cx="7768167" cy="4080511"/>
          </a:xfrm>
          <a:prstGeom prst="rect">
            <a:avLst/>
          </a:prstGeom>
        </p:spPr>
      </p:pic>
    </p:spTree>
    <p:extLst>
      <p:ext uri="{BB962C8B-B14F-4D97-AF65-F5344CB8AC3E}">
        <p14:creationId xmlns:p14="http://schemas.microsoft.com/office/powerpoint/2010/main" val="2408879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2843B-13F3-7CB9-0BAD-6AF1E972F6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F1B10-B473-A8CC-5F93-7AC1E07E717B}"/>
              </a:ext>
            </a:extLst>
          </p:cNvPr>
          <p:cNvSpPr>
            <a:spLocks noGrp="1"/>
          </p:cNvSpPr>
          <p:nvPr>
            <p:ph type="title"/>
          </p:nvPr>
        </p:nvSpPr>
        <p:spPr>
          <a:xfrm>
            <a:off x="782732" y="425959"/>
            <a:ext cx="10218489" cy="1034453"/>
          </a:xfrm>
        </p:spPr>
        <p:txBody>
          <a:bodyPr/>
          <a:lstStyle/>
          <a:p>
            <a:r>
              <a:rPr lang="en-CA"/>
              <a:t>Space Requirements</a:t>
            </a:r>
          </a:p>
        </p:txBody>
      </p:sp>
      <p:sp>
        <p:nvSpPr>
          <p:cNvPr id="3" name="Text Placeholder 2">
            <a:extLst>
              <a:ext uri="{FF2B5EF4-FFF2-40B4-BE49-F238E27FC236}">
                <a16:creationId xmlns:a16="http://schemas.microsoft.com/office/drawing/2014/main" id="{A2501998-E942-7B5C-C06C-BC118591CC1F}"/>
              </a:ext>
            </a:extLst>
          </p:cNvPr>
          <p:cNvSpPr>
            <a:spLocks noGrp="1"/>
          </p:cNvSpPr>
          <p:nvPr>
            <p:ph type="body" idx="1"/>
          </p:nvPr>
        </p:nvSpPr>
        <p:spPr>
          <a:xfrm>
            <a:off x="782732" y="1056776"/>
            <a:ext cx="5456703" cy="2347835"/>
          </a:xfrm>
        </p:spPr>
        <p:txBody>
          <a:bodyPr lIns="0" tIns="0" rIns="0" bIns="0" anchor="t">
            <a:noAutofit/>
          </a:bodyPr>
          <a:lstStyle/>
          <a:p>
            <a:pPr>
              <a:buFont typeface="Wingdings" panose="05000000000000000000" pitchFamily="2" charset="2"/>
              <a:buChar char="Ø"/>
            </a:pPr>
            <a:r>
              <a:rPr lang="en-CA" sz="2400">
                <a:latin typeface="Arial"/>
                <a:cs typeface="Arial"/>
              </a:rPr>
              <a:t>Comparison of existing building to a new build</a:t>
            </a:r>
          </a:p>
          <a:p>
            <a:pPr>
              <a:buFont typeface="Wingdings" panose="05000000000000000000" pitchFamily="2" charset="2"/>
              <a:buChar char="Ø"/>
            </a:pPr>
            <a:r>
              <a:rPr lang="en-CA" sz="2400">
                <a:solidFill>
                  <a:schemeClr val="tx1"/>
                </a:solidFill>
              </a:rPr>
              <a:t>On-site measurements of the building compared to design guidelines</a:t>
            </a:r>
          </a:p>
          <a:p>
            <a:pPr>
              <a:buFont typeface="Wingdings" panose="05000000000000000000" pitchFamily="2" charset="2"/>
              <a:buChar char="Ø"/>
            </a:pPr>
            <a:endParaRPr lang="en-CA" sz="2400">
              <a:solidFill>
                <a:schemeClr val="tx1"/>
              </a:solidFill>
            </a:endParaRPr>
          </a:p>
        </p:txBody>
      </p:sp>
      <p:pic>
        <p:nvPicPr>
          <p:cNvPr id="7" name="Picture 6">
            <a:extLst>
              <a:ext uri="{FF2B5EF4-FFF2-40B4-BE49-F238E27FC236}">
                <a16:creationId xmlns:a16="http://schemas.microsoft.com/office/drawing/2014/main" id="{4E4A1B1B-6E6A-6189-ECFC-35F371487B3C}"/>
              </a:ext>
            </a:extLst>
          </p:cNvPr>
          <p:cNvPicPr>
            <a:picLocks noChangeAspect="1"/>
          </p:cNvPicPr>
          <p:nvPr/>
        </p:nvPicPr>
        <p:blipFill>
          <a:blip r:embed="rId2"/>
          <a:stretch>
            <a:fillRect/>
          </a:stretch>
        </p:blipFill>
        <p:spPr>
          <a:xfrm>
            <a:off x="6925675" y="892406"/>
            <a:ext cx="5039798" cy="2676577"/>
          </a:xfrm>
          <a:prstGeom prst="rect">
            <a:avLst/>
          </a:prstGeom>
        </p:spPr>
      </p:pic>
      <p:pic>
        <p:nvPicPr>
          <p:cNvPr id="4" name="Picture 3">
            <a:extLst>
              <a:ext uri="{FF2B5EF4-FFF2-40B4-BE49-F238E27FC236}">
                <a16:creationId xmlns:a16="http://schemas.microsoft.com/office/drawing/2014/main" id="{C25780E2-BC31-85BE-AA69-38B5AFA7E9F4}"/>
              </a:ext>
            </a:extLst>
          </p:cNvPr>
          <p:cNvPicPr>
            <a:picLocks noChangeAspect="1"/>
          </p:cNvPicPr>
          <p:nvPr/>
        </p:nvPicPr>
        <p:blipFill>
          <a:blip r:embed="rId3"/>
          <a:srcRect t="6339" b="22417"/>
          <a:stretch/>
        </p:blipFill>
        <p:spPr>
          <a:xfrm>
            <a:off x="7603872" y="3429000"/>
            <a:ext cx="3683403" cy="1914343"/>
          </a:xfrm>
          <a:prstGeom prst="rect">
            <a:avLst/>
          </a:prstGeom>
        </p:spPr>
      </p:pic>
      <p:pic>
        <p:nvPicPr>
          <p:cNvPr id="8" name="Picture 7" descr="A room with a table and chairs&#10;&#10;Description automatically generated">
            <a:extLst>
              <a:ext uri="{FF2B5EF4-FFF2-40B4-BE49-F238E27FC236}">
                <a16:creationId xmlns:a16="http://schemas.microsoft.com/office/drawing/2014/main" id="{8F54AB94-9573-0FC3-45B3-8AC382AEE1A1}"/>
              </a:ext>
            </a:extLst>
          </p:cNvPr>
          <p:cNvPicPr>
            <a:picLocks noChangeAspect="1"/>
          </p:cNvPicPr>
          <p:nvPr/>
        </p:nvPicPr>
        <p:blipFill>
          <a:blip r:embed="rId4"/>
          <a:stretch>
            <a:fillRect/>
          </a:stretch>
        </p:blipFill>
        <p:spPr>
          <a:xfrm>
            <a:off x="226527" y="3388280"/>
            <a:ext cx="3067042" cy="2142565"/>
          </a:xfrm>
          <a:prstGeom prst="rect">
            <a:avLst/>
          </a:prstGeom>
        </p:spPr>
      </p:pic>
      <p:pic>
        <p:nvPicPr>
          <p:cNvPr id="10" name="Picture 9" descr="A room with a desk and chair&#10;&#10;Description automatically generated">
            <a:extLst>
              <a:ext uri="{FF2B5EF4-FFF2-40B4-BE49-F238E27FC236}">
                <a16:creationId xmlns:a16="http://schemas.microsoft.com/office/drawing/2014/main" id="{F2FB1579-8E87-41FA-C1C8-573A7A56A700}"/>
              </a:ext>
            </a:extLst>
          </p:cNvPr>
          <p:cNvPicPr>
            <a:picLocks noChangeAspect="1"/>
          </p:cNvPicPr>
          <p:nvPr/>
        </p:nvPicPr>
        <p:blipFill>
          <a:blip r:embed="rId5"/>
          <a:stretch>
            <a:fillRect/>
          </a:stretch>
        </p:blipFill>
        <p:spPr>
          <a:xfrm>
            <a:off x="3391448" y="3388280"/>
            <a:ext cx="3009351" cy="2102263"/>
          </a:xfrm>
          <a:prstGeom prst="rect">
            <a:avLst/>
          </a:prstGeom>
        </p:spPr>
      </p:pic>
    </p:spTree>
    <p:extLst>
      <p:ext uri="{BB962C8B-B14F-4D97-AF65-F5344CB8AC3E}">
        <p14:creationId xmlns:p14="http://schemas.microsoft.com/office/powerpoint/2010/main" val="575710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2843B-13F3-7CB9-0BAD-6AF1E972F6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F1B10-B473-A8CC-5F93-7AC1E07E717B}"/>
              </a:ext>
            </a:extLst>
          </p:cNvPr>
          <p:cNvSpPr>
            <a:spLocks noGrp="1"/>
          </p:cNvSpPr>
          <p:nvPr>
            <p:ph type="title"/>
          </p:nvPr>
        </p:nvSpPr>
        <p:spPr>
          <a:xfrm>
            <a:off x="782732" y="425959"/>
            <a:ext cx="10218489" cy="1034453"/>
          </a:xfrm>
        </p:spPr>
        <p:txBody>
          <a:bodyPr/>
          <a:lstStyle/>
          <a:p>
            <a:r>
              <a:rPr lang="en-CA"/>
              <a:t>Space Requirements</a:t>
            </a:r>
          </a:p>
        </p:txBody>
      </p:sp>
      <p:sp>
        <p:nvSpPr>
          <p:cNvPr id="3" name="Text Placeholder 2">
            <a:extLst>
              <a:ext uri="{FF2B5EF4-FFF2-40B4-BE49-F238E27FC236}">
                <a16:creationId xmlns:a16="http://schemas.microsoft.com/office/drawing/2014/main" id="{A2501998-E942-7B5C-C06C-BC118591CC1F}"/>
              </a:ext>
            </a:extLst>
          </p:cNvPr>
          <p:cNvSpPr>
            <a:spLocks noGrp="1"/>
          </p:cNvSpPr>
          <p:nvPr>
            <p:ph type="body" idx="1"/>
          </p:nvPr>
        </p:nvSpPr>
        <p:spPr>
          <a:xfrm>
            <a:off x="409350" y="1045306"/>
            <a:ext cx="7258609" cy="4239471"/>
          </a:xfrm>
        </p:spPr>
        <p:txBody>
          <a:bodyPr lIns="0" tIns="0" rIns="0" bIns="0" anchor="t">
            <a:noAutofit/>
          </a:bodyPr>
          <a:lstStyle/>
          <a:p>
            <a:pPr>
              <a:buFont typeface="Wingdings" panose="05000000000000000000" pitchFamily="2" charset="2"/>
              <a:buChar char="Ø"/>
            </a:pPr>
            <a:r>
              <a:rPr lang="en-CA" sz="2400">
                <a:latin typeface="Arial"/>
                <a:cs typeface="Arial"/>
              </a:rPr>
              <a:t>Comparison of existing site (parking lot, school bus loading zone, etc.) to local by-laws</a:t>
            </a:r>
          </a:p>
          <a:p>
            <a:pPr>
              <a:buFont typeface="Wingdings" panose="05000000000000000000" pitchFamily="2" charset="2"/>
              <a:buChar char="Ø"/>
            </a:pPr>
            <a:r>
              <a:rPr lang="en-CA" sz="2400">
                <a:solidFill>
                  <a:schemeClr val="tx1"/>
                </a:solidFill>
              </a:rPr>
              <a:t>Provide estimate to expand the facility and the site</a:t>
            </a:r>
          </a:p>
        </p:txBody>
      </p:sp>
      <p:pic>
        <p:nvPicPr>
          <p:cNvPr id="5" name="Picture 4">
            <a:extLst>
              <a:ext uri="{FF2B5EF4-FFF2-40B4-BE49-F238E27FC236}">
                <a16:creationId xmlns:a16="http://schemas.microsoft.com/office/drawing/2014/main" id="{9D024371-A5C3-7316-ADAC-C731A3CE700C}"/>
              </a:ext>
            </a:extLst>
          </p:cNvPr>
          <p:cNvPicPr>
            <a:picLocks noChangeAspect="1"/>
          </p:cNvPicPr>
          <p:nvPr/>
        </p:nvPicPr>
        <p:blipFill>
          <a:blip r:embed="rId2"/>
          <a:stretch>
            <a:fillRect/>
          </a:stretch>
        </p:blipFill>
        <p:spPr>
          <a:xfrm>
            <a:off x="9126008" y="882191"/>
            <a:ext cx="2115797" cy="1410532"/>
          </a:xfrm>
          <a:prstGeom prst="rect">
            <a:avLst/>
          </a:prstGeom>
        </p:spPr>
      </p:pic>
      <p:pic>
        <p:nvPicPr>
          <p:cNvPr id="8" name="Picture 7">
            <a:extLst>
              <a:ext uri="{FF2B5EF4-FFF2-40B4-BE49-F238E27FC236}">
                <a16:creationId xmlns:a16="http://schemas.microsoft.com/office/drawing/2014/main" id="{4997C03B-CB86-E480-69D7-FDCBB16CB5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5471" y="2955378"/>
            <a:ext cx="3295650" cy="2466975"/>
          </a:xfrm>
          <a:prstGeom prst="rect">
            <a:avLst/>
          </a:prstGeom>
          <a:noFill/>
          <a:ln>
            <a:noFill/>
          </a:ln>
        </p:spPr>
      </p:pic>
      <p:pic>
        <p:nvPicPr>
          <p:cNvPr id="9" name="Picture 8">
            <a:extLst>
              <a:ext uri="{FF2B5EF4-FFF2-40B4-BE49-F238E27FC236}">
                <a16:creationId xmlns:a16="http://schemas.microsoft.com/office/drawing/2014/main" id="{57D89432-42CE-A313-5C48-E670D51A46F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006" y="2986494"/>
            <a:ext cx="3209925" cy="2404745"/>
          </a:xfrm>
          <a:prstGeom prst="rect">
            <a:avLst/>
          </a:prstGeom>
          <a:noFill/>
          <a:ln>
            <a:noFill/>
          </a:ln>
        </p:spPr>
      </p:pic>
      <p:pic>
        <p:nvPicPr>
          <p:cNvPr id="11" name="Picture 10">
            <a:extLst>
              <a:ext uri="{FF2B5EF4-FFF2-40B4-BE49-F238E27FC236}">
                <a16:creationId xmlns:a16="http://schemas.microsoft.com/office/drawing/2014/main" id="{1E61A801-E9A1-96F6-0E24-448051118765}"/>
              </a:ext>
            </a:extLst>
          </p:cNvPr>
          <p:cNvPicPr>
            <a:picLocks noChangeAspect="1"/>
          </p:cNvPicPr>
          <p:nvPr/>
        </p:nvPicPr>
        <p:blipFill>
          <a:blip r:embed="rId5"/>
          <a:stretch>
            <a:fillRect/>
          </a:stretch>
        </p:blipFill>
        <p:spPr>
          <a:xfrm>
            <a:off x="7908543" y="2415566"/>
            <a:ext cx="4005551" cy="3046277"/>
          </a:xfrm>
          <a:prstGeom prst="rect">
            <a:avLst/>
          </a:prstGeom>
        </p:spPr>
      </p:pic>
    </p:spTree>
    <p:extLst>
      <p:ext uri="{BB962C8B-B14F-4D97-AF65-F5344CB8AC3E}">
        <p14:creationId xmlns:p14="http://schemas.microsoft.com/office/powerpoint/2010/main" val="3739458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05BE0F-84EF-B68A-9235-54EA76CD91E7}"/>
              </a:ext>
            </a:extLst>
          </p:cNvPr>
          <p:cNvSpPr txBox="1"/>
          <p:nvPr/>
        </p:nvSpPr>
        <p:spPr>
          <a:xfrm>
            <a:off x="406326" y="711908"/>
            <a:ext cx="7212681" cy="646331"/>
          </a:xfrm>
          <a:prstGeom prst="rect">
            <a:avLst/>
          </a:prstGeom>
          <a:noFill/>
        </p:spPr>
        <p:txBody>
          <a:bodyPr wrap="square" rtlCol="0">
            <a:spAutoFit/>
          </a:bodyPr>
          <a:lstStyle/>
          <a:p>
            <a:r>
              <a:rPr lang="en-CA" sz="3600" b="1" cap="all" spc="600">
                <a:solidFill>
                  <a:schemeClr val="tx1">
                    <a:lumMod val="50000"/>
                  </a:schemeClr>
                </a:solidFill>
                <a:latin typeface="+mj-lt"/>
                <a:ea typeface="+mj-ea"/>
              </a:rPr>
              <a:t>About Roth IAMS</a:t>
            </a:r>
            <a:endParaRPr lang="en-CA" sz="3600">
              <a:solidFill>
                <a:schemeClr val="tx1">
                  <a:lumMod val="50000"/>
                </a:schemeClr>
              </a:solidFill>
              <a:latin typeface="+mj-lt"/>
              <a:cs typeface="Arial"/>
            </a:endParaRPr>
          </a:p>
        </p:txBody>
      </p:sp>
      <p:sp>
        <p:nvSpPr>
          <p:cNvPr id="2" name="TextBox 1">
            <a:extLst>
              <a:ext uri="{FF2B5EF4-FFF2-40B4-BE49-F238E27FC236}">
                <a16:creationId xmlns:a16="http://schemas.microsoft.com/office/drawing/2014/main" id="{49FBE724-8D4F-E25F-4964-9EDF7045ABB0}"/>
              </a:ext>
            </a:extLst>
          </p:cNvPr>
          <p:cNvSpPr txBox="1"/>
          <p:nvPr/>
        </p:nvSpPr>
        <p:spPr>
          <a:xfrm>
            <a:off x="406326" y="1675163"/>
            <a:ext cx="6128294" cy="2092881"/>
          </a:xfrm>
          <a:prstGeom prst="rect">
            <a:avLst/>
          </a:prstGeom>
          <a:noFill/>
        </p:spPr>
        <p:txBody>
          <a:bodyPr wrap="square" rtlCol="0">
            <a:spAutoFit/>
          </a:bodyPr>
          <a:lstStyle/>
          <a:p>
            <a:r>
              <a:rPr lang="en-US" sz="1600" b="0" i="0">
                <a:solidFill>
                  <a:srgbClr val="3A3A3A"/>
                </a:solidFill>
                <a:effectLst/>
                <a:latin typeface="Arial" panose="020B0604020202020204" pitchFamily="34" charset="0"/>
                <a:cs typeface="Arial" panose="020B0604020202020204" pitchFamily="34" charset="0"/>
              </a:rPr>
              <a:t>Roth IAMS is one of the largest firms in North America that focuses exclusively on existing infrastructure asset management. We have provided services across North America for public and private sector clients since 2014.</a:t>
            </a:r>
            <a:br>
              <a:rPr lang="en-US" sz="1600" b="0" i="0">
                <a:solidFill>
                  <a:srgbClr val="3A3A3A"/>
                </a:solidFill>
                <a:effectLst/>
                <a:latin typeface="Arial" panose="020B0604020202020204" pitchFamily="34" charset="0"/>
                <a:cs typeface="Arial" panose="020B0604020202020204" pitchFamily="34" charset="0"/>
              </a:rPr>
            </a:br>
            <a:br>
              <a:rPr lang="en-US" sz="1600" b="0" i="0">
                <a:solidFill>
                  <a:srgbClr val="3A3A3A"/>
                </a:solidFill>
                <a:effectLst/>
                <a:latin typeface="Arial" panose="020B0604020202020204" pitchFamily="34" charset="0"/>
                <a:cs typeface="Arial" panose="020B0604020202020204" pitchFamily="34" charset="0"/>
              </a:rPr>
            </a:br>
            <a:r>
              <a:rPr kumimoji="0" lang="en-US" sz="1600" b="1"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Our vision is to solve the world’s deferred capital renewal and maintenance (DCRM) backlog crisis. </a:t>
            </a:r>
            <a:endParaRPr lang="en-CA" sz="1600">
              <a:latin typeface="Arial" panose="020B0604020202020204" pitchFamily="34" charset="0"/>
              <a:cs typeface="Arial" panose="020B0604020202020204" pitchFamily="34" charset="0"/>
            </a:endParaRPr>
          </a:p>
          <a:p>
            <a:endParaRPr lang="en-CA"/>
          </a:p>
        </p:txBody>
      </p:sp>
      <p:pic>
        <p:nvPicPr>
          <p:cNvPr id="5" name="Picture 4">
            <a:extLst>
              <a:ext uri="{FF2B5EF4-FFF2-40B4-BE49-F238E27FC236}">
                <a16:creationId xmlns:a16="http://schemas.microsoft.com/office/drawing/2014/main" id="{36DAEEB0-DB4D-38FC-D20C-73E5D5FDF7F5}"/>
              </a:ext>
            </a:extLst>
          </p:cNvPr>
          <p:cNvPicPr>
            <a:picLocks noChangeAspect="1"/>
          </p:cNvPicPr>
          <p:nvPr/>
        </p:nvPicPr>
        <p:blipFill>
          <a:blip r:embed="rId2"/>
          <a:stretch>
            <a:fillRect/>
          </a:stretch>
        </p:blipFill>
        <p:spPr>
          <a:xfrm>
            <a:off x="470334" y="3555510"/>
            <a:ext cx="3474881" cy="2013745"/>
          </a:xfrm>
          <a:prstGeom prst="rect">
            <a:avLst/>
          </a:prstGeom>
        </p:spPr>
      </p:pic>
      <p:pic>
        <p:nvPicPr>
          <p:cNvPr id="6" name="Picture 5" descr="A diagram of a company's company's company&#10;&#10;Description automatically generated">
            <a:extLst>
              <a:ext uri="{FF2B5EF4-FFF2-40B4-BE49-F238E27FC236}">
                <a16:creationId xmlns:a16="http://schemas.microsoft.com/office/drawing/2014/main" id="{F11DDC17-C83F-9265-12BF-5ED22223C121}"/>
              </a:ext>
            </a:extLst>
          </p:cNvPr>
          <p:cNvPicPr>
            <a:picLocks noChangeAspect="1"/>
          </p:cNvPicPr>
          <p:nvPr/>
        </p:nvPicPr>
        <p:blipFill>
          <a:blip r:embed="rId3"/>
          <a:stretch>
            <a:fillRect/>
          </a:stretch>
        </p:blipFill>
        <p:spPr>
          <a:xfrm>
            <a:off x="6801816" y="1153387"/>
            <a:ext cx="4743842" cy="4328202"/>
          </a:xfrm>
          <a:prstGeom prst="rect">
            <a:avLst/>
          </a:prstGeom>
        </p:spPr>
      </p:pic>
    </p:spTree>
    <p:extLst>
      <p:ext uri="{BB962C8B-B14F-4D97-AF65-F5344CB8AC3E}">
        <p14:creationId xmlns:p14="http://schemas.microsoft.com/office/powerpoint/2010/main" val="3976716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F4333-DF1E-CBF5-0F00-09B4E9AE5BB5}"/>
              </a:ext>
            </a:extLst>
          </p:cNvPr>
          <p:cNvSpPr>
            <a:spLocks noGrp="1"/>
          </p:cNvSpPr>
          <p:nvPr>
            <p:ph type="title"/>
          </p:nvPr>
        </p:nvSpPr>
        <p:spPr>
          <a:xfrm>
            <a:off x="4348480" y="1889760"/>
            <a:ext cx="7068701" cy="1715710"/>
          </a:xfrm>
        </p:spPr>
        <p:txBody>
          <a:bodyPr/>
          <a:lstStyle/>
          <a:p>
            <a:r>
              <a:rPr lang="en-CA"/>
              <a:t>Integrating Accessibility needs in an IFA</a:t>
            </a:r>
          </a:p>
        </p:txBody>
      </p:sp>
      <p:pic>
        <p:nvPicPr>
          <p:cNvPr id="9" name="Picture 8">
            <a:extLst>
              <a:ext uri="{FF2B5EF4-FFF2-40B4-BE49-F238E27FC236}">
                <a16:creationId xmlns:a16="http://schemas.microsoft.com/office/drawing/2014/main" id="{D49FBFC7-641D-2CDA-CC4D-896FB029B8CF}"/>
              </a:ext>
            </a:extLst>
          </p:cNvPr>
          <p:cNvPicPr>
            <a:picLocks noChangeAspect="1"/>
          </p:cNvPicPr>
          <p:nvPr/>
        </p:nvPicPr>
        <p:blipFill>
          <a:blip r:embed="rId2"/>
          <a:stretch>
            <a:fillRect/>
          </a:stretch>
        </p:blipFill>
        <p:spPr>
          <a:xfrm>
            <a:off x="395287" y="2365270"/>
            <a:ext cx="3738563" cy="1118280"/>
          </a:xfrm>
          <a:prstGeom prst="rect">
            <a:avLst/>
          </a:prstGeom>
        </p:spPr>
      </p:pic>
    </p:spTree>
    <p:extLst>
      <p:ext uri="{BB962C8B-B14F-4D97-AF65-F5344CB8AC3E}">
        <p14:creationId xmlns:p14="http://schemas.microsoft.com/office/powerpoint/2010/main" val="22581076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8155" y="755878"/>
            <a:ext cx="10926008" cy="860400"/>
          </a:xfrm>
        </p:spPr>
        <p:txBody>
          <a:bodyPr>
            <a:noAutofit/>
          </a:bodyPr>
          <a:lstStyle/>
          <a:p>
            <a:r>
              <a:rPr kumimoji="0" lang="en-CA" sz="3600" b="1" i="0" u="none" strike="noStrike" kern="1200" cap="all" spc="600" normalizeH="0" baseline="0" noProof="0">
                <a:ln>
                  <a:noFill/>
                </a:ln>
                <a:solidFill>
                  <a:srgbClr val="36393B"/>
                </a:solidFill>
                <a:effectLst/>
                <a:uLnTx/>
                <a:uFillTx/>
                <a:latin typeface="Arial Black"/>
                <a:ea typeface="+mj-ea"/>
              </a:rPr>
              <a:t>Choosing the Accessibility audit</a:t>
            </a:r>
            <a:endParaRPr lang="en-US" sz="3600" b="1" cap="all" spc="600">
              <a:solidFill>
                <a:schemeClr val="tx1"/>
              </a:solidFill>
              <a:latin typeface="+mj-lt"/>
              <a:ea typeface="+mj-ea"/>
            </a:endParaRPr>
          </a:p>
        </p:txBody>
      </p:sp>
      <p:sp>
        <p:nvSpPr>
          <p:cNvPr id="2" name="TextBox 1">
            <a:extLst>
              <a:ext uri="{FF2B5EF4-FFF2-40B4-BE49-F238E27FC236}">
                <a16:creationId xmlns:a16="http://schemas.microsoft.com/office/drawing/2014/main" id="{79E495DF-1B5E-0E53-B754-AB0A74E06041}"/>
              </a:ext>
            </a:extLst>
          </p:cNvPr>
          <p:cNvSpPr txBox="1"/>
          <p:nvPr/>
        </p:nvSpPr>
        <p:spPr>
          <a:xfrm>
            <a:off x="378155" y="2180503"/>
            <a:ext cx="6759389" cy="3195747"/>
          </a:xfrm>
          <a:prstGeom prst="rect">
            <a:avLst/>
          </a:prstGeom>
          <a:noFill/>
        </p:spPr>
        <p:txBody>
          <a:bodyPr wrap="square">
            <a:spAutoFit/>
          </a:bodyPr>
          <a:lstStyle/>
          <a:p>
            <a:pPr marL="342900" indent="-342900" defTabSz="457200">
              <a:spcBef>
                <a:spcPts val="1000"/>
              </a:spcBef>
              <a:buClr>
                <a:srgbClr val="CD202E"/>
              </a:buClr>
              <a:buSzPct val="80000"/>
              <a:buFont typeface="Wingdings" panose="05000000000000000000" pitchFamily="2" charset="2"/>
              <a:buChar char="Ø"/>
              <a:defRPr/>
            </a:pPr>
            <a:r>
              <a:rPr lang="en-US" sz="2000">
                <a:latin typeface="Arial" panose="020B0604020202020204" pitchFamily="34" charset="0"/>
                <a:cs typeface="Arial" panose="020B0604020202020204" pitchFamily="34" charset="0"/>
              </a:rPr>
              <a:t>Barriers can be identified in several ways:</a:t>
            </a:r>
          </a:p>
          <a:p>
            <a:pPr marL="800100" lvl="1" indent="-342900" defTabSz="457200">
              <a:spcBef>
                <a:spcPts val="1000"/>
              </a:spcBef>
              <a:buClr>
                <a:srgbClr val="CD202E"/>
              </a:buClr>
              <a:buSzPct val="80000"/>
              <a:buFont typeface="Wingdings" panose="05000000000000000000" pitchFamily="2" charset="2"/>
              <a:buChar char="Ø"/>
              <a:defRPr/>
            </a:pPr>
            <a:r>
              <a:rPr lang="en-US" sz="2000">
                <a:latin typeface="Arial" panose="020B0604020202020204" pitchFamily="34" charset="0"/>
                <a:cs typeface="Arial" panose="020B0604020202020204" pitchFamily="34" charset="0"/>
              </a:rPr>
              <a:t>Comprehensive Accessibility Audit</a:t>
            </a:r>
          </a:p>
          <a:p>
            <a:pPr marL="800100" lvl="1" indent="-342900" defTabSz="457200">
              <a:spcBef>
                <a:spcPts val="1000"/>
              </a:spcBef>
              <a:buClr>
                <a:srgbClr val="CD202E"/>
              </a:buClr>
              <a:buSzPct val="80000"/>
              <a:buFont typeface="Wingdings" panose="05000000000000000000" pitchFamily="2" charset="2"/>
              <a:buChar char="Ø"/>
              <a:defRPr/>
            </a:pPr>
            <a:r>
              <a:rPr lang="en-US" sz="2000">
                <a:latin typeface="Arial" panose="020B0604020202020204" pitchFamily="34" charset="0"/>
                <a:cs typeface="Arial" panose="020B0604020202020204" pitchFamily="34" charset="0"/>
              </a:rPr>
              <a:t>Rick Hansen Foundation Accessibility Certification (</a:t>
            </a:r>
            <a:r>
              <a:rPr lang="en-US" sz="2000" err="1">
                <a:latin typeface="Arial" panose="020B0604020202020204" pitchFamily="34" charset="0"/>
                <a:cs typeface="Arial" panose="020B0604020202020204" pitchFamily="34" charset="0"/>
              </a:rPr>
              <a:t>RHFAC</a:t>
            </a:r>
            <a:r>
              <a:rPr lang="en-US" sz="2000">
                <a:latin typeface="Arial" panose="020B0604020202020204" pitchFamily="34" charset="0"/>
                <a:cs typeface="Arial" panose="020B0604020202020204" pitchFamily="34" charset="0"/>
              </a:rPr>
              <a:t>) Survey</a:t>
            </a:r>
          </a:p>
          <a:p>
            <a:pPr marL="800100" lvl="1" indent="-342900" defTabSz="457200">
              <a:spcBef>
                <a:spcPts val="1000"/>
              </a:spcBef>
              <a:buClr>
                <a:srgbClr val="CD202E"/>
              </a:buClr>
              <a:buSzPct val="80000"/>
              <a:buFont typeface="Wingdings" panose="05000000000000000000" pitchFamily="2" charset="2"/>
              <a:buChar char="Ø"/>
              <a:defRPr/>
            </a:pPr>
            <a:endParaRPr lang="en-US" sz="2000">
              <a:latin typeface="Arial" panose="020B0604020202020204" pitchFamily="34" charset="0"/>
              <a:cs typeface="Arial" panose="020B0604020202020204" pitchFamily="34" charset="0"/>
            </a:endParaRPr>
          </a:p>
          <a:p>
            <a:pPr marL="342900" indent="-342900" defTabSz="457200">
              <a:spcBef>
                <a:spcPts val="1000"/>
              </a:spcBef>
              <a:buClr>
                <a:srgbClr val="CD202E"/>
              </a:buClr>
              <a:buSzPct val="80000"/>
              <a:buFont typeface="Wingdings" panose="05000000000000000000" pitchFamily="2" charset="2"/>
              <a:buChar char="Ø"/>
              <a:defRPr/>
            </a:pPr>
            <a:r>
              <a:rPr lang="en-US" sz="2000">
                <a:latin typeface="Arial" panose="020B0604020202020204" pitchFamily="34" charset="0"/>
                <a:cs typeface="Arial" panose="020B0604020202020204" pitchFamily="34" charset="0"/>
              </a:rPr>
              <a:t>Roth IAMS offers a high-level accessibility checklist, but it is not recommended for IFA’s</a:t>
            </a:r>
          </a:p>
          <a:p>
            <a:pPr marL="800100" lvl="1" indent="-342900" defTabSz="457200">
              <a:spcBef>
                <a:spcPts val="1000"/>
              </a:spcBef>
              <a:buClr>
                <a:srgbClr val="CD202E"/>
              </a:buClr>
              <a:buSzPct val="80000"/>
              <a:buFont typeface="Wingdings 3" charset="2"/>
              <a:buChar char=""/>
              <a:defRPr/>
            </a:pPr>
            <a:endParaRPr lang="en-US" sz="200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1033F0B-00FB-F217-B491-51B63EC01084}"/>
              </a:ext>
            </a:extLst>
          </p:cNvPr>
          <p:cNvGrpSpPr/>
          <p:nvPr/>
        </p:nvGrpSpPr>
        <p:grpSpPr>
          <a:xfrm>
            <a:off x="7305916" y="1489437"/>
            <a:ext cx="4300515" cy="3643157"/>
            <a:chOff x="7716463" y="1056525"/>
            <a:chExt cx="4300515" cy="3643157"/>
          </a:xfrm>
        </p:grpSpPr>
        <p:pic>
          <p:nvPicPr>
            <p:cNvPr id="4" name="Picture 3" descr="A parking lot with a sign painted on it&#10;&#10;Description automatically generated">
              <a:extLst>
                <a:ext uri="{FF2B5EF4-FFF2-40B4-BE49-F238E27FC236}">
                  <a16:creationId xmlns:a16="http://schemas.microsoft.com/office/drawing/2014/main" id="{C907D43C-ADE7-CE4A-8171-4FE7B9916DA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0932" y="1061497"/>
              <a:ext cx="2034033" cy="1525525"/>
            </a:xfrm>
            <a:prstGeom prst="rect">
              <a:avLst/>
            </a:prstGeom>
            <a:noFill/>
            <a:ln>
              <a:noFill/>
            </a:ln>
          </p:spPr>
        </p:pic>
        <p:pic>
          <p:nvPicPr>
            <p:cNvPr id="5" name="Picture 4" descr="A measuring tape next to a small orange device&#10;&#10;Description automatically generated">
              <a:extLst>
                <a:ext uri="{FF2B5EF4-FFF2-40B4-BE49-F238E27FC236}">
                  <a16:creationId xmlns:a16="http://schemas.microsoft.com/office/drawing/2014/main" id="{0F935713-26D2-6308-3C0A-81712FF9DF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9485" y="1056525"/>
              <a:ext cx="2040437" cy="1530497"/>
            </a:xfrm>
            <a:prstGeom prst="rect">
              <a:avLst/>
            </a:prstGeom>
            <a:noFill/>
            <a:ln>
              <a:noFill/>
            </a:ln>
          </p:spPr>
        </p:pic>
        <p:pic>
          <p:nvPicPr>
            <p:cNvPr id="6" name="Picture 5" descr="A bathroom with a toilet and a hand dryer&#10;&#10;Description automatically generated">
              <a:extLst>
                <a:ext uri="{FF2B5EF4-FFF2-40B4-BE49-F238E27FC236}">
                  <a16:creationId xmlns:a16="http://schemas.microsoft.com/office/drawing/2014/main" id="{72FE181E-A652-B4C4-7A68-73BE2F9FB51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2428" y="3114087"/>
              <a:ext cx="2114550" cy="1585595"/>
            </a:xfrm>
            <a:prstGeom prst="rect">
              <a:avLst/>
            </a:prstGeom>
            <a:noFill/>
            <a:ln>
              <a:noFill/>
            </a:ln>
          </p:spPr>
        </p:pic>
        <p:pic>
          <p:nvPicPr>
            <p:cNvPr id="8" name="Picture 7" descr="A sidewalk with a railing and a parking lot&#10;&#10;Description automatically generated">
              <a:extLst>
                <a:ext uri="{FF2B5EF4-FFF2-40B4-BE49-F238E27FC236}">
                  <a16:creationId xmlns:a16="http://schemas.microsoft.com/office/drawing/2014/main" id="{23032997-E561-CCDB-A797-9E9E287CF7FE}"/>
                </a:ext>
              </a:extLst>
            </p:cNvPr>
            <p:cNvPicPr>
              <a:picLocks noChangeAspect="1"/>
            </p:cNvPicPr>
            <p:nvPr/>
          </p:nvPicPr>
          <p:blipFill>
            <a:blip r:embed="rId5"/>
            <a:stretch>
              <a:fillRect/>
            </a:stretch>
          </p:blipFill>
          <p:spPr>
            <a:xfrm>
              <a:off x="7716463" y="3114087"/>
              <a:ext cx="2034035" cy="1525526"/>
            </a:xfrm>
            <a:prstGeom prst="rect">
              <a:avLst/>
            </a:prstGeom>
          </p:spPr>
        </p:pic>
      </p:grpSp>
    </p:spTree>
    <p:extLst>
      <p:ext uri="{BB962C8B-B14F-4D97-AF65-F5344CB8AC3E}">
        <p14:creationId xmlns:p14="http://schemas.microsoft.com/office/powerpoint/2010/main" val="3991779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89367-CF29-94E1-0307-BAD25B6A571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9B9A104-6B25-A660-093B-17042CAD4746}"/>
              </a:ext>
            </a:extLst>
          </p:cNvPr>
          <p:cNvSpPr>
            <a:spLocks noGrp="1"/>
          </p:cNvSpPr>
          <p:nvPr>
            <p:ph type="body" idx="1"/>
          </p:nvPr>
        </p:nvSpPr>
        <p:spPr>
          <a:xfrm>
            <a:off x="405782" y="666131"/>
            <a:ext cx="12288278" cy="860400"/>
          </a:xfrm>
        </p:spPr>
        <p:txBody>
          <a:bodyPr>
            <a:noAutofit/>
          </a:bodyPr>
          <a:lstStyle/>
          <a:p>
            <a:r>
              <a:rPr lang="en-US" sz="3600" b="1" cap="all" spc="600">
                <a:solidFill>
                  <a:schemeClr val="tx1"/>
                </a:solidFill>
                <a:latin typeface="+mj-lt"/>
                <a:ea typeface="+mj-ea"/>
              </a:rPr>
              <a:t>Why Not a Baseline Checklist </a:t>
            </a:r>
          </a:p>
        </p:txBody>
      </p:sp>
      <p:sp>
        <p:nvSpPr>
          <p:cNvPr id="2" name="TextBox 1">
            <a:extLst>
              <a:ext uri="{FF2B5EF4-FFF2-40B4-BE49-F238E27FC236}">
                <a16:creationId xmlns:a16="http://schemas.microsoft.com/office/drawing/2014/main" id="{F67E28A7-D863-8BDA-225F-204D9ADAA884}"/>
              </a:ext>
            </a:extLst>
          </p:cNvPr>
          <p:cNvSpPr txBox="1"/>
          <p:nvPr/>
        </p:nvSpPr>
        <p:spPr>
          <a:xfrm>
            <a:off x="405782" y="1376440"/>
            <a:ext cx="10190135" cy="1836400"/>
          </a:xfrm>
          <a:prstGeom prst="rect">
            <a:avLst/>
          </a:prstGeom>
          <a:noFill/>
        </p:spPr>
        <p:txBody>
          <a:bodyPr wrap="square">
            <a:spAutoFit/>
          </a:bodyPr>
          <a:lstStyle/>
          <a:p>
            <a:pPr marL="342900" indent="-342900" defTabSz="457200">
              <a:spcBef>
                <a:spcPts val="1000"/>
              </a:spcBef>
              <a:buClr>
                <a:srgbClr val="CD202E"/>
              </a:buClr>
              <a:buSzPct val="80000"/>
              <a:buFont typeface="Wingdings" panose="05000000000000000000" pitchFamily="2" charset="2"/>
              <a:buChar char="Ø"/>
              <a:defRPr/>
            </a:pPr>
            <a:r>
              <a:rPr lang="en-US" sz="1600">
                <a:latin typeface="Arial" panose="020B0604020202020204" pitchFamily="34" charset="0"/>
                <a:cs typeface="Arial" panose="020B0604020202020204" pitchFamily="34" charset="0"/>
              </a:rPr>
              <a:t>Baseline checklists can </a:t>
            </a:r>
            <a:r>
              <a:rPr lang="en-US" sz="1600" u="sng">
                <a:latin typeface="Arial" panose="020B0604020202020204" pitchFamily="34" charset="0"/>
                <a:cs typeface="Arial" panose="020B0604020202020204" pitchFamily="34" charset="0"/>
              </a:rPr>
              <a:t>only</a:t>
            </a:r>
            <a:r>
              <a:rPr lang="en-US" sz="1600">
                <a:latin typeface="Arial" panose="020B0604020202020204" pitchFamily="34" charset="0"/>
                <a:cs typeface="Arial" panose="020B0604020202020204" pitchFamily="34" charset="0"/>
              </a:rPr>
              <a:t> provide a </a:t>
            </a:r>
            <a:r>
              <a:rPr lang="en-US" sz="1600" u="sng">
                <a:latin typeface="Arial" panose="020B0604020202020204" pitchFamily="34" charset="0"/>
                <a:cs typeface="Arial" panose="020B0604020202020204" pitchFamily="34" charset="0"/>
              </a:rPr>
              <a:t>high-level</a:t>
            </a:r>
            <a:r>
              <a:rPr lang="en-US" sz="1600">
                <a:latin typeface="Arial" panose="020B0604020202020204" pitchFamily="34" charset="0"/>
                <a:cs typeface="Arial" panose="020B0604020202020204" pitchFamily="34" charset="0"/>
              </a:rPr>
              <a:t> understanding of the barriers on site</a:t>
            </a:r>
          </a:p>
          <a:p>
            <a:pPr marL="342900" indent="-342900" defTabSz="457200">
              <a:spcBef>
                <a:spcPts val="1000"/>
              </a:spcBef>
              <a:buClr>
                <a:srgbClr val="CD202E"/>
              </a:buClr>
              <a:buSzPct val="80000"/>
              <a:buFont typeface="Wingdings" panose="05000000000000000000" pitchFamily="2" charset="2"/>
              <a:buChar char="Ø"/>
              <a:defRPr/>
            </a:pPr>
            <a:r>
              <a:rPr lang="en-US" sz="1600">
                <a:latin typeface="Arial" panose="020B0604020202020204" pitchFamily="34" charset="0"/>
                <a:cs typeface="Arial" panose="020B0604020202020204" pitchFamily="34" charset="0"/>
              </a:rPr>
              <a:t>Baseline checklists </a:t>
            </a:r>
            <a:r>
              <a:rPr lang="en-US" sz="1600" u="sng">
                <a:latin typeface="Arial" panose="020B0604020202020204" pitchFamily="34" charset="0"/>
                <a:cs typeface="Arial" panose="020B0604020202020204" pitchFamily="34" charset="0"/>
              </a:rPr>
              <a:t>do not</a:t>
            </a:r>
            <a:r>
              <a:rPr lang="en-US" sz="1600">
                <a:latin typeface="Arial" panose="020B0604020202020204" pitchFamily="34" charset="0"/>
                <a:cs typeface="Arial" panose="020B0604020202020204" pitchFamily="34" charset="0"/>
              </a:rPr>
              <a:t> encompass all code requirements</a:t>
            </a:r>
          </a:p>
          <a:p>
            <a:pPr marL="342900" indent="-342900" defTabSz="457200">
              <a:spcBef>
                <a:spcPts val="1000"/>
              </a:spcBef>
              <a:buClr>
                <a:srgbClr val="CD202E"/>
              </a:buClr>
              <a:buSzPct val="80000"/>
              <a:buFont typeface="Wingdings" panose="05000000000000000000" pitchFamily="2" charset="2"/>
              <a:buChar char="Ø"/>
              <a:defRPr/>
            </a:pPr>
            <a:r>
              <a:rPr lang="en-US" sz="1600">
                <a:latin typeface="Arial" panose="020B0604020202020204" pitchFamily="34" charset="0"/>
                <a:cs typeface="Arial" panose="020B0604020202020204" pitchFamily="34" charset="0"/>
              </a:rPr>
              <a:t>For IFA’s, a complete picture of the non-compliances and all accessibility improvements would be preferred.</a:t>
            </a:r>
          </a:p>
          <a:p>
            <a:pPr marL="285750" indent="-285750" defTabSz="457200">
              <a:spcBef>
                <a:spcPts val="1000"/>
              </a:spcBef>
              <a:buClr>
                <a:srgbClr val="CD202E"/>
              </a:buClr>
              <a:buSzPct val="80000"/>
              <a:buFont typeface="Wingdings" panose="05000000000000000000" pitchFamily="2" charset="2"/>
              <a:buChar char="Ø"/>
              <a:defRPr/>
            </a:pPr>
            <a:endParaRPr lang="en-US" sz="1600">
              <a:solidFill>
                <a:srgbClr val="CB2027"/>
              </a:solidFill>
              <a:latin typeface="Arial" panose="020B0604020202020204" pitchFamily="34" charset="0"/>
              <a:cs typeface="Arial" panose="020B0604020202020204" pitchFamily="34" charset="0"/>
            </a:endParaRPr>
          </a:p>
          <a:p>
            <a:pPr defTabSz="457200">
              <a:spcBef>
                <a:spcPts val="1000"/>
              </a:spcBef>
              <a:buClr>
                <a:srgbClr val="CD202E"/>
              </a:buClr>
              <a:buSzPct val="80000"/>
              <a:defRPr/>
            </a:pPr>
            <a:r>
              <a:rPr lang="en-US" sz="1600">
                <a:solidFill>
                  <a:srgbClr val="CB2027"/>
                </a:solidFill>
                <a:latin typeface="Arial" panose="020B0604020202020204" pitchFamily="34" charset="0"/>
                <a:cs typeface="Arial" panose="020B0604020202020204" pitchFamily="34" charset="0"/>
              </a:rPr>
              <a:t>Examples of elements that “appear” compliant:</a:t>
            </a:r>
          </a:p>
        </p:txBody>
      </p:sp>
      <p:pic>
        <p:nvPicPr>
          <p:cNvPr id="13" name="Picture 12" descr="A parking lot with a hopscotch&#10;&#10;Description automatically generated">
            <a:extLst>
              <a:ext uri="{FF2B5EF4-FFF2-40B4-BE49-F238E27FC236}">
                <a16:creationId xmlns:a16="http://schemas.microsoft.com/office/drawing/2014/main" id="{0E0E7CB1-4E08-086B-31C7-C7C76E8B14A9}"/>
              </a:ext>
            </a:extLst>
          </p:cNvPr>
          <p:cNvPicPr>
            <a:picLocks noChangeAspect="1"/>
          </p:cNvPicPr>
          <p:nvPr/>
        </p:nvPicPr>
        <p:blipFill>
          <a:blip r:embed="rId2"/>
          <a:stretch>
            <a:fillRect/>
          </a:stretch>
        </p:blipFill>
        <p:spPr>
          <a:xfrm>
            <a:off x="194876" y="3389321"/>
            <a:ext cx="2868706" cy="2151529"/>
          </a:xfrm>
          <a:prstGeom prst="rect">
            <a:avLst/>
          </a:prstGeom>
        </p:spPr>
      </p:pic>
      <p:pic>
        <p:nvPicPr>
          <p:cNvPr id="15" name="Picture 14" descr="A toilet in a bathroom&#10;&#10;Description automatically generated">
            <a:extLst>
              <a:ext uri="{FF2B5EF4-FFF2-40B4-BE49-F238E27FC236}">
                <a16:creationId xmlns:a16="http://schemas.microsoft.com/office/drawing/2014/main" id="{D0FC9E32-581B-6D0A-CEC4-FCF23CFE4C76}"/>
              </a:ext>
            </a:extLst>
          </p:cNvPr>
          <p:cNvPicPr>
            <a:picLocks noChangeAspect="1"/>
          </p:cNvPicPr>
          <p:nvPr/>
        </p:nvPicPr>
        <p:blipFill>
          <a:blip r:embed="rId3"/>
          <a:stretch>
            <a:fillRect/>
          </a:stretch>
        </p:blipFill>
        <p:spPr>
          <a:xfrm>
            <a:off x="3127159" y="3372052"/>
            <a:ext cx="2868707" cy="2151530"/>
          </a:xfrm>
          <a:prstGeom prst="rect">
            <a:avLst/>
          </a:prstGeom>
        </p:spPr>
      </p:pic>
      <p:pic>
        <p:nvPicPr>
          <p:cNvPr id="17" name="Picture 16" descr="A ramp way to a building&#10;&#10;Description automatically generated">
            <a:extLst>
              <a:ext uri="{FF2B5EF4-FFF2-40B4-BE49-F238E27FC236}">
                <a16:creationId xmlns:a16="http://schemas.microsoft.com/office/drawing/2014/main" id="{966796DA-C93F-B63C-CC31-DEEA64EB29A1}"/>
              </a:ext>
            </a:extLst>
          </p:cNvPr>
          <p:cNvPicPr>
            <a:picLocks noChangeAspect="1"/>
          </p:cNvPicPr>
          <p:nvPr/>
        </p:nvPicPr>
        <p:blipFill>
          <a:blip r:embed="rId4"/>
          <a:stretch>
            <a:fillRect/>
          </a:stretch>
        </p:blipFill>
        <p:spPr>
          <a:xfrm>
            <a:off x="6096000" y="3372052"/>
            <a:ext cx="2847603" cy="2135702"/>
          </a:xfrm>
          <a:prstGeom prst="rect">
            <a:avLst/>
          </a:prstGeom>
        </p:spPr>
      </p:pic>
      <p:pic>
        <p:nvPicPr>
          <p:cNvPr id="19" name="Picture 18" descr="A door with a sign on it&#10;&#10;Description automatically generated">
            <a:extLst>
              <a:ext uri="{FF2B5EF4-FFF2-40B4-BE49-F238E27FC236}">
                <a16:creationId xmlns:a16="http://schemas.microsoft.com/office/drawing/2014/main" id="{CDDA0CD6-6DEF-03FC-B32B-E29F6B3D7DF4}"/>
              </a:ext>
            </a:extLst>
          </p:cNvPr>
          <p:cNvPicPr>
            <a:picLocks noChangeAspect="1"/>
          </p:cNvPicPr>
          <p:nvPr/>
        </p:nvPicPr>
        <p:blipFill>
          <a:blip r:embed="rId5"/>
          <a:stretch>
            <a:fillRect/>
          </a:stretch>
        </p:blipFill>
        <p:spPr>
          <a:xfrm>
            <a:off x="9043737" y="3356224"/>
            <a:ext cx="2868707" cy="2151530"/>
          </a:xfrm>
          <a:prstGeom prst="rect">
            <a:avLst/>
          </a:prstGeom>
        </p:spPr>
      </p:pic>
    </p:spTree>
    <p:extLst>
      <p:ext uri="{BB962C8B-B14F-4D97-AF65-F5344CB8AC3E}">
        <p14:creationId xmlns:p14="http://schemas.microsoft.com/office/powerpoint/2010/main" val="1305092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2107" y="339560"/>
            <a:ext cx="6932506" cy="860400"/>
          </a:xfrm>
        </p:spPr>
        <p:txBody>
          <a:bodyPr>
            <a:noAutofit/>
          </a:bodyPr>
          <a:lstStyle/>
          <a:p>
            <a:r>
              <a:rPr lang="en-US" sz="3600" b="1" cap="all" spc="600">
                <a:solidFill>
                  <a:schemeClr val="tx1"/>
                </a:solidFill>
                <a:latin typeface="+mj-lt"/>
                <a:ea typeface="+mj-ea"/>
              </a:rPr>
              <a:t>Comprehensive Accessibility Audit</a:t>
            </a:r>
          </a:p>
        </p:txBody>
      </p:sp>
      <p:sp>
        <p:nvSpPr>
          <p:cNvPr id="2" name="TextBox 1">
            <a:extLst>
              <a:ext uri="{FF2B5EF4-FFF2-40B4-BE49-F238E27FC236}">
                <a16:creationId xmlns:a16="http://schemas.microsoft.com/office/drawing/2014/main" id="{79E495DF-1B5E-0E53-B754-AB0A74E06041}"/>
              </a:ext>
            </a:extLst>
          </p:cNvPr>
          <p:cNvSpPr txBox="1"/>
          <p:nvPr/>
        </p:nvSpPr>
        <p:spPr>
          <a:xfrm>
            <a:off x="180201" y="2262314"/>
            <a:ext cx="5915799" cy="3067506"/>
          </a:xfrm>
          <a:prstGeom prst="rect">
            <a:avLst/>
          </a:prstGeom>
          <a:noFill/>
        </p:spPr>
        <p:txBody>
          <a:bodyPr wrap="square">
            <a:spAutoFit/>
          </a:bodyPr>
          <a:lstStyle/>
          <a:p>
            <a:pPr marL="342900" indent="-342900" defTabSz="457200">
              <a:spcBef>
                <a:spcPts val="1000"/>
              </a:spcBef>
              <a:buClr>
                <a:srgbClr val="CD202E"/>
              </a:buClr>
              <a:buSzPct val="80000"/>
              <a:buFont typeface="Wingdings" panose="05000000000000000000" pitchFamily="2" charset="2"/>
              <a:buChar char="Ø"/>
              <a:defRPr/>
            </a:pPr>
            <a:r>
              <a:rPr lang="en-US" sz="2000">
                <a:latin typeface="Arial" panose="020B0604020202020204" pitchFamily="34" charset="0"/>
                <a:cs typeface="Arial" panose="020B0604020202020204" pitchFamily="34" charset="0"/>
              </a:rPr>
              <a:t>Detailed audit that compares the parameters of a barrier with OBC/</a:t>
            </a:r>
            <a:r>
              <a:rPr lang="en-US" sz="2000" err="1">
                <a:latin typeface="Arial" panose="020B0604020202020204" pitchFamily="34" charset="0"/>
                <a:cs typeface="Arial" panose="020B0604020202020204" pitchFamily="34" charset="0"/>
              </a:rPr>
              <a:t>IASR</a:t>
            </a:r>
            <a:endParaRPr lang="en-US" sz="2000">
              <a:latin typeface="Arial" panose="020B0604020202020204" pitchFamily="34" charset="0"/>
              <a:cs typeface="Arial" panose="020B0604020202020204" pitchFamily="34" charset="0"/>
            </a:endParaRPr>
          </a:p>
          <a:p>
            <a:pPr marL="342900" indent="-342900" defTabSz="457200">
              <a:spcBef>
                <a:spcPts val="1000"/>
              </a:spcBef>
              <a:buClr>
                <a:srgbClr val="CD202E"/>
              </a:buClr>
              <a:buSzPct val="80000"/>
              <a:buFont typeface="Wingdings" panose="05000000000000000000" pitchFamily="2" charset="2"/>
              <a:buChar char="Ø"/>
              <a:defRPr/>
            </a:pPr>
            <a:r>
              <a:rPr lang="en-US" sz="2000">
                <a:latin typeface="Arial" panose="020B0604020202020204" pitchFamily="34" charset="0"/>
                <a:cs typeface="Arial" panose="020B0604020202020204" pitchFamily="34" charset="0"/>
              </a:rPr>
              <a:t>Optional inclusion of FADS</a:t>
            </a:r>
          </a:p>
          <a:p>
            <a:pPr marL="342900" indent="-342900" defTabSz="457200">
              <a:spcBef>
                <a:spcPts val="1000"/>
              </a:spcBef>
              <a:buClr>
                <a:srgbClr val="CD202E"/>
              </a:buClr>
              <a:buSzPct val="80000"/>
              <a:buFont typeface="Wingdings" panose="05000000000000000000" pitchFamily="2" charset="2"/>
              <a:buChar char="Ø"/>
              <a:defRPr/>
            </a:pPr>
            <a:r>
              <a:rPr lang="en-US" sz="2000">
                <a:latin typeface="Arial" panose="020B0604020202020204" pitchFamily="34" charset="0"/>
                <a:cs typeface="Arial" panose="020B0604020202020204" pitchFamily="34" charset="0"/>
              </a:rPr>
              <a:t>Comprehensive audit evaluates compliance to the code or design guideline line-by-line</a:t>
            </a:r>
          </a:p>
          <a:p>
            <a:pPr marL="342900" indent="-342900" defTabSz="457200">
              <a:spcBef>
                <a:spcPts val="1000"/>
              </a:spcBef>
              <a:buClr>
                <a:srgbClr val="CD202E"/>
              </a:buClr>
              <a:buSzPct val="80000"/>
              <a:buFont typeface="Wingdings" panose="05000000000000000000" pitchFamily="2" charset="2"/>
              <a:buChar char="Ø"/>
              <a:defRPr/>
            </a:pPr>
            <a:r>
              <a:rPr lang="en-US" sz="2000">
                <a:latin typeface="Arial" panose="020B0604020202020204" pitchFamily="34" charset="0"/>
                <a:cs typeface="Arial" panose="020B0604020202020204" pitchFamily="34" charset="0"/>
              </a:rPr>
              <a:t>Each non-compliance is assigned a recommendation</a:t>
            </a:r>
          </a:p>
          <a:p>
            <a:pPr marL="800100" lvl="1" indent="-342900" defTabSz="457200">
              <a:spcBef>
                <a:spcPts val="1000"/>
              </a:spcBef>
              <a:buClr>
                <a:srgbClr val="CD202E"/>
              </a:buClr>
              <a:buSzPct val="80000"/>
              <a:buFont typeface="Wingdings 3" charset="2"/>
              <a:buChar char=""/>
              <a:defRPr/>
            </a:pPr>
            <a:endParaRPr lang="en-US" sz="2000">
              <a:latin typeface="Arial" panose="020B0604020202020204" pitchFamily="34" charset="0"/>
              <a:cs typeface="Arial" panose="020B0604020202020204" pitchFamily="34" charset="0"/>
            </a:endParaRPr>
          </a:p>
        </p:txBody>
      </p:sp>
      <p:pic>
        <p:nvPicPr>
          <p:cNvPr id="9" name="Picture 8" descr="A ruler measuring a metal bar&#10;&#10;Description automatically generated">
            <a:extLst>
              <a:ext uri="{FF2B5EF4-FFF2-40B4-BE49-F238E27FC236}">
                <a16:creationId xmlns:a16="http://schemas.microsoft.com/office/drawing/2014/main" id="{2FD26667-7115-A5AB-CF87-BF4A8B32B82B}"/>
              </a:ext>
            </a:extLst>
          </p:cNvPr>
          <p:cNvPicPr>
            <a:picLocks noChangeAspect="1"/>
          </p:cNvPicPr>
          <p:nvPr/>
        </p:nvPicPr>
        <p:blipFill>
          <a:blip r:embed="rId2"/>
          <a:stretch>
            <a:fillRect/>
          </a:stretch>
        </p:blipFill>
        <p:spPr>
          <a:xfrm rot="10800000">
            <a:off x="6927785" y="1030641"/>
            <a:ext cx="2420473" cy="1815355"/>
          </a:xfrm>
          <a:prstGeom prst="rect">
            <a:avLst/>
          </a:prstGeom>
        </p:spPr>
      </p:pic>
      <p:pic>
        <p:nvPicPr>
          <p:cNvPr id="12" name="Picture 11" descr="A sink with a tape measure&#10;&#10;Description automatically generated">
            <a:extLst>
              <a:ext uri="{FF2B5EF4-FFF2-40B4-BE49-F238E27FC236}">
                <a16:creationId xmlns:a16="http://schemas.microsoft.com/office/drawing/2014/main" id="{3CDB230A-55D5-ABFA-5948-5909A0537F99}"/>
              </a:ext>
            </a:extLst>
          </p:cNvPr>
          <p:cNvPicPr>
            <a:picLocks noChangeAspect="1"/>
          </p:cNvPicPr>
          <p:nvPr/>
        </p:nvPicPr>
        <p:blipFill>
          <a:blip r:embed="rId3"/>
          <a:stretch>
            <a:fillRect/>
          </a:stretch>
        </p:blipFill>
        <p:spPr>
          <a:xfrm>
            <a:off x="9420582" y="1030643"/>
            <a:ext cx="2420470" cy="1815353"/>
          </a:xfrm>
          <a:prstGeom prst="rect">
            <a:avLst/>
          </a:prstGeom>
        </p:spPr>
      </p:pic>
      <p:pic>
        <p:nvPicPr>
          <p:cNvPr id="14" name="Picture 13">
            <a:extLst>
              <a:ext uri="{FF2B5EF4-FFF2-40B4-BE49-F238E27FC236}">
                <a16:creationId xmlns:a16="http://schemas.microsoft.com/office/drawing/2014/main" id="{430C5C6E-ADED-99CB-9FA1-7F166698546B}"/>
              </a:ext>
            </a:extLst>
          </p:cNvPr>
          <p:cNvPicPr>
            <a:picLocks noChangeAspect="1"/>
          </p:cNvPicPr>
          <p:nvPr/>
        </p:nvPicPr>
        <p:blipFill>
          <a:blip r:embed="rId4"/>
          <a:stretch>
            <a:fillRect/>
          </a:stretch>
        </p:blipFill>
        <p:spPr>
          <a:xfrm>
            <a:off x="6649163" y="2936559"/>
            <a:ext cx="5542838" cy="3098481"/>
          </a:xfrm>
          <a:prstGeom prst="rect">
            <a:avLst/>
          </a:prstGeom>
          <a:ln>
            <a:solidFill>
              <a:schemeClr val="tx1"/>
            </a:solidFill>
          </a:ln>
        </p:spPr>
      </p:pic>
    </p:spTree>
    <p:extLst>
      <p:ext uri="{BB962C8B-B14F-4D97-AF65-F5344CB8AC3E}">
        <p14:creationId xmlns:p14="http://schemas.microsoft.com/office/powerpoint/2010/main" val="2359837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071" y="312665"/>
            <a:ext cx="8898815" cy="860400"/>
          </a:xfrm>
        </p:spPr>
        <p:txBody>
          <a:bodyPr>
            <a:normAutofit/>
          </a:bodyPr>
          <a:lstStyle/>
          <a:p>
            <a:r>
              <a:rPr lang="en-US" sz="3600" b="1" cap="all" spc="600">
                <a:solidFill>
                  <a:schemeClr val="tx1"/>
                </a:solidFill>
                <a:latin typeface="+mj-lt"/>
                <a:ea typeface="+mj-ea"/>
              </a:rPr>
              <a:t>Rick Hansen Survey</a:t>
            </a:r>
          </a:p>
        </p:txBody>
      </p:sp>
      <p:sp>
        <p:nvSpPr>
          <p:cNvPr id="2" name="TextBox 1">
            <a:extLst>
              <a:ext uri="{FF2B5EF4-FFF2-40B4-BE49-F238E27FC236}">
                <a16:creationId xmlns:a16="http://schemas.microsoft.com/office/drawing/2014/main" id="{79E495DF-1B5E-0E53-B754-AB0A74E06041}"/>
              </a:ext>
            </a:extLst>
          </p:cNvPr>
          <p:cNvSpPr txBox="1"/>
          <p:nvPr/>
        </p:nvSpPr>
        <p:spPr>
          <a:xfrm>
            <a:off x="233989" y="1065622"/>
            <a:ext cx="6453682" cy="4498667"/>
          </a:xfrm>
          <a:prstGeom prst="rect">
            <a:avLst/>
          </a:prstGeom>
          <a:noFill/>
        </p:spPr>
        <p:txBody>
          <a:bodyPr wrap="square">
            <a:spAutoFit/>
          </a:bodyPr>
          <a:lstStyle/>
          <a:p>
            <a:pPr marL="342900" indent="-342900" defTabSz="457200">
              <a:spcBef>
                <a:spcPts val="1000"/>
              </a:spcBef>
              <a:buClr>
                <a:srgbClr val="CD202E"/>
              </a:buClr>
              <a:buSzPct val="80000"/>
              <a:buFont typeface="Wingdings" panose="05000000000000000000" pitchFamily="2" charset="2"/>
              <a:buChar char="Ø"/>
              <a:defRPr/>
            </a:pPr>
            <a:r>
              <a:rPr lang="en-US" sz="2000">
                <a:latin typeface="Arial" panose="020B0604020202020204" pitchFamily="34" charset="0"/>
                <a:cs typeface="Arial" panose="020B0604020202020204" pitchFamily="34" charset="0"/>
              </a:rPr>
              <a:t>Similar to comprehensive audit but using the Rick Hansen Rating Survey / Scoring System</a:t>
            </a:r>
          </a:p>
          <a:p>
            <a:pPr marL="342900" indent="-342900" defTabSz="457200">
              <a:spcBef>
                <a:spcPts val="1000"/>
              </a:spcBef>
              <a:buClr>
                <a:srgbClr val="CD202E"/>
              </a:buClr>
              <a:buSzPct val="80000"/>
              <a:buFont typeface="Wingdings" panose="05000000000000000000" pitchFamily="2" charset="2"/>
              <a:buChar char="Ø"/>
              <a:defRPr/>
            </a:pPr>
            <a:endParaRPr lang="en-US" sz="1200">
              <a:latin typeface="Arial" panose="020B0604020202020204" pitchFamily="34" charset="0"/>
              <a:cs typeface="Arial" panose="020B0604020202020204" pitchFamily="34" charset="0"/>
            </a:endParaRPr>
          </a:p>
          <a:p>
            <a:pPr marL="342900" indent="-342900" defTabSz="457200">
              <a:spcBef>
                <a:spcPts val="1000"/>
              </a:spcBef>
              <a:buClr>
                <a:srgbClr val="CD202E"/>
              </a:buClr>
              <a:buSzPct val="80000"/>
              <a:buFont typeface="Wingdings" panose="05000000000000000000" pitchFamily="2" charset="2"/>
              <a:buChar char="Ø"/>
              <a:defRPr/>
            </a:pPr>
            <a:r>
              <a:rPr lang="en-US" sz="2000">
                <a:latin typeface="Arial" panose="020B0604020202020204" pitchFamily="34" charset="0"/>
                <a:cs typeface="Arial" panose="020B0604020202020204" pitchFamily="34" charset="0"/>
              </a:rPr>
              <a:t>Ideal for:</a:t>
            </a:r>
          </a:p>
          <a:p>
            <a:pPr marL="800100" lvl="1" indent="-342900" defTabSz="457200">
              <a:spcBef>
                <a:spcPts val="1000"/>
              </a:spcBef>
              <a:buClr>
                <a:srgbClr val="CD202E"/>
              </a:buClr>
              <a:buSzPct val="80000"/>
              <a:buFont typeface="Wingdings" panose="05000000000000000000" pitchFamily="2" charset="2"/>
              <a:buChar char="Ø"/>
              <a:defRPr/>
            </a:pPr>
            <a:r>
              <a:rPr lang="en-US" sz="2000">
                <a:latin typeface="Arial" panose="020B0604020202020204" pitchFamily="34" charset="0"/>
                <a:cs typeface="Arial" panose="020B0604020202020204" pitchFamily="34" charset="0"/>
              </a:rPr>
              <a:t>Promoting a particular asset (i.e. town hall)</a:t>
            </a:r>
          </a:p>
          <a:p>
            <a:pPr marL="800100" lvl="1" indent="-342900" defTabSz="457200">
              <a:spcBef>
                <a:spcPts val="1000"/>
              </a:spcBef>
              <a:buClr>
                <a:srgbClr val="CD202E"/>
              </a:buClr>
              <a:buSzPct val="80000"/>
              <a:buFont typeface="Wingdings" panose="05000000000000000000" pitchFamily="2" charset="2"/>
              <a:buChar char="Ø"/>
              <a:defRPr/>
            </a:pPr>
            <a:r>
              <a:rPr lang="en-US" sz="2000">
                <a:latin typeface="Arial" panose="020B0604020202020204" pitchFamily="34" charset="0"/>
                <a:cs typeface="Arial" panose="020B0604020202020204" pitchFamily="34" charset="0"/>
              </a:rPr>
              <a:t>Comparing levels of meaningful access between various assets</a:t>
            </a:r>
          </a:p>
          <a:p>
            <a:pPr marL="800100" lvl="1" indent="-342900" defTabSz="457200">
              <a:spcBef>
                <a:spcPts val="1000"/>
              </a:spcBef>
              <a:buClr>
                <a:srgbClr val="CD202E"/>
              </a:buClr>
              <a:buSzPct val="80000"/>
              <a:buFont typeface="Wingdings" panose="05000000000000000000" pitchFamily="2" charset="2"/>
              <a:buChar char="Ø"/>
              <a:defRPr/>
            </a:pPr>
            <a:endParaRPr lang="en-US" sz="1200">
              <a:latin typeface="Arial" panose="020B0604020202020204" pitchFamily="34" charset="0"/>
              <a:cs typeface="Arial" panose="020B0604020202020204" pitchFamily="34" charset="0"/>
            </a:endParaRPr>
          </a:p>
          <a:p>
            <a:pPr marL="342900" indent="-342900" defTabSz="457200">
              <a:spcBef>
                <a:spcPts val="1000"/>
              </a:spcBef>
              <a:buClr>
                <a:srgbClr val="CD202E"/>
              </a:buClr>
              <a:buSzPct val="80000"/>
              <a:buFont typeface="Wingdings" panose="05000000000000000000" pitchFamily="2" charset="2"/>
              <a:buChar char="Ø"/>
              <a:defRPr/>
            </a:pPr>
            <a:r>
              <a:rPr lang="en-US" sz="2000">
                <a:latin typeface="Arial" panose="020B0604020202020204" pitchFamily="34" charset="0"/>
                <a:cs typeface="Arial" panose="020B0604020202020204" pitchFamily="34" charset="0"/>
              </a:rPr>
              <a:t>Note: Survey does not specifically address guidelines based on code</a:t>
            </a:r>
          </a:p>
          <a:p>
            <a:pPr marL="342900" indent="-342900" defTabSz="457200">
              <a:spcBef>
                <a:spcPts val="1000"/>
              </a:spcBef>
              <a:buClr>
                <a:srgbClr val="CD202E"/>
              </a:buClr>
              <a:buSzPct val="80000"/>
              <a:buFont typeface="Wingdings" panose="05000000000000000000" pitchFamily="2" charset="2"/>
              <a:buChar char="Ø"/>
              <a:defRPr/>
            </a:pPr>
            <a:r>
              <a:rPr lang="en-US" sz="2000">
                <a:latin typeface="Arial" panose="020B0604020202020204" pitchFamily="34" charset="0"/>
                <a:cs typeface="Arial" panose="020B0604020202020204" pitchFamily="34" charset="0"/>
              </a:rPr>
              <a:t>Recommendations to improve the facility can be incorporated into the IFA</a:t>
            </a:r>
          </a:p>
        </p:txBody>
      </p:sp>
      <p:pic>
        <p:nvPicPr>
          <p:cNvPr id="4" name="Picture 3">
            <a:extLst>
              <a:ext uri="{FF2B5EF4-FFF2-40B4-BE49-F238E27FC236}">
                <a16:creationId xmlns:a16="http://schemas.microsoft.com/office/drawing/2014/main" id="{32AC971D-3564-FE80-DC88-61B0670479EA}"/>
              </a:ext>
            </a:extLst>
          </p:cNvPr>
          <p:cNvPicPr>
            <a:picLocks noChangeAspect="1"/>
          </p:cNvPicPr>
          <p:nvPr/>
        </p:nvPicPr>
        <p:blipFill>
          <a:blip r:embed="rId2"/>
          <a:stretch>
            <a:fillRect/>
          </a:stretch>
        </p:blipFill>
        <p:spPr>
          <a:xfrm>
            <a:off x="8291046" y="897671"/>
            <a:ext cx="3075708" cy="2044277"/>
          </a:xfrm>
          <a:prstGeom prst="rect">
            <a:avLst/>
          </a:prstGeom>
          <a:ln>
            <a:solidFill>
              <a:schemeClr val="tx1"/>
            </a:solidFill>
          </a:ln>
        </p:spPr>
      </p:pic>
      <p:pic>
        <p:nvPicPr>
          <p:cNvPr id="6" name="Picture 5">
            <a:extLst>
              <a:ext uri="{FF2B5EF4-FFF2-40B4-BE49-F238E27FC236}">
                <a16:creationId xmlns:a16="http://schemas.microsoft.com/office/drawing/2014/main" id="{B18D11A9-4B7C-7C48-65DE-8635413EFDFA}"/>
              </a:ext>
            </a:extLst>
          </p:cNvPr>
          <p:cNvPicPr>
            <a:picLocks noChangeAspect="1"/>
          </p:cNvPicPr>
          <p:nvPr/>
        </p:nvPicPr>
        <p:blipFill>
          <a:blip r:embed="rId3"/>
          <a:stretch>
            <a:fillRect/>
          </a:stretch>
        </p:blipFill>
        <p:spPr>
          <a:xfrm>
            <a:off x="7699789" y="3032038"/>
            <a:ext cx="4258222" cy="2290898"/>
          </a:xfrm>
          <a:prstGeom prst="rect">
            <a:avLst/>
          </a:prstGeom>
        </p:spPr>
      </p:pic>
    </p:spTree>
    <p:extLst>
      <p:ext uri="{BB962C8B-B14F-4D97-AF65-F5344CB8AC3E}">
        <p14:creationId xmlns:p14="http://schemas.microsoft.com/office/powerpoint/2010/main" val="9987858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6AC32-B1D4-315E-6082-8E5215921EF9}"/>
              </a:ext>
            </a:extLst>
          </p:cNvPr>
          <p:cNvSpPr>
            <a:spLocks noGrp="1"/>
          </p:cNvSpPr>
          <p:nvPr>
            <p:ph type="title"/>
          </p:nvPr>
        </p:nvSpPr>
        <p:spPr>
          <a:xfrm>
            <a:off x="161085" y="742129"/>
            <a:ext cx="7647713" cy="1034453"/>
          </a:xfrm>
        </p:spPr>
        <p:txBody>
          <a:bodyPr/>
          <a:lstStyle/>
          <a:p>
            <a:pPr algn="ctr"/>
            <a:r>
              <a:rPr lang="en-CA" sz="3600">
                <a:solidFill>
                  <a:schemeClr val="tx1">
                    <a:lumMod val="50000"/>
                  </a:schemeClr>
                </a:solidFill>
              </a:rPr>
              <a:t>Integration INTO IFA</a:t>
            </a:r>
            <a:endParaRPr lang="en-CA"/>
          </a:p>
        </p:txBody>
      </p:sp>
      <p:sp>
        <p:nvSpPr>
          <p:cNvPr id="3" name="Text Placeholder 2">
            <a:extLst>
              <a:ext uri="{FF2B5EF4-FFF2-40B4-BE49-F238E27FC236}">
                <a16:creationId xmlns:a16="http://schemas.microsoft.com/office/drawing/2014/main" id="{ED4153BE-2185-05FD-E062-E23E0CB80E9D}"/>
              </a:ext>
            </a:extLst>
          </p:cNvPr>
          <p:cNvSpPr>
            <a:spLocks noGrp="1"/>
          </p:cNvSpPr>
          <p:nvPr>
            <p:ph type="body" idx="1"/>
          </p:nvPr>
        </p:nvSpPr>
        <p:spPr>
          <a:xfrm>
            <a:off x="161085" y="1361856"/>
            <a:ext cx="3949896" cy="4133688"/>
          </a:xfrm>
        </p:spPr>
        <p:txBody>
          <a:bodyPr/>
          <a:lstStyle/>
          <a:p>
            <a:pPr>
              <a:buFont typeface="Wingdings" panose="05000000000000000000" pitchFamily="2" charset="2"/>
              <a:buChar char="Ø"/>
            </a:pPr>
            <a:r>
              <a:rPr lang="en-US" sz="2000">
                <a:solidFill>
                  <a:schemeClr val="tx1">
                    <a:lumMod val="50000"/>
                  </a:schemeClr>
                </a:solidFill>
              </a:rPr>
              <a:t>Incorporate accessibility improvement recommendations - IFA and capital plan</a:t>
            </a:r>
          </a:p>
          <a:p>
            <a:pPr>
              <a:buFont typeface="Wingdings" panose="05000000000000000000" pitchFamily="2" charset="2"/>
              <a:buChar char="Ø"/>
            </a:pPr>
            <a:r>
              <a:rPr lang="en-US" sz="2000">
                <a:solidFill>
                  <a:schemeClr val="tx1">
                    <a:lumMod val="50000"/>
                  </a:schemeClr>
                </a:solidFill>
              </a:rPr>
              <a:t> Advantages:</a:t>
            </a:r>
          </a:p>
          <a:p>
            <a:pPr marL="800100" lvl="1" indent="-342900">
              <a:buFont typeface="Wingdings" panose="05000000000000000000" pitchFamily="2" charset="2"/>
              <a:buChar char="Ø"/>
            </a:pPr>
            <a:r>
              <a:rPr lang="en-US">
                <a:solidFill>
                  <a:schemeClr val="tx1">
                    <a:lumMod val="50000"/>
                  </a:schemeClr>
                </a:solidFill>
              </a:rPr>
              <a:t>Centralized data</a:t>
            </a:r>
          </a:p>
          <a:p>
            <a:pPr marL="800100" lvl="1" indent="-342900">
              <a:buFont typeface="Wingdings" panose="05000000000000000000" pitchFamily="2" charset="2"/>
              <a:buChar char="Ø"/>
            </a:pPr>
            <a:r>
              <a:rPr lang="en-US">
                <a:solidFill>
                  <a:schemeClr val="tx1">
                    <a:lumMod val="50000"/>
                  </a:schemeClr>
                </a:solidFill>
              </a:rPr>
              <a:t>Consistent data</a:t>
            </a:r>
          </a:p>
          <a:p>
            <a:pPr marL="800100" lvl="1" indent="-342900">
              <a:buFont typeface="Wingdings" panose="05000000000000000000" pitchFamily="2" charset="2"/>
              <a:buChar char="Ø"/>
            </a:pPr>
            <a:r>
              <a:rPr lang="en-US">
                <a:solidFill>
                  <a:schemeClr val="tx1">
                    <a:lumMod val="50000"/>
                  </a:schemeClr>
                </a:solidFill>
              </a:rPr>
              <a:t>Analyze data based on multiple scenarios</a:t>
            </a:r>
          </a:p>
          <a:p>
            <a:pPr marL="800100" lvl="1" indent="-342900">
              <a:buFont typeface="Wingdings" panose="05000000000000000000" pitchFamily="2" charset="2"/>
              <a:buChar char="Ø"/>
            </a:pPr>
            <a:r>
              <a:rPr lang="en-US">
                <a:solidFill>
                  <a:schemeClr val="tx1">
                    <a:lumMod val="50000"/>
                  </a:schemeClr>
                </a:solidFill>
              </a:rPr>
              <a:t>Systematically plan capital renewals</a:t>
            </a:r>
          </a:p>
          <a:p>
            <a:pPr marL="800100" lvl="1" indent="-342900">
              <a:buFont typeface="Wingdings" panose="05000000000000000000" pitchFamily="2" charset="2"/>
              <a:buChar char="Ø"/>
            </a:pPr>
            <a:r>
              <a:rPr lang="en-US">
                <a:solidFill>
                  <a:schemeClr val="tx1">
                    <a:lumMod val="50000"/>
                  </a:schemeClr>
                </a:solidFill>
              </a:rPr>
              <a:t>Plan projects with accessibility improvements</a:t>
            </a:r>
          </a:p>
          <a:p>
            <a:pPr marL="800100" lvl="1" indent="-342900">
              <a:buFont typeface="Wingdings" panose="05000000000000000000" pitchFamily="2" charset="2"/>
              <a:buChar char="Ø"/>
            </a:pPr>
            <a:endParaRPr lang="en-US">
              <a:solidFill>
                <a:schemeClr val="tx1">
                  <a:lumMod val="50000"/>
                </a:schemeClr>
              </a:solidFill>
            </a:endParaRPr>
          </a:p>
          <a:p>
            <a:endParaRPr lang="en-US" sz="2000">
              <a:solidFill>
                <a:schemeClr val="tx1">
                  <a:lumMod val="50000"/>
                </a:schemeClr>
              </a:solidFill>
            </a:endParaRPr>
          </a:p>
          <a:p>
            <a:endParaRPr lang="en-CA" sz="2000">
              <a:solidFill>
                <a:schemeClr val="tx1">
                  <a:lumMod val="50000"/>
                </a:schemeClr>
              </a:solidFill>
            </a:endParaRPr>
          </a:p>
        </p:txBody>
      </p:sp>
      <p:pic>
        <p:nvPicPr>
          <p:cNvPr id="10" name="Picture 9">
            <a:extLst>
              <a:ext uri="{FF2B5EF4-FFF2-40B4-BE49-F238E27FC236}">
                <a16:creationId xmlns:a16="http://schemas.microsoft.com/office/drawing/2014/main" id="{795B795D-B120-2CDD-CD21-CABDA74EFF36}"/>
              </a:ext>
            </a:extLst>
          </p:cNvPr>
          <p:cNvPicPr>
            <a:picLocks noChangeAspect="1"/>
          </p:cNvPicPr>
          <p:nvPr/>
        </p:nvPicPr>
        <p:blipFill>
          <a:blip r:embed="rId2"/>
          <a:stretch>
            <a:fillRect/>
          </a:stretch>
        </p:blipFill>
        <p:spPr>
          <a:xfrm>
            <a:off x="4252128" y="1697229"/>
            <a:ext cx="7657786" cy="3462942"/>
          </a:xfrm>
          <a:prstGeom prst="rect">
            <a:avLst/>
          </a:prstGeom>
          <a:noFill/>
          <a:ln w="15875">
            <a:solidFill>
              <a:schemeClr val="tx1"/>
            </a:solidFill>
          </a:ln>
        </p:spPr>
      </p:pic>
      <p:pic>
        <p:nvPicPr>
          <p:cNvPr id="11" name="Picture 10">
            <a:extLst>
              <a:ext uri="{FF2B5EF4-FFF2-40B4-BE49-F238E27FC236}">
                <a16:creationId xmlns:a16="http://schemas.microsoft.com/office/drawing/2014/main" id="{CA4743E9-EB90-3128-7DC2-7C4F078CD5FF}"/>
              </a:ext>
            </a:extLst>
          </p:cNvPr>
          <p:cNvPicPr>
            <a:picLocks noChangeAspect="1"/>
          </p:cNvPicPr>
          <p:nvPr/>
        </p:nvPicPr>
        <p:blipFill>
          <a:blip r:embed="rId3"/>
          <a:stretch>
            <a:fillRect/>
          </a:stretch>
        </p:blipFill>
        <p:spPr>
          <a:xfrm>
            <a:off x="5623527" y="4400811"/>
            <a:ext cx="1814794" cy="548330"/>
          </a:xfrm>
          <a:prstGeom prst="rect">
            <a:avLst/>
          </a:prstGeom>
        </p:spPr>
      </p:pic>
    </p:spTree>
    <p:extLst>
      <p:ext uri="{BB962C8B-B14F-4D97-AF65-F5344CB8AC3E}">
        <p14:creationId xmlns:p14="http://schemas.microsoft.com/office/powerpoint/2010/main" val="3531596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86386-927E-E26A-D5F5-AE164AC9B8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F86E0D-0B67-6426-0544-A5F4721ED570}"/>
              </a:ext>
            </a:extLst>
          </p:cNvPr>
          <p:cNvSpPr>
            <a:spLocks noGrp="1"/>
          </p:cNvSpPr>
          <p:nvPr>
            <p:ph type="title"/>
          </p:nvPr>
        </p:nvSpPr>
        <p:spPr>
          <a:xfrm>
            <a:off x="0" y="590618"/>
            <a:ext cx="9055635" cy="1034453"/>
          </a:xfrm>
        </p:spPr>
        <p:txBody>
          <a:bodyPr/>
          <a:lstStyle/>
          <a:p>
            <a:pPr algn="ctr"/>
            <a:r>
              <a:rPr lang="en-CA" sz="3600">
                <a:solidFill>
                  <a:schemeClr val="tx1">
                    <a:lumMod val="50000"/>
                  </a:schemeClr>
                </a:solidFill>
              </a:rPr>
              <a:t>One Complete Report</a:t>
            </a:r>
            <a:endParaRPr lang="en-CA"/>
          </a:p>
        </p:txBody>
      </p:sp>
      <p:sp>
        <p:nvSpPr>
          <p:cNvPr id="3" name="Text Placeholder 2">
            <a:extLst>
              <a:ext uri="{FF2B5EF4-FFF2-40B4-BE49-F238E27FC236}">
                <a16:creationId xmlns:a16="http://schemas.microsoft.com/office/drawing/2014/main" id="{EB7993AD-A5F0-247D-B5D9-2B05F2F20A4A}"/>
              </a:ext>
            </a:extLst>
          </p:cNvPr>
          <p:cNvSpPr>
            <a:spLocks noGrp="1"/>
          </p:cNvSpPr>
          <p:nvPr>
            <p:ph type="body" idx="1"/>
          </p:nvPr>
        </p:nvSpPr>
        <p:spPr>
          <a:xfrm>
            <a:off x="535806" y="1282163"/>
            <a:ext cx="5642688" cy="3710233"/>
          </a:xfrm>
        </p:spPr>
        <p:txBody>
          <a:bodyPr/>
          <a:lstStyle/>
          <a:p>
            <a:pPr>
              <a:buFont typeface="Wingdings" panose="05000000000000000000" pitchFamily="2" charset="2"/>
              <a:buChar char="Ø"/>
            </a:pPr>
            <a:r>
              <a:rPr lang="en-US" sz="2000">
                <a:solidFill>
                  <a:schemeClr val="tx1">
                    <a:lumMod val="50000"/>
                  </a:schemeClr>
                </a:solidFill>
              </a:rPr>
              <a:t>The IFA is delivered in a single report with all analysis and findings</a:t>
            </a:r>
          </a:p>
          <a:p>
            <a:pPr>
              <a:buFont typeface="Wingdings" panose="05000000000000000000" pitchFamily="2" charset="2"/>
              <a:buChar char="Ø"/>
            </a:pPr>
            <a:r>
              <a:rPr lang="en-US" sz="2000">
                <a:solidFill>
                  <a:schemeClr val="tx1">
                    <a:lumMod val="50000"/>
                  </a:schemeClr>
                </a:solidFill>
              </a:rPr>
              <a:t>Each element can be associated with recommendations from various assessments (e.g. BCA + energy + accessibility)</a:t>
            </a:r>
          </a:p>
          <a:p>
            <a:pPr>
              <a:buFont typeface="Wingdings" panose="05000000000000000000" pitchFamily="2" charset="2"/>
              <a:buChar char="Ø"/>
            </a:pPr>
            <a:r>
              <a:rPr lang="en-US" sz="2000">
                <a:solidFill>
                  <a:schemeClr val="tx1">
                    <a:lumMod val="50000"/>
                  </a:schemeClr>
                </a:solidFill>
              </a:rPr>
              <a:t>The report will contain a summary of costs that provides all the capital costs involved in the IFA</a:t>
            </a:r>
            <a:endParaRPr lang="en-US">
              <a:solidFill>
                <a:schemeClr val="tx1">
                  <a:lumMod val="50000"/>
                </a:schemeClr>
              </a:solidFill>
            </a:endParaRPr>
          </a:p>
          <a:p>
            <a:pPr marL="800100" lvl="1" indent="-342900">
              <a:buFont typeface="Arial" panose="020B0604020202020204" pitchFamily="34" charset="0"/>
              <a:buChar char="•"/>
            </a:pPr>
            <a:endParaRPr lang="en-US">
              <a:solidFill>
                <a:schemeClr val="tx1">
                  <a:lumMod val="50000"/>
                </a:schemeClr>
              </a:solidFill>
            </a:endParaRPr>
          </a:p>
          <a:p>
            <a:endParaRPr lang="en-US" sz="2000">
              <a:solidFill>
                <a:schemeClr val="tx1">
                  <a:lumMod val="50000"/>
                </a:schemeClr>
              </a:solidFill>
            </a:endParaRPr>
          </a:p>
          <a:p>
            <a:endParaRPr lang="en-CA" sz="2000">
              <a:solidFill>
                <a:schemeClr val="tx1">
                  <a:lumMod val="50000"/>
                </a:schemeClr>
              </a:solidFill>
            </a:endParaRPr>
          </a:p>
        </p:txBody>
      </p:sp>
      <p:pic>
        <p:nvPicPr>
          <p:cNvPr id="5" name="Picture 4">
            <a:extLst>
              <a:ext uri="{FF2B5EF4-FFF2-40B4-BE49-F238E27FC236}">
                <a16:creationId xmlns:a16="http://schemas.microsoft.com/office/drawing/2014/main" id="{E7159554-5CD2-0BBA-AD7B-359319FF160C}"/>
              </a:ext>
            </a:extLst>
          </p:cNvPr>
          <p:cNvPicPr>
            <a:picLocks noChangeAspect="1"/>
          </p:cNvPicPr>
          <p:nvPr/>
        </p:nvPicPr>
        <p:blipFill>
          <a:blip r:embed="rId2"/>
          <a:stretch>
            <a:fillRect/>
          </a:stretch>
        </p:blipFill>
        <p:spPr>
          <a:xfrm>
            <a:off x="7435894" y="3442996"/>
            <a:ext cx="3058312" cy="2031124"/>
          </a:xfrm>
          <a:prstGeom prst="rect">
            <a:avLst/>
          </a:prstGeom>
          <a:ln>
            <a:solidFill>
              <a:schemeClr val="tx1"/>
            </a:solidFill>
          </a:ln>
        </p:spPr>
      </p:pic>
      <p:pic>
        <p:nvPicPr>
          <p:cNvPr id="7" name="Picture 6">
            <a:extLst>
              <a:ext uri="{FF2B5EF4-FFF2-40B4-BE49-F238E27FC236}">
                <a16:creationId xmlns:a16="http://schemas.microsoft.com/office/drawing/2014/main" id="{1946517C-BD35-9FBD-DC38-835F72988F99}"/>
              </a:ext>
            </a:extLst>
          </p:cNvPr>
          <p:cNvPicPr>
            <a:picLocks noChangeAspect="1"/>
          </p:cNvPicPr>
          <p:nvPr/>
        </p:nvPicPr>
        <p:blipFill>
          <a:blip r:embed="rId3"/>
          <a:stretch>
            <a:fillRect/>
          </a:stretch>
        </p:blipFill>
        <p:spPr>
          <a:xfrm>
            <a:off x="7435894" y="1282163"/>
            <a:ext cx="3058312" cy="2023780"/>
          </a:xfrm>
          <a:prstGeom prst="rect">
            <a:avLst/>
          </a:prstGeom>
          <a:ln>
            <a:solidFill>
              <a:schemeClr val="tx1"/>
            </a:solidFill>
          </a:ln>
        </p:spPr>
      </p:pic>
      <p:sp>
        <p:nvSpPr>
          <p:cNvPr id="8" name="Arrow: Right 7">
            <a:extLst>
              <a:ext uri="{FF2B5EF4-FFF2-40B4-BE49-F238E27FC236}">
                <a16:creationId xmlns:a16="http://schemas.microsoft.com/office/drawing/2014/main" id="{331095BC-C2B6-F080-9C86-20434E085EB9}"/>
              </a:ext>
            </a:extLst>
          </p:cNvPr>
          <p:cNvSpPr/>
          <p:nvPr/>
        </p:nvSpPr>
        <p:spPr>
          <a:xfrm rot="1443737">
            <a:off x="6560662" y="3727735"/>
            <a:ext cx="493059" cy="528917"/>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Arrow: Right 8">
            <a:extLst>
              <a:ext uri="{FF2B5EF4-FFF2-40B4-BE49-F238E27FC236}">
                <a16:creationId xmlns:a16="http://schemas.microsoft.com/office/drawing/2014/main" id="{18C6BFDA-AB86-D8DB-BD6C-41B71FA194B1}"/>
              </a:ext>
            </a:extLst>
          </p:cNvPr>
          <p:cNvSpPr/>
          <p:nvPr/>
        </p:nvSpPr>
        <p:spPr>
          <a:xfrm>
            <a:off x="6615952" y="1625071"/>
            <a:ext cx="493059" cy="528917"/>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56864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2843B-13F3-7CB9-0BAD-6AF1E972F6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8371905-BE9E-45E9-509F-E9D8F435F9EB}"/>
              </a:ext>
            </a:extLst>
          </p:cNvPr>
          <p:cNvPicPr>
            <a:picLocks noChangeAspect="1"/>
          </p:cNvPicPr>
          <p:nvPr/>
        </p:nvPicPr>
        <p:blipFill>
          <a:blip r:embed="rId2"/>
          <a:stretch>
            <a:fillRect/>
          </a:stretch>
        </p:blipFill>
        <p:spPr>
          <a:xfrm>
            <a:off x="7972932" y="3361279"/>
            <a:ext cx="3315294" cy="2066222"/>
          </a:xfrm>
          <a:prstGeom prst="rect">
            <a:avLst/>
          </a:prstGeom>
        </p:spPr>
      </p:pic>
      <p:sp>
        <p:nvSpPr>
          <p:cNvPr id="2" name="Title 1">
            <a:extLst>
              <a:ext uri="{FF2B5EF4-FFF2-40B4-BE49-F238E27FC236}">
                <a16:creationId xmlns:a16="http://schemas.microsoft.com/office/drawing/2014/main" id="{D39F1B10-B473-A8CC-5F93-7AC1E07E717B}"/>
              </a:ext>
            </a:extLst>
          </p:cNvPr>
          <p:cNvSpPr>
            <a:spLocks noGrp="1"/>
          </p:cNvSpPr>
          <p:nvPr>
            <p:ph type="title"/>
          </p:nvPr>
        </p:nvSpPr>
        <p:spPr>
          <a:xfrm>
            <a:off x="541192" y="401653"/>
            <a:ext cx="10218489" cy="568102"/>
          </a:xfrm>
        </p:spPr>
        <p:txBody>
          <a:bodyPr/>
          <a:lstStyle/>
          <a:p>
            <a:r>
              <a:rPr lang="en-CA"/>
              <a:t>How an IFA can Help you Build your Business Case</a:t>
            </a:r>
          </a:p>
        </p:txBody>
      </p:sp>
      <p:sp>
        <p:nvSpPr>
          <p:cNvPr id="3" name="Text Placeholder 2">
            <a:extLst>
              <a:ext uri="{FF2B5EF4-FFF2-40B4-BE49-F238E27FC236}">
                <a16:creationId xmlns:a16="http://schemas.microsoft.com/office/drawing/2014/main" id="{A2501998-E942-7B5C-C06C-BC118591CC1F}"/>
              </a:ext>
            </a:extLst>
          </p:cNvPr>
          <p:cNvSpPr>
            <a:spLocks noGrp="1"/>
          </p:cNvSpPr>
          <p:nvPr>
            <p:ph type="body" idx="1"/>
          </p:nvPr>
        </p:nvSpPr>
        <p:spPr>
          <a:xfrm>
            <a:off x="541192" y="1772204"/>
            <a:ext cx="4730562" cy="4086178"/>
          </a:xfrm>
        </p:spPr>
        <p:txBody>
          <a:bodyPr lIns="0" tIns="0" rIns="0" bIns="0" anchor="t">
            <a:noAutofit/>
          </a:bodyPr>
          <a:lstStyle/>
          <a:p>
            <a:pPr>
              <a:buFont typeface="Wingdings" panose="05000000000000000000" pitchFamily="2" charset="2"/>
              <a:buChar char="Ø"/>
            </a:pPr>
            <a:r>
              <a:rPr lang="en-CA" sz="2000">
                <a:solidFill>
                  <a:schemeClr val="tx1"/>
                </a:solidFill>
                <a:latin typeface="Arial"/>
                <a:cs typeface="Arial"/>
              </a:rPr>
              <a:t>Building Acquisition </a:t>
            </a:r>
          </a:p>
          <a:p>
            <a:pPr marL="0" indent="0">
              <a:buNone/>
            </a:pPr>
            <a:r>
              <a:rPr lang="en-CA" sz="1600">
                <a:latin typeface="Arial"/>
                <a:cs typeface="Arial"/>
              </a:rPr>
              <a:t>W</a:t>
            </a:r>
            <a:r>
              <a:rPr lang="en-CA" sz="1600">
                <a:solidFill>
                  <a:schemeClr val="tx1"/>
                </a:solidFill>
                <a:latin typeface="Arial"/>
                <a:cs typeface="Arial"/>
              </a:rPr>
              <a:t>hat kind of investment is required to get to the functionality our organization needs</a:t>
            </a:r>
          </a:p>
          <a:p>
            <a:pPr>
              <a:buFont typeface="Wingdings" panose="05000000000000000000" pitchFamily="2" charset="2"/>
              <a:buChar char="Ø"/>
            </a:pPr>
            <a:r>
              <a:rPr lang="en-CA" sz="2000">
                <a:solidFill>
                  <a:schemeClr val="tx1"/>
                </a:solidFill>
                <a:latin typeface="Arial"/>
                <a:cs typeface="Arial"/>
              </a:rPr>
              <a:t>Building </a:t>
            </a:r>
            <a:r>
              <a:rPr lang="en-CA" sz="2000">
                <a:latin typeface="Arial"/>
                <a:cs typeface="Arial"/>
              </a:rPr>
              <a:t>Decommission</a:t>
            </a:r>
          </a:p>
          <a:p>
            <a:pPr marL="0" indent="0">
              <a:buNone/>
            </a:pPr>
            <a:r>
              <a:rPr lang="en-CA" sz="1600">
                <a:latin typeface="Arial"/>
                <a:cs typeface="Arial"/>
              </a:rPr>
              <a:t>A brand new building will always have a higher functionality than an older building (accessibility, sustainability, space needs). How do we compare the two apples to apples?</a:t>
            </a:r>
            <a:endParaRPr lang="en-CA" sz="2000">
              <a:latin typeface="Arial"/>
              <a:cs typeface="Arial"/>
            </a:endParaRPr>
          </a:p>
          <a:p>
            <a:pPr>
              <a:buFont typeface="Wingdings" panose="05000000000000000000" pitchFamily="2" charset="2"/>
              <a:buChar char="Ø"/>
            </a:pPr>
            <a:r>
              <a:rPr lang="en-CA" sz="2000">
                <a:latin typeface="Arial"/>
                <a:cs typeface="Arial"/>
              </a:rPr>
              <a:t>Capital Planning</a:t>
            </a:r>
          </a:p>
          <a:p>
            <a:pPr marL="0" indent="0">
              <a:buNone/>
            </a:pPr>
            <a:r>
              <a:rPr lang="en-CA" sz="1600">
                <a:latin typeface="Arial"/>
                <a:cs typeface="Arial"/>
              </a:rPr>
              <a:t>Getting a full overview of a building in one centralized report</a:t>
            </a:r>
          </a:p>
        </p:txBody>
      </p:sp>
      <p:pic>
        <p:nvPicPr>
          <p:cNvPr id="5" name="Picture 4">
            <a:extLst>
              <a:ext uri="{FF2B5EF4-FFF2-40B4-BE49-F238E27FC236}">
                <a16:creationId xmlns:a16="http://schemas.microsoft.com/office/drawing/2014/main" id="{6285DB58-C645-88C5-E0B7-3FD408C1673F}"/>
              </a:ext>
            </a:extLst>
          </p:cNvPr>
          <p:cNvPicPr>
            <a:picLocks noChangeAspect="1"/>
          </p:cNvPicPr>
          <p:nvPr/>
        </p:nvPicPr>
        <p:blipFill>
          <a:blip r:embed="rId3"/>
          <a:stretch>
            <a:fillRect/>
          </a:stretch>
        </p:blipFill>
        <p:spPr>
          <a:xfrm>
            <a:off x="7123096" y="2856417"/>
            <a:ext cx="2089029" cy="1175079"/>
          </a:xfrm>
          <a:prstGeom prst="rect">
            <a:avLst/>
          </a:prstGeom>
        </p:spPr>
      </p:pic>
      <p:pic>
        <p:nvPicPr>
          <p:cNvPr id="4" name="Picture 3">
            <a:extLst>
              <a:ext uri="{FF2B5EF4-FFF2-40B4-BE49-F238E27FC236}">
                <a16:creationId xmlns:a16="http://schemas.microsoft.com/office/drawing/2014/main" id="{E6F81241-318C-87C1-F9AF-1A1E64D5C13B}"/>
              </a:ext>
            </a:extLst>
          </p:cNvPr>
          <p:cNvPicPr>
            <a:picLocks noChangeAspect="1"/>
          </p:cNvPicPr>
          <p:nvPr/>
        </p:nvPicPr>
        <p:blipFill>
          <a:blip r:embed="rId4"/>
          <a:stretch>
            <a:fillRect/>
          </a:stretch>
        </p:blipFill>
        <p:spPr>
          <a:xfrm>
            <a:off x="9752188" y="1772204"/>
            <a:ext cx="1836373" cy="1836373"/>
          </a:xfrm>
          <a:prstGeom prst="rect">
            <a:avLst/>
          </a:prstGeom>
        </p:spPr>
      </p:pic>
    </p:spTree>
    <p:extLst>
      <p:ext uri="{BB962C8B-B14F-4D97-AF65-F5344CB8AC3E}">
        <p14:creationId xmlns:p14="http://schemas.microsoft.com/office/powerpoint/2010/main" val="143235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0FC72-D179-6C6F-705D-25C8780845B8}"/>
              </a:ext>
            </a:extLst>
          </p:cNvPr>
          <p:cNvSpPr>
            <a:spLocks noGrp="1"/>
          </p:cNvSpPr>
          <p:nvPr>
            <p:ph type="title"/>
          </p:nvPr>
        </p:nvSpPr>
        <p:spPr>
          <a:xfrm>
            <a:off x="665106" y="476686"/>
            <a:ext cx="10218489" cy="1034453"/>
          </a:xfrm>
        </p:spPr>
        <p:txBody>
          <a:bodyPr/>
          <a:lstStyle/>
          <a:p>
            <a:r>
              <a:rPr lang="en-US"/>
              <a:t>Questions?</a:t>
            </a:r>
          </a:p>
        </p:txBody>
      </p:sp>
      <p:sp>
        <p:nvSpPr>
          <p:cNvPr id="3" name="Text Placeholder 2">
            <a:extLst>
              <a:ext uri="{FF2B5EF4-FFF2-40B4-BE49-F238E27FC236}">
                <a16:creationId xmlns:a16="http://schemas.microsoft.com/office/drawing/2014/main" id="{4FF20CE8-D211-B578-BA8A-04DEFEC2A79B}"/>
              </a:ext>
            </a:extLst>
          </p:cNvPr>
          <p:cNvSpPr>
            <a:spLocks noGrp="1"/>
          </p:cNvSpPr>
          <p:nvPr>
            <p:ph type="body" idx="1"/>
          </p:nvPr>
        </p:nvSpPr>
        <p:spPr>
          <a:xfrm>
            <a:off x="665106" y="1256457"/>
            <a:ext cx="7001125" cy="3059165"/>
          </a:xfrm>
        </p:spPr>
        <p:txBody>
          <a:bodyPr/>
          <a:lstStyle/>
          <a:p>
            <a:pPr marR="0" lvl="0" algn="l" defTabSz="914400" rtl="0" eaLnBrk="1" fontAlgn="auto" latinLnBrk="0" hangingPunct="1">
              <a:lnSpc>
                <a:spcPct val="100000"/>
              </a:lnSpc>
              <a:spcBef>
                <a:spcPts val="0"/>
              </a:spcBef>
              <a:spcAft>
                <a:spcPts val="0"/>
              </a:spcAft>
              <a:buClr>
                <a:srgbClr val="CD202E"/>
              </a:buClr>
              <a:buSzTx/>
              <a:buFont typeface="Wingdings" panose="05000000000000000000" pitchFamily="2" charset="2"/>
              <a:buChar char="Ø"/>
              <a:tabLst/>
              <a:defRPr/>
            </a:pPr>
            <a:r>
              <a:rPr kumimoji="0" lang="en-US" sz="2800" b="0" i="0" u="none" strike="noStrike" kern="1200" cap="none" spc="0" normalizeH="0" baseline="0" noProof="0">
                <a:ln>
                  <a:noFill/>
                </a:ln>
                <a:effectLst/>
                <a:uLnTx/>
                <a:uFillTx/>
              </a:rPr>
              <a:t>Visit our website at </a:t>
            </a:r>
            <a:r>
              <a:rPr kumimoji="0" lang="en-US" sz="2800" b="1" i="0" u="sng" strike="noStrike" kern="1200" cap="none" spc="0" normalizeH="0" baseline="0" noProof="0">
                <a:ln>
                  <a:noFill/>
                </a:ln>
                <a:solidFill>
                  <a:srgbClr val="CB2027"/>
                </a:solidFill>
                <a:effectLst/>
                <a:uLnTx/>
                <a:uFillTx/>
              </a:rPr>
              <a:t>rothiams.com</a:t>
            </a:r>
          </a:p>
          <a:p>
            <a:pPr marR="0" lvl="0" algn="l" defTabSz="914400" rtl="0" eaLnBrk="1" fontAlgn="auto" latinLnBrk="0" hangingPunct="1">
              <a:spcBef>
                <a:spcPts val="0"/>
              </a:spcBef>
              <a:spcAft>
                <a:spcPts val="0"/>
              </a:spcAft>
              <a:buClr>
                <a:srgbClr val="CD202E"/>
              </a:buClr>
              <a:buSzTx/>
              <a:buFont typeface="Wingdings" panose="05000000000000000000" pitchFamily="2" charset="2"/>
              <a:buChar char="Ø"/>
              <a:tabLst/>
              <a:defRPr/>
            </a:pPr>
            <a:r>
              <a:rPr kumimoji="0" lang="en-US" sz="2800" b="0" i="0" u="none" strike="noStrike" kern="1200" cap="none" spc="0" normalizeH="0" baseline="0" noProof="0">
                <a:ln>
                  <a:noFill/>
                </a:ln>
                <a:effectLst/>
                <a:uLnTx/>
                <a:uFillTx/>
              </a:rPr>
              <a:t>Follow us on </a:t>
            </a:r>
            <a:r>
              <a:rPr kumimoji="0" lang="en-US" sz="2800" b="1" i="0" u="none" strike="noStrike" kern="1200" cap="none" spc="0" normalizeH="0" baseline="0" noProof="0">
                <a:ln>
                  <a:noFill/>
                </a:ln>
                <a:solidFill>
                  <a:srgbClr val="013F7A"/>
                </a:solidFill>
                <a:effectLst/>
                <a:uLnTx/>
                <a:uFillTx/>
              </a:rPr>
              <a:t>LinkedIn</a:t>
            </a:r>
            <a:endParaRPr kumimoji="0" lang="en-US" sz="2800" b="0" i="0" u="none" strike="noStrike" kern="1200" cap="none" spc="0" normalizeH="0" baseline="0" noProof="0">
              <a:ln>
                <a:noFill/>
              </a:ln>
              <a:solidFill>
                <a:srgbClr val="36393B">
                  <a:lumMod val="65000"/>
                  <a:lumOff val="35000"/>
                </a:srgbClr>
              </a:solidFill>
              <a:effectLst/>
              <a:uLnTx/>
              <a:uFillTx/>
            </a:endParaRPr>
          </a:p>
          <a:p>
            <a:pPr marR="0" lvl="0" algn="l" defTabSz="914400" rtl="0" eaLnBrk="1" fontAlgn="auto" latinLnBrk="0" hangingPunct="1">
              <a:lnSpc>
                <a:spcPct val="100000"/>
              </a:lnSpc>
              <a:spcBef>
                <a:spcPts val="0"/>
              </a:spcBef>
              <a:spcAft>
                <a:spcPts val="0"/>
              </a:spcAft>
              <a:buClr>
                <a:srgbClr val="CD202E"/>
              </a:buClr>
              <a:buSzTx/>
              <a:buFont typeface="Wingdings" panose="05000000000000000000" pitchFamily="2" charset="2"/>
              <a:buChar char="Ø"/>
              <a:tabLst/>
              <a:defRPr/>
            </a:pPr>
            <a:r>
              <a:rPr kumimoji="0" lang="en-US" sz="2800" b="0" i="0" u="none" strike="noStrike" kern="1200" cap="none" spc="0" normalizeH="0" baseline="0" noProof="0">
                <a:ln>
                  <a:noFill/>
                </a:ln>
                <a:effectLst/>
                <a:uLnTx/>
                <a:uFillTx/>
              </a:rPr>
              <a:t>Connect with us directly through email at </a:t>
            </a:r>
            <a:r>
              <a:rPr lang="en-US" sz="2800" b="1" u="sng">
                <a:solidFill>
                  <a:srgbClr val="CB2027"/>
                </a:solidFill>
              </a:rPr>
              <a:t>sales</a:t>
            </a:r>
            <a:r>
              <a:rPr kumimoji="0" lang="en-US" sz="2800" b="1" i="0" u="sng" strike="noStrike" kern="1200" cap="none" spc="0" normalizeH="0" baseline="0" noProof="0">
                <a:ln>
                  <a:noFill/>
                </a:ln>
                <a:solidFill>
                  <a:srgbClr val="CB2027"/>
                </a:solidFill>
                <a:effectLst/>
                <a:uLnTx/>
                <a:uFillTx/>
              </a:rPr>
              <a:t>@rothiamsmarketing.com</a:t>
            </a:r>
          </a:p>
        </p:txBody>
      </p:sp>
      <p:pic>
        <p:nvPicPr>
          <p:cNvPr id="6" name="Picture 5">
            <a:extLst>
              <a:ext uri="{FF2B5EF4-FFF2-40B4-BE49-F238E27FC236}">
                <a16:creationId xmlns:a16="http://schemas.microsoft.com/office/drawing/2014/main" id="{170D8E84-FF3D-97B8-0B42-69DD7631AF7D}"/>
              </a:ext>
            </a:extLst>
          </p:cNvPr>
          <p:cNvPicPr>
            <a:picLocks noChangeAspect="1"/>
          </p:cNvPicPr>
          <p:nvPr/>
        </p:nvPicPr>
        <p:blipFill>
          <a:blip r:embed="rId2"/>
          <a:stretch>
            <a:fillRect/>
          </a:stretch>
        </p:blipFill>
        <p:spPr>
          <a:xfrm>
            <a:off x="8841354" y="1366098"/>
            <a:ext cx="2491012" cy="2491012"/>
          </a:xfrm>
          <a:prstGeom prst="rect">
            <a:avLst/>
          </a:prstGeom>
        </p:spPr>
      </p:pic>
      <p:sp>
        <p:nvSpPr>
          <p:cNvPr id="7" name="Title 1">
            <a:extLst>
              <a:ext uri="{FF2B5EF4-FFF2-40B4-BE49-F238E27FC236}">
                <a16:creationId xmlns:a16="http://schemas.microsoft.com/office/drawing/2014/main" id="{9380DC8E-838C-ADA4-4583-E40E13906171}"/>
              </a:ext>
            </a:extLst>
          </p:cNvPr>
          <p:cNvSpPr txBox="1">
            <a:spLocks/>
          </p:cNvSpPr>
          <p:nvPr/>
        </p:nvSpPr>
        <p:spPr>
          <a:xfrm>
            <a:off x="8907704" y="3939363"/>
            <a:ext cx="2424662" cy="1034453"/>
          </a:xfrm>
          <a:prstGeom prst="rect">
            <a:avLst/>
          </a:prstGeom>
        </p:spPr>
        <p:txBody>
          <a:bodyPr lIns="0" tIns="0" rIns="0" bIns="0" anchor="t">
            <a:noAutofit/>
          </a:bodyPr>
          <a:lstStyle>
            <a:lvl1pPr algn="l" defTabSz="914400" rtl="0" eaLnBrk="1" latinLnBrk="0" hangingPunct="1">
              <a:lnSpc>
                <a:spcPct val="90000"/>
              </a:lnSpc>
              <a:spcBef>
                <a:spcPct val="0"/>
              </a:spcBef>
              <a:buNone/>
              <a:defRPr sz="3600" b="1" i="0" kern="1200" cap="all" spc="600" baseline="0">
                <a:solidFill>
                  <a:schemeClr val="tx1"/>
                </a:solidFill>
                <a:latin typeface="+mj-lt"/>
                <a:ea typeface="+mj-ea"/>
                <a:cs typeface="Arial Black" panose="020B0604020202020204" pitchFamily="34" charset="0"/>
              </a:defRPr>
            </a:lvl1pPr>
          </a:lstStyle>
          <a:p>
            <a:pPr algn="ctr"/>
            <a:r>
              <a:rPr lang="en-US" sz="2000">
                <a:solidFill>
                  <a:srgbClr val="013F7A"/>
                </a:solidFill>
                <a:latin typeface="Arial" panose="020B0604020202020204" pitchFamily="34" charset="0"/>
                <a:cs typeface="Arial" panose="020B0604020202020204" pitchFamily="34" charset="0"/>
              </a:rPr>
              <a:t>Visit our Thought Leadership</a:t>
            </a:r>
          </a:p>
          <a:p>
            <a:pPr algn="ctr"/>
            <a:r>
              <a:rPr lang="en-US" sz="2000">
                <a:solidFill>
                  <a:srgbClr val="013F7A"/>
                </a:solidFill>
                <a:latin typeface="Arial" panose="020B0604020202020204" pitchFamily="34" charset="0"/>
                <a:cs typeface="Arial" panose="020B0604020202020204" pitchFamily="34" charset="0"/>
              </a:rPr>
              <a:t>page </a:t>
            </a:r>
          </a:p>
        </p:txBody>
      </p:sp>
      <p:pic>
        <p:nvPicPr>
          <p:cNvPr id="9" name="Picture 8">
            <a:extLst>
              <a:ext uri="{FF2B5EF4-FFF2-40B4-BE49-F238E27FC236}">
                <a16:creationId xmlns:a16="http://schemas.microsoft.com/office/drawing/2014/main" id="{2169B8FE-D575-D200-7EE5-CA1FE5EBAA23}"/>
              </a:ext>
            </a:extLst>
          </p:cNvPr>
          <p:cNvPicPr>
            <a:picLocks noChangeAspect="1"/>
          </p:cNvPicPr>
          <p:nvPr/>
        </p:nvPicPr>
        <p:blipFill>
          <a:blip r:embed="rId3"/>
          <a:stretch>
            <a:fillRect/>
          </a:stretch>
        </p:blipFill>
        <p:spPr>
          <a:xfrm>
            <a:off x="4957336" y="3643348"/>
            <a:ext cx="3208865" cy="1851060"/>
          </a:xfrm>
          <a:prstGeom prst="rect">
            <a:avLst/>
          </a:prstGeom>
        </p:spPr>
      </p:pic>
      <p:pic>
        <p:nvPicPr>
          <p:cNvPr id="18" name="Picture 17">
            <a:extLst>
              <a:ext uri="{FF2B5EF4-FFF2-40B4-BE49-F238E27FC236}">
                <a16:creationId xmlns:a16="http://schemas.microsoft.com/office/drawing/2014/main" id="{9E92AD1B-6EEF-D6A9-5AC6-1844F8FFB0EA}"/>
              </a:ext>
            </a:extLst>
          </p:cNvPr>
          <p:cNvPicPr>
            <a:picLocks noChangeAspect="1"/>
          </p:cNvPicPr>
          <p:nvPr/>
        </p:nvPicPr>
        <p:blipFill>
          <a:blip r:embed="rId4"/>
          <a:stretch>
            <a:fillRect/>
          </a:stretch>
        </p:blipFill>
        <p:spPr>
          <a:xfrm>
            <a:off x="782732" y="3643348"/>
            <a:ext cx="4046574" cy="1827307"/>
          </a:xfrm>
          <a:prstGeom prst="rect">
            <a:avLst/>
          </a:prstGeom>
        </p:spPr>
      </p:pic>
    </p:spTree>
    <p:extLst>
      <p:ext uri="{BB962C8B-B14F-4D97-AF65-F5344CB8AC3E}">
        <p14:creationId xmlns:p14="http://schemas.microsoft.com/office/powerpoint/2010/main" val="2908392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glasses and a blue shirt&#10;&#10;Description automatically generated">
            <a:extLst>
              <a:ext uri="{FF2B5EF4-FFF2-40B4-BE49-F238E27FC236}">
                <a16:creationId xmlns:a16="http://schemas.microsoft.com/office/drawing/2014/main" id="{26B7C853-85DB-C2A7-CE49-D3914392D6F3}"/>
              </a:ext>
            </a:extLst>
          </p:cNvPr>
          <p:cNvPicPr>
            <a:picLocks noChangeAspect="1"/>
          </p:cNvPicPr>
          <p:nvPr/>
        </p:nvPicPr>
        <p:blipFill>
          <a:blip r:embed="rId2"/>
          <a:srcRect t="5745" b="15742"/>
          <a:stretch/>
        </p:blipFill>
        <p:spPr>
          <a:xfrm>
            <a:off x="470513" y="1553497"/>
            <a:ext cx="4307964" cy="3736258"/>
          </a:xfrm>
          <a:prstGeom prst="rect">
            <a:avLst/>
          </a:prstGeom>
        </p:spPr>
      </p:pic>
      <p:sp>
        <p:nvSpPr>
          <p:cNvPr id="2" name="Title 1">
            <a:extLst>
              <a:ext uri="{FF2B5EF4-FFF2-40B4-BE49-F238E27FC236}">
                <a16:creationId xmlns:a16="http://schemas.microsoft.com/office/drawing/2014/main" id="{EAC6AC32-B1D4-315E-6082-8E5215921EF9}"/>
              </a:ext>
            </a:extLst>
          </p:cNvPr>
          <p:cNvSpPr>
            <a:spLocks noGrp="1"/>
          </p:cNvSpPr>
          <p:nvPr>
            <p:ph type="title"/>
          </p:nvPr>
        </p:nvSpPr>
        <p:spPr>
          <a:xfrm>
            <a:off x="470513" y="498674"/>
            <a:ext cx="5920454" cy="431876"/>
          </a:xfrm>
        </p:spPr>
        <p:txBody>
          <a:bodyPr/>
          <a:lstStyle/>
          <a:p>
            <a:r>
              <a:rPr lang="en-CA"/>
              <a:t>Today’s Speaker</a:t>
            </a:r>
          </a:p>
        </p:txBody>
      </p:sp>
      <p:sp>
        <p:nvSpPr>
          <p:cNvPr id="3" name="Text Placeholder 2">
            <a:extLst>
              <a:ext uri="{FF2B5EF4-FFF2-40B4-BE49-F238E27FC236}">
                <a16:creationId xmlns:a16="http://schemas.microsoft.com/office/drawing/2014/main" id="{ED4153BE-2185-05FD-E062-E23E0CB80E9D}"/>
              </a:ext>
            </a:extLst>
          </p:cNvPr>
          <p:cNvSpPr>
            <a:spLocks noGrp="1"/>
          </p:cNvSpPr>
          <p:nvPr>
            <p:ph type="body" idx="1"/>
          </p:nvPr>
        </p:nvSpPr>
        <p:spPr>
          <a:xfrm>
            <a:off x="5062070" y="1415879"/>
            <a:ext cx="6276490" cy="4051270"/>
          </a:xfrm>
        </p:spPr>
        <p:txBody>
          <a:bodyPr/>
          <a:lstStyle/>
          <a:p>
            <a:pPr marL="0" indent="0">
              <a:buNone/>
            </a:pPr>
            <a:r>
              <a:rPr lang="en-CA" sz="2000" b="1">
                <a:solidFill>
                  <a:srgbClr val="CB2027"/>
                </a:solidFill>
                <a:effectLst/>
                <a:latin typeface="Arial" panose="020B0604020202020204" pitchFamily="34" charset="0"/>
                <a:ea typeface="Aptos" panose="020B0004020202020204" pitchFamily="34" charset="0"/>
              </a:rPr>
              <a:t>Andrew Chow, P.Eng., M.Eng., CPI, </a:t>
            </a:r>
            <a:r>
              <a:rPr lang="en-CA" sz="2000" b="1" err="1">
                <a:solidFill>
                  <a:srgbClr val="CB2027"/>
                </a:solidFill>
                <a:effectLst/>
                <a:latin typeface="Arial" panose="020B0604020202020204" pitchFamily="34" charset="0"/>
                <a:ea typeface="Aptos" panose="020B0004020202020204" pitchFamily="34" charset="0"/>
              </a:rPr>
              <a:t>RHFAC</a:t>
            </a:r>
            <a:r>
              <a:rPr lang="en-CA" sz="2000" b="1">
                <a:solidFill>
                  <a:srgbClr val="CB2027"/>
                </a:solidFill>
                <a:effectLst/>
                <a:latin typeface="Arial" panose="020B0604020202020204" pitchFamily="34" charset="0"/>
                <a:ea typeface="Aptos" panose="020B0004020202020204" pitchFamily="34" charset="0"/>
              </a:rPr>
              <a:t> Professional</a:t>
            </a:r>
            <a:br>
              <a:rPr lang="en-CA" sz="2000" b="1">
                <a:solidFill>
                  <a:srgbClr val="CB2027"/>
                </a:solidFill>
                <a:effectLst/>
                <a:latin typeface="Arial" panose="020B0604020202020204" pitchFamily="34" charset="0"/>
                <a:ea typeface="Aptos" panose="020B0004020202020204" pitchFamily="34" charset="0"/>
              </a:rPr>
            </a:br>
            <a:r>
              <a:rPr lang="en-CA" sz="2000" b="1">
                <a:solidFill>
                  <a:srgbClr val="3D3C3F"/>
                </a:solidFill>
                <a:effectLst/>
                <a:latin typeface="Arial" panose="020B0604020202020204" pitchFamily="34" charset="0"/>
                <a:ea typeface="Aptos" panose="020B0004020202020204" pitchFamily="34" charset="0"/>
              </a:rPr>
              <a:t>Practice Leader - Accessibility, Senior Facility Assessor, Technical Reviewer, Roth IAMS</a:t>
            </a:r>
          </a:p>
          <a:p>
            <a:pPr>
              <a:buFont typeface="Wingdings" panose="05000000000000000000" pitchFamily="2" charset="2"/>
              <a:buChar char="Ø"/>
            </a:pPr>
            <a:r>
              <a:rPr lang="en-CA" sz="2000">
                <a:solidFill>
                  <a:schemeClr val="tx1">
                    <a:lumMod val="50000"/>
                  </a:schemeClr>
                </a:solidFill>
              </a:rPr>
              <a:t>13 years of building condition assessment experience</a:t>
            </a:r>
          </a:p>
          <a:p>
            <a:pPr>
              <a:buFont typeface="Wingdings" panose="05000000000000000000" pitchFamily="2" charset="2"/>
              <a:buChar char="Ø"/>
            </a:pPr>
            <a:r>
              <a:rPr lang="en-CA" sz="2000">
                <a:solidFill>
                  <a:schemeClr val="tx1">
                    <a:lumMod val="50000"/>
                  </a:schemeClr>
                </a:solidFill>
              </a:rPr>
              <a:t>10 years accessibility audit experience</a:t>
            </a:r>
          </a:p>
          <a:p>
            <a:pPr>
              <a:buFont typeface="Wingdings" panose="05000000000000000000" pitchFamily="2" charset="2"/>
              <a:buChar char="Ø"/>
            </a:pPr>
            <a:r>
              <a:rPr lang="en-CA" sz="2000">
                <a:solidFill>
                  <a:schemeClr val="tx1">
                    <a:lumMod val="50000"/>
                  </a:schemeClr>
                </a:solidFill>
              </a:rPr>
              <a:t>Responsible for creating methodology and approach for accessibility audits at Roth IAMS </a:t>
            </a:r>
          </a:p>
          <a:p>
            <a:pPr>
              <a:buFont typeface="Wingdings" panose="05000000000000000000" pitchFamily="2" charset="2"/>
              <a:buChar char="Ø"/>
            </a:pPr>
            <a:r>
              <a:rPr lang="en-CA" sz="2000">
                <a:solidFill>
                  <a:schemeClr val="tx1">
                    <a:lumMod val="50000"/>
                  </a:schemeClr>
                </a:solidFill>
              </a:rPr>
              <a:t>Rick Hansen Foundation Accessibility Certified</a:t>
            </a:r>
          </a:p>
          <a:p>
            <a:pPr>
              <a:buFont typeface="Wingdings" panose="05000000000000000000" pitchFamily="2" charset="2"/>
              <a:buChar char="Ø"/>
            </a:pPr>
            <a:r>
              <a:rPr lang="en-CA" sz="2000">
                <a:solidFill>
                  <a:schemeClr val="tx1">
                    <a:lumMod val="50000"/>
                  </a:schemeClr>
                </a:solidFill>
              </a:rPr>
              <a:t>One of the primary assessors for </a:t>
            </a:r>
            <a:r>
              <a:rPr lang="en-CA" sz="2000" err="1">
                <a:solidFill>
                  <a:schemeClr val="tx1">
                    <a:lumMod val="50000"/>
                  </a:schemeClr>
                </a:solidFill>
              </a:rPr>
              <a:t>IFAs</a:t>
            </a:r>
            <a:endParaRPr lang="en-CA" sz="2000">
              <a:solidFill>
                <a:schemeClr val="tx1">
                  <a:lumMod val="50000"/>
                </a:schemeClr>
              </a:solidFill>
            </a:endParaRPr>
          </a:p>
        </p:txBody>
      </p:sp>
    </p:spTree>
    <p:extLst>
      <p:ext uri="{BB962C8B-B14F-4D97-AF65-F5344CB8AC3E}">
        <p14:creationId xmlns:p14="http://schemas.microsoft.com/office/powerpoint/2010/main" val="3121183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A5F79-1CC9-885D-64E8-A33396E7EF81}"/>
              </a:ext>
            </a:extLst>
          </p:cNvPr>
          <p:cNvSpPr>
            <a:spLocks noGrp="1"/>
          </p:cNvSpPr>
          <p:nvPr>
            <p:ph type="title"/>
          </p:nvPr>
        </p:nvSpPr>
        <p:spPr>
          <a:xfrm>
            <a:off x="416560" y="580676"/>
            <a:ext cx="5904596" cy="652054"/>
          </a:xfrm>
        </p:spPr>
        <p:txBody>
          <a:bodyPr/>
          <a:lstStyle/>
          <a:p>
            <a:r>
              <a:rPr lang="en-US"/>
              <a:t>Agenda/Outline</a:t>
            </a:r>
            <a:endParaRPr lang="en-CA"/>
          </a:p>
        </p:txBody>
      </p:sp>
      <p:sp>
        <p:nvSpPr>
          <p:cNvPr id="3" name="Content Placeholder 2">
            <a:extLst>
              <a:ext uri="{FF2B5EF4-FFF2-40B4-BE49-F238E27FC236}">
                <a16:creationId xmlns:a16="http://schemas.microsoft.com/office/drawing/2014/main" id="{FBA6B9D1-F1C2-BCC9-6361-01324AFD705D}"/>
              </a:ext>
            </a:extLst>
          </p:cNvPr>
          <p:cNvSpPr>
            <a:spLocks noGrp="1"/>
          </p:cNvSpPr>
          <p:nvPr>
            <p:ph sz="half" idx="2"/>
          </p:nvPr>
        </p:nvSpPr>
        <p:spPr>
          <a:xfrm>
            <a:off x="769923" y="1232730"/>
            <a:ext cx="6189677" cy="4631423"/>
          </a:xfrm>
        </p:spPr>
        <p:txBody>
          <a:bodyPr/>
          <a:lstStyle/>
          <a:p>
            <a:pPr>
              <a:buFont typeface="Wingdings" panose="05000000000000000000" pitchFamily="2" charset="2"/>
              <a:buChar char="Ø"/>
            </a:pPr>
            <a:r>
              <a:rPr lang="en-US" sz="2000">
                <a:solidFill>
                  <a:srgbClr val="C00000"/>
                </a:solidFill>
              </a:rPr>
              <a:t>What is an IFA?</a:t>
            </a:r>
          </a:p>
          <a:p>
            <a:pPr lvl="1">
              <a:buFont typeface="Wingdings" panose="05000000000000000000" pitchFamily="2" charset="2"/>
              <a:buChar char="Ø"/>
            </a:pPr>
            <a:r>
              <a:rPr lang="en-US" sz="2000"/>
              <a:t>Disciplines Involved</a:t>
            </a:r>
          </a:p>
          <a:p>
            <a:pPr lvl="1">
              <a:buFont typeface="Wingdings" panose="05000000000000000000" pitchFamily="2" charset="2"/>
              <a:buChar char="Ø"/>
            </a:pPr>
            <a:r>
              <a:rPr lang="en-US" sz="2000"/>
              <a:t>Financial Analysis	</a:t>
            </a:r>
          </a:p>
          <a:p>
            <a:pPr>
              <a:buFont typeface="Wingdings" panose="05000000000000000000" pitchFamily="2" charset="2"/>
              <a:buChar char="Ø"/>
            </a:pPr>
            <a:r>
              <a:rPr lang="en-US" sz="2000">
                <a:solidFill>
                  <a:srgbClr val="C00000"/>
                </a:solidFill>
              </a:rPr>
              <a:t>Why an IFA?</a:t>
            </a:r>
          </a:p>
          <a:p>
            <a:pPr lvl="1">
              <a:buFont typeface="Wingdings" panose="05000000000000000000" pitchFamily="2" charset="2"/>
              <a:buChar char="Ø"/>
            </a:pPr>
            <a:r>
              <a:rPr lang="en-US" sz="2000"/>
              <a:t>“One-stop” Shop</a:t>
            </a:r>
          </a:p>
          <a:p>
            <a:pPr lvl="1">
              <a:buFont typeface="Wingdings" panose="05000000000000000000" pitchFamily="2" charset="2"/>
              <a:buChar char="Ø"/>
            </a:pPr>
            <a:r>
              <a:rPr lang="en-US" sz="2000"/>
              <a:t>Holistic View of Capital Needs</a:t>
            </a:r>
          </a:p>
          <a:p>
            <a:pPr>
              <a:buFont typeface="Wingdings" panose="05000000000000000000" pitchFamily="2" charset="2"/>
              <a:buChar char="Ø"/>
            </a:pPr>
            <a:r>
              <a:rPr lang="en-US" sz="2000">
                <a:solidFill>
                  <a:srgbClr val="C00000"/>
                </a:solidFill>
              </a:rPr>
              <a:t>Integration of an Accessibility Assessment in an IFA</a:t>
            </a:r>
          </a:p>
          <a:p>
            <a:pPr lvl="1">
              <a:buFont typeface="Wingdings" panose="05000000000000000000" pitchFamily="2" charset="2"/>
              <a:buChar char="Ø"/>
            </a:pPr>
            <a:r>
              <a:rPr lang="en-US" sz="2000"/>
              <a:t>Comprehensive Accessibility Assessment</a:t>
            </a:r>
          </a:p>
          <a:p>
            <a:pPr lvl="1">
              <a:buFont typeface="Wingdings" panose="05000000000000000000" pitchFamily="2" charset="2"/>
              <a:buChar char="Ø"/>
            </a:pPr>
            <a:r>
              <a:rPr lang="en-US" sz="2000"/>
              <a:t>Integration with Capital Plan</a:t>
            </a:r>
            <a:endParaRPr lang="en-US" sz="2000">
              <a:solidFill>
                <a:srgbClr val="C00000"/>
              </a:solidFill>
            </a:endParaRPr>
          </a:p>
          <a:p>
            <a:pPr>
              <a:buFont typeface="Wingdings" panose="05000000000000000000" pitchFamily="2" charset="2"/>
              <a:buChar char="Ø"/>
            </a:pPr>
            <a:r>
              <a:rPr lang="en-US" sz="2000">
                <a:solidFill>
                  <a:srgbClr val="C00000"/>
                </a:solidFill>
              </a:rPr>
              <a:t>Using an IFA to Build a Business Case</a:t>
            </a:r>
            <a:endParaRPr lang="en-US" sz="2000"/>
          </a:p>
          <a:p>
            <a:pPr lvl="1">
              <a:buFont typeface="Wingdings" panose="05000000000000000000" pitchFamily="2" charset="2"/>
              <a:buChar char="Ø"/>
            </a:pPr>
            <a:endParaRPr lang="en-US" sz="2000"/>
          </a:p>
          <a:p>
            <a:pPr marL="457200" lvl="1" indent="0">
              <a:buNone/>
            </a:pPr>
            <a:endParaRPr lang="en-US" sz="2000"/>
          </a:p>
          <a:p>
            <a:endParaRPr lang="en-CA"/>
          </a:p>
        </p:txBody>
      </p:sp>
      <p:pic>
        <p:nvPicPr>
          <p:cNvPr id="5" name="Picture 4">
            <a:extLst>
              <a:ext uri="{FF2B5EF4-FFF2-40B4-BE49-F238E27FC236}">
                <a16:creationId xmlns:a16="http://schemas.microsoft.com/office/drawing/2014/main" id="{848CDDB6-2255-DB38-325F-B790FF98EACC}"/>
              </a:ext>
            </a:extLst>
          </p:cNvPr>
          <p:cNvPicPr>
            <a:picLocks noChangeAspect="1"/>
          </p:cNvPicPr>
          <p:nvPr/>
        </p:nvPicPr>
        <p:blipFill>
          <a:blip r:embed="rId2"/>
          <a:stretch>
            <a:fillRect/>
          </a:stretch>
        </p:blipFill>
        <p:spPr>
          <a:xfrm>
            <a:off x="6959600" y="1455771"/>
            <a:ext cx="5108891" cy="3621338"/>
          </a:xfrm>
          <a:prstGeom prst="rect">
            <a:avLst/>
          </a:prstGeom>
        </p:spPr>
      </p:pic>
    </p:spTree>
    <p:extLst>
      <p:ext uri="{BB962C8B-B14F-4D97-AF65-F5344CB8AC3E}">
        <p14:creationId xmlns:p14="http://schemas.microsoft.com/office/powerpoint/2010/main" val="10961595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5664B-C64F-7229-331B-0465CBA9A5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95F388-8ACD-006B-8FFB-BCDE85677120}"/>
              </a:ext>
            </a:extLst>
          </p:cNvPr>
          <p:cNvSpPr>
            <a:spLocks noGrp="1"/>
          </p:cNvSpPr>
          <p:nvPr>
            <p:ph type="title"/>
          </p:nvPr>
        </p:nvSpPr>
        <p:spPr>
          <a:xfrm>
            <a:off x="629447" y="509493"/>
            <a:ext cx="5469453" cy="1034453"/>
          </a:xfrm>
        </p:spPr>
        <p:txBody>
          <a:bodyPr/>
          <a:lstStyle/>
          <a:p>
            <a:pPr algn="ctr"/>
            <a:r>
              <a:rPr lang="en-CA"/>
              <a:t>What is an IFA?</a:t>
            </a:r>
          </a:p>
        </p:txBody>
      </p:sp>
      <p:sp>
        <p:nvSpPr>
          <p:cNvPr id="7" name="Text Placeholder 2">
            <a:extLst>
              <a:ext uri="{FF2B5EF4-FFF2-40B4-BE49-F238E27FC236}">
                <a16:creationId xmlns:a16="http://schemas.microsoft.com/office/drawing/2014/main" id="{C6818B8E-CD39-59A5-9CD8-174E4B81B5F4}"/>
              </a:ext>
            </a:extLst>
          </p:cNvPr>
          <p:cNvSpPr>
            <a:spLocks noGrp="1"/>
          </p:cNvSpPr>
          <p:nvPr>
            <p:ph type="body" idx="1"/>
          </p:nvPr>
        </p:nvSpPr>
        <p:spPr>
          <a:xfrm>
            <a:off x="629447" y="1193234"/>
            <a:ext cx="5705344" cy="4120820"/>
          </a:xfrm>
        </p:spPr>
        <p:txBody>
          <a:bodyPr/>
          <a:lstStyle/>
          <a:p>
            <a:pPr>
              <a:buFont typeface="Wingdings" panose="05000000000000000000" pitchFamily="2" charset="2"/>
              <a:buChar char="Ø"/>
            </a:pPr>
            <a:r>
              <a:rPr lang="en-CA" sz="2000"/>
              <a:t>IFA</a:t>
            </a:r>
          </a:p>
          <a:p>
            <a:pPr marL="800100" lvl="1" indent="-342900">
              <a:buFont typeface="Wingdings" panose="05000000000000000000" pitchFamily="2" charset="2"/>
              <a:buChar char="Ø"/>
            </a:pPr>
            <a:r>
              <a:rPr lang="en-CA" b="1">
                <a:solidFill>
                  <a:srgbClr val="C00000"/>
                </a:solidFill>
              </a:rPr>
              <a:t>I</a:t>
            </a:r>
            <a:r>
              <a:rPr lang="en-CA">
                <a:solidFill>
                  <a:schemeClr val="tx1"/>
                </a:solidFill>
              </a:rPr>
              <a:t>ntegrated </a:t>
            </a:r>
            <a:r>
              <a:rPr lang="en-CA" b="1">
                <a:solidFill>
                  <a:srgbClr val="C00000"/>
                </a:solidFill>
              </a:rPr>
              <a:t>F</a:t>
            </a:r>
            <a:r>
              <a:rPr lang="en-CA">
                <a:solidFill>
                  <a:schemeClr val="tx1"/>
                </a:solidFill>
              </a:rPr>
              <a:t>acility </a:t>
            </a:r>
            <a:r>
              <a:rPr lang="en-CA" b="1">
                <a:solidFill>
                  <a:srgbClr val="C00000"/>
                </a:solidFill>
              </a:rPr>
              <a:t>A</a:t>
            </a:r>
            <a:r>
              <a:rPr lang="en-CA">
                <a:solidFill>
                  <a:schemeClr val="tx1"/>
                </a:solidFill>
              </a:rPr>
              <a:t>ssessment</a:t>
            </a:r>
          </a:p>
          <a:p>
            <a:pPr marL="800100" lvl="1" indent="-342900">
              <a:buFont typeface="Wingdings" panose="05000000000000000000" pitchFamily="2" charset="2"/>
              <a:buChar char="Ø"/>
            </a:pPr>
            <a:endParaRPr lang="en-CA">
              <a:solidFill>
                <a:schemeClr val="tx1"/>
              </a:solidFill>
            </a:endParaRPr>
          </a:p>
          <a:p>
            <a:pPr>
              <a:buFont typeface="Wingdings" panose="05000000000000000000" pitchFamily="2" charset="2"/>
              <a:buChar char="Ø"/>
            </a:pPr>
            <a:r>
              <a:rPr lang="en-CA" sz="2000"/>
              <a:t>Combination of several assessments</a:t>
            </a:r>
          </a:p>
          <a:p>
            <a:pPr marL="914400" lvl="1" indent="-457200">
              <a:buFont typeface="Wingdings" panose="05000000000000000000" pitchFamily="2" charset="2"/>
              <a:buChar char="Ø"/>
            </a:pPr>
            <a:r>
              <a:rPr lang="en-CA">
                <a:solidFill>
                  <a:schemeClr val="tx1"/>
                </a:solidFill>
              </a:rPr>
              <a:t>Building Condition Assessment (BCAs)</a:t>
            </a:r>
          </a:p>
          <a:p>
            <a:pPr marL="914400" lvl="1" indent="-457200">
              <a:buFont typeface="Wingdings" panose="05000000000000000000" pitchFamily="2" charset="2"/>
              <a:buChar char="Ø"/>
            </a:pPr>
            <a:r>
              <a:rPr lang="en-CA">
                <a:solidFill>
                  <a:schemeClr val="tx1"/>
                </a:solidFill>
              </a:rPr>
              <a:t>Accessibility Audit</a:t>
            </a:r>
          </a:p>
          <a:p>
            <a:pPr marL="914400" lvl="1" indent="-457200">
              <a:buFont typeface="Wingdings" panose="05000000000000000000" pitchFamily="2" charset="2"/>
              <a:buChar char="Ø"/>
            </a:pPr>
            <a:r>
              <a:rPr lang="en-CA">
                <a:solidFill>
                  <a:schemeClr val="tx1"/>
                </a:solidFill>
              </a:rPr>
              <a:t>Energy Audit</a:t>
            </a:r>
          </a:p>
          <a:p>
            <a:pPr marL="914400" lvl="1" indent="-457200">
              <a:buFont typeface="Wingdings" panose="05000000000000000000" pitchFamily="2" charset="2"/>
              <a:buChar char="Ø"/>
            </a:pPr>
            <a:r>
              <a:rPr lang="en-CA">
                <a:solidFill>
                  <a:schemeClr val="tx1"/>
                </a:solidFill>
              </a:rPr>
              <a:t>Desktop Code Review</a:t>
            </a:r>
          </a:p>
          <a:p>
            <a:pPr marL="914400" lvl="1" indent="-457200">
              <a:buFont typeface="Wingdings" panose="05000000000000000000" pitchFamily="2" charset="2"/>
              <a:buChar char="Ø"/>
            </a:pPr>
            <a:r>
              <a:rPr lang="en-CA">
                <a:solidFill>
                  <a:schemeClr val="tx1"/>
                </a:solidFill>
              </a:rPr>
              <a:t>On-site Code Review Checklist</a:t>
            </a:r>
          </a:p>
          <a:p>
            <a:pPr marL="914400" lvl="1" indent="-457200">
              <a:buFont typeface="Wingdings" panose="05000000000000000000" pitchFamily="2" charset="2"/>
              <a:buChar char="Ø"/>
            </a:pPr>
            <a:r>
              <a:rPr lang="en-CA">
                <a:solidFill>
                  <a:schemeClr val="tx1"/>
                </a:solidFill>
              </a:rPr>
              <a:t>Space Requirement Analysis </a:t>
            </a:r>
          </a:p>
          <a:p>
            <a:pPr marL="800100" lvl="1" indent="-342900">
              <a:buFont typeface="Wingdings" panose="05000000000000000000" pitchFamily="2" charset="2"/>
              <a:buChar char="Ø"/>
            </a:pPr>
            <a:r>
              <a:rPr lang="en-CA">
                <a:solidFill>
                  <a:schemeClr val="tx1"/>
                </a:solidFill>
              </a:rPr>
              <a:t>	(if applicable)</a:t>
            </a:r>
          </a:p>
          <a:p>
            <a:pPr marL="914400" lvl="1" indent="-457200">
              <a:buFont typeface="Arial" panose="020B0604020202020204" pitchFamily="34" charset="0"/>
              <a:buChar char="•"/>
            </a:pPr>
            <a:endParaRPr lang="en-CA" sz="2400">
              <a:solidFill>
                <a:schemeClr val="tx1"/>
              </a:solidFill>
            </a:endParaRPr>
          </a:p>
          <a:p>
            <a:endParaRPr lang="en-CA" sz="2000"/>
          </a:p>
        </p:txBody>
      </p:sp>
      <p:pic>
        <p:nvPicPr>
          <p:cNvPr id="3" name="Picture 2">
            <a:extLst>
              <a:ext uri="{FF2B5EF4-FFF2-40B4-BE49-F238E27FC236}">
                <a16:creationId xmlns:a16="http://schemas.microsoft.com/office/drawing/2014/main" id="{E02B2B21-534E-13F8-51D6-0E31F57FD0A1}"/>
              </a:ext>
            </a:extLst>
          </p:cNvPr>
          <p:cNvPicPr>
            <a:picLocks noChangeAspect="1"/>
          </p:cNvPicPr>
          <p:nvPr/>
        </p:nvPicPr>
        <p:blipFill>
          <a:blip r:embed="rId2"/>
          <a:stretch>
            <a:fillRect/>
          </a:stretch>
        </p:blipFill>
        <p:spPr>
          <a:xfrm>
            <a:off x="9959712" y="1457035"/>
            <a:ext cx="977230" cy="977230"/>
          </a:xfrm>
          <a:prstGeom prst="rect">
            <a:avLst/>
          </a:prstGeom>
        </p:spPr>
      </p:pic>
      <p:pic>
        <p:nvPicPr>
          <p:cNvPr id="4" name="Picture 3">
            <a:extLst>
              <a:ext uri="{FF2B5EF4-FFF2-40B4-BE49-F238E27FC236}">
                <a16:creationId xmlns:a16="http://schemas.microsoft.com/office/drawing/2014/main" id="{4873A474-5EA9-358A-83AC-3C617710116B}"/>
              </a:ext>
            </a:extLst>
          </p:cNvPr>
          <p:cNvPicPr>
            <a:picLocks noChangeAspect="1"/>
          </p:cNvPicPr>
          <p:nvPr/>
        </p:nvPicPr>
        <p:blipFill>
          <a:blip r:embed="rId3"/>
          <a:stretch>
            <a:fillRect/>
          </a:stretch>
        </p:blipFill>
        <p:spPr>
          <a:xfrm>
            <a:off x="7998465" y="3119173"/>
            <a:ext cx="2952750" cy="1552575"/>
          </a:xfrm>
          <a:prstGeom prst="rect">
            <a:avLst/>
          </a:prstGeom>
        </p:spPr>
      </p:pic>
      <p:sp>
        <p:nvSpPr>
          <p:cNvPr id="8" name="Arrow: Down 7">
            <a:extLst>
              <a:ext uri="{FF2B5EF4-FFF2-40B4-BE49-F238E27FC236}">
                <a16:creationId xmlns:a16="http://schemas.microsoft.com/office/drawing/2014/main" id="{E912816D-6DCC-CF64-1388-0F3411B094A9}"/>
              </a:ext>
            </a:extLst>
          </p:cNvPr>
          <p:cNvSpPr/>
          <p:nvPr/>
        </p:nvSpPr>
        <p:spPr>
          <a:xfrm rot="2780356">
            <a:off x="9274802" y="2392688"/>
            <a:ext cx="591671" cy="510988"/>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a:extLst>
              <a:ext uri="{FF2B5EF4-FFF2-40B4-BE49-F238E27FC236}">
                <a16:creationId xmlns:a16="http://schemas.microsoft.com/office/drawing/2014/main" id="{4B4FEF5B-4618-28D3-8B89-1DED8017BA4E}"/>
              </a:ext>
            </a:extLst>
          </p:cNvPr>
          <p:cNvPicPr>
            <a:picLocks noChangeAspect="1"/>
          </p:cNvPicPr>
          <p:nvPr/>
        </p:nvPicPr>
        <p:blipFill>
          <a:blip r:embed="rId4"/>
          <a:stretch>
            <a:fillRect/>
          </a:stretch>
        </p:blipFill>
        <p:spPr>
          <a:xfrm>
            <a:off x="6967413" y="1257300"/>
            <a:ext cx="1447800" cy="1447800"/>
          </a:xfrm>
          <a:prstGeom prst="rect">
            <a:avLst/>
          </a:prstGeom>
        </p:spPr>
      </p:pic>
      <p:sp>
        <p:nvSpPr>
          <p:cNvPr id="11" name="Arrow: Down 10">
            <a:extLst>
              <a:ext uri="{FF2B5EF4-FFF2-40B4-BE49-F238E27FC236}">
                <a16:creationId xmlns:a16="http://schemas.microsoft.com/office/drawing/2014/main" id="{23360A60-B860-3847-CB84-CE744114B602}"/>
              </a:ext>
            </a:extLst>
          </p:cNvPr>
          <p:cNvSpPr/>
          <p:nvPr/>
        </p:nvSpPr>
        <p:spPr>
          <a:xfrm rot="18722656">
            <a:off x="7654874" y="2782704"/>
            <a:ext cx="591671" cy="510988"/>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13">
            <a:extLst>
              <a:ext uri="{FF2B5EF4-FFF2-40B4-BE49-F238E27FC236}">
                <a16:creationId xmlns:a16="http://schemas.microsoft.com/office/drawing/2014/main" id="{7D5F2CC2-85FA-9415-0FC8-58A06D76AC95}"/>
              </a:ext>
            </a:extLst>
          </p:cNvPr>
          <p:cNvPicPr>
            <a:picLocks noChangeAspect="1"/>
          </p:cNvPicPr>
          <p:nvPr/>
        </p:nvPicPr>
        <p:blipFill>
          <a:blip r:embed="rId5"/>
          <a:srcRect l="63104" r="10344"/>
          <a:stretch/>
        </p:blipFill>
        <p:spPr>
          <a:xfrm>
            <a:off x="6825283" y="3795168"/>
            <a:ext cx="895790" cy="1648385"/>
          </a:xfrm>
          <a:prstGeom prst="rect">
            <a:avLst/>
          </a:prstGeom>
        </p:spPr>
      </p:pic>
      <p:sp>
        <p:nvSpPr>
          <p:cNvPr id="15" name="Arrow: Down 14">
            <a:extLst>
              <a:ext uri="{FF2B5EF4-FFF2-40B4-BE49-F238E27FC236}">
                <a16:creationId xmlns:a16="http://schemas.microsoft.com/office/drawing/2014/main" id="{6ACE315D-2025-F425-830F-8BAB5804ABA9}"/>
              </a:ext>
            </a:extLst>
          </p:cNvPr>
          <p:cNvSpPr/>
          <p:nvPr/>
        </p:nvSpPr>
        <p:spPr>
          <a:xfrm rot="14050562">
            <a:off x="7920711" y="4363867"/>
            <a:ext cx="591671" cy="510988"/>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99741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46CDA-88D7-E846-D3CC-7E9FBE166A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D2BFC6-84F3-B1CE-DB8E-6888FDEA1BC3}"/>
              </a:ext>
            </a:extLst>
          </p:cNvPr>
          <p:cNvSpPr>
            <a:spLocks noGrp="1"/>
          </p:cNvSpPr>
          <p:nvPr>
            <p:ph type="title"/>
          </p:nvPr>
        </p:nvSpPr>
        <p:spPr>
          <a:xfrm>
            <a:off x="472509" y="613877"/>
            <a:ext cx="5623491" cy="1034453"/>
          </a:xfrm>
        </p:spPr>
        <p:txBody>
          <a:bodyPr/>
          <a:lstStyle/>
          <a:p>
            <a:pPr algn="ctr"/>
            <a:r>
              <a:rPr lang="en-CA"/>
              <a:t>What is an IFA?</a:t>
            </a:r>
          </a:p>
        </p:txBody>
      </p:sp>
      <p:sp>
        <p:nvSpPr>
          <p:cNvPr id="7" name="Text Placeholder 2">
            <a:extLst>
              <a:ext uri="{FF2B5EF4-FFF2-40B4-BE49-F238E27FC236}">
                <a16:creationId xmlns:a16="http://schemas.microsoft.com/office/drawing/2014/main" id="{D886F514-8F4A-E3E6-8C51-4A636EF201B1}"/>
              </a:ext>
            </a:extLst>
          </p:cNvPr>
          <p:cNvSpPr>
            <a:spLocks noGrp="1"/>
          </p:cNvSpPr>
          <p:nvPr>
            <p:ph type="body" idx="1"/>
          </p:nvPr>
        </p:nvSpPr>
        <p:spPr>
          <a:xfrm>
            <a:off x="544736" y="1457035"/>
            <a:ext cx="6229288" cy="3864603"/>
          </a:xfrm>
        </p:spPr>
        <p:txBody>
          <a:bodyPr/>
          <a:lstStyle/>
          <a:p>
            <a:pPr>
              <a:buFont typeface="Wingdings" panose="05000000000000000000" pitchFamily="2" charset="2"/>
              <a:buChar char="Ø"/>
            </a:pPr>
            <a:r>
              <a:rPr lang="en-CA"/>
              <a:t>IFA’s contain:</a:t>
            </a:r>
          </a:p>
          <a:p>
            <a:pPr marL="914400" lvl="1" indent="-457200">
              <a:buFont typeface="Wingdings" panose="05000000000000000000" pitchFamily="2" charset="2"/>
              <a:buChar char="Ø"/>
            </a:pPr>
            <a:r>
              <a:rPr lang="en-CA" sz="1800">
                <a:solidFill>
                  <a:schemeClr val="tx1"/>
                </a:solidFill>
              </a:rPr>
              <a:t>Site Observations &amp; Analysis</a:t>
            </a:r>
          </a:p>
          <a:p>
            <a:pPr marL="914400" lvl="1" indent="-457200">
              <a:buFont typeface="Wingdings" panose="05000000000000000000" pitchFamily="2" charset="2"/>
              <a:buChar char="Ø"/>
            </a:pPr>
            <a:r>
              <a:rPr lang="en-CA" sz="1800">
                <a:solidFill>
                  <a:schemeClr val="tx1"/>
                </a:solidFill>
              </a:rPr>
              <a:t>Recommendations for all disciplines</a:t>
            </a:r>
          </a:p>
          <a:p>
            <a:pPr marL="914400" lvl="1" indent="-457200">
              <a:buFont typeface="Wingdings" panose="05000000000000000000" pitchFamily="2" charset="2"/>
              <a:buChar char="Ø"/>
            </a:pPr>
            <a:r>
              <a:rPr lang="en-CA" sz="1800">
                <a:solidFill>
                  <a:schemeClr val="tx1"/>
                </a:solidFill>
              </a:rPr>
              <a:t>Financial Information</a:t>
            </a:r>
          </a:p>
          <a:p>
            <a:pPr marL="1371600" lvl="2" indent="-457200">
              <a:buFont typeface="Wingdings" panose="05000000000000000000" pitchFamily="2" charset="2"/>
              <a:buChar char="Ø"/>
            </a:pPr>
            <a:r>
              <a:rPr lang="en-CA">
                <a:solidFill>
                  <a:schemeClr val="tx1"/>
                </a:solidFill>
              </a:rPr>
              <a:t>Capital needs</a:t>
            </a:r>
          </a:p>
          <a:p>
            <a:pPr marL="1828800" lvl="3" indent="-457200">
              <a:buFont typeface="Wingdings" panose="05000000000000000000" pitchFamily="2" charset="2"/>
              <a:buChar char="Ø"/>
            </a:pPr>
            <a:r>
              <a:rPr lang="en-CA" sz="1800">
                <a:solidFill>
                  <a:schemeClr val="tx1"/>
                </a:solidFill>
              </a:rPr>
              <a:t>Existing needs to address building condition (repairs and capital renewal)</a:t>
            </a:r>
          </a:p>
          <a:p>
            <a:pPr marL="1828800" lvl="3" indent="-457200">
              <a:buFont typeface="Wingdings" panose="05000000000000000000" pitchFamily="2" charset="2"/>
              <a:buChar char="Ø"/>
            </a:pPr>
            <a:r>
              <a:rPr lang="en-CA" sz="1800">
                <a:solidFill>
                  <a:schemeClr val="tx1"/>
                </a:solidFill>
              </a:rPr>
              <a:t>Improvement needs (accessibility/energy)</a:t>
            </a:r>
          </a:p>
          <a:p>
            <a:pPr marL="1828800" lvl="3" indent="-457200">
              <a:buFont typeface="Wingdings" panose="05000000000000000000" pitchFamily="2" charset="2"/>
              <a:buChar char="Ø"/>
            </a:pPr>
            <a:r>
              <a:rPr lang="en-CA" sz="1800">
                <a:solidFill>
                  <a:schemeClr val="tx1"/>
                </a:solidFill>
              </a:rPr>
              <a:t>Future needs to address expansion</a:t>
            </a:r>
            <a:endParaRPr lang="en-CA">
              <a:solidFill>
                <a:schemeClr val="tx1"/>
              </a:solidFill>
            </a:endParaRPr>
          </a:p>
          <a:p>
            <a:pPr marL="1371600" lvl="2" indent="-457200">
              <a:buFont typeface="Wingdings" panose="05000000000000000000" pitchFamily="2" charset="2"/>
              <a:buChar char="Ø"/>
            </a:pPr>
            <a:r>
              <a:rPr lang="en-CA">
                <a:solidFill>
                  <a:schemeClr val="tx1"/>
                </a:solidFill>
              </a:rPr>
              <a:t>Facility Condition Index (</a:t>
            </a:r>
            <a:r>
              <a:rPr lang="en-CA" err="1">
                <a:solidFill>
                  <a:schemeClr val="tx1"/>
                </a:solidFill>
              </a:rPr>
              <a:t>FCI</a:t>
            </a:r>
            <a:r>
              <a:rPr lang="en-CA">
                <a:solidFill>
                  <a:schemeClr val="tx1"/>
                </a:solidFill>
              </a:rPr>
              <a:t>)</a:t>
            </a:r>
          </a:p>
          <a:p>
            <a:pPr marL="1371600" lvl="2" indent="-457200">
              <a:buFont typeface="Wingdings" panose="05000000000000000000" pitchFamily="2" charset="2"/>
              <a:buChar char="Ø"/>
            </a:pPr>
            <a:endParaRPr lang="en-CA">
              <a:solidFill>
                <a:schemeClr val="tx1"/>
              </a:solidFill>
            </a:endParaRPr>
          </a:p>
          <a:p>
            <a:pPr marL="1371600" lvl="2" indent="-457200">
              <a:buFont typeface="Wingdings" panose="05000000000000000000" pitchFamily="2" charset="2"/>
              <a:buChar char="Ø"/>
            </a:pPr>
            <a:endParaRPr lang="en-CA">
              <a:solidFill>
                <a:schemeClr val="tx1"/>
              </a:solidFill>
            </a:endParaRPr>
          </a:p>
          <a:p>
            <a:pPr marL="914400" lvl="1" indent="-457200">
              <a:buFont typeface="Wingdings" panose="05000000000000000000" pitchFamily="2" charset="2"/>
              <a:buChar char="Ø"/>
            </a:pPr>
            <a:endParaRPr lang="en-CA" sz="2400">
              <a:solidFill>
                <a:schemeClr val="tx1"/>
              </a:solidFill>
            </a:endParaRPr>
          </a:p>
          <a:p>
            <a:endParaRPr lang="en-CA" sz="2000"/>
          </a:p>
        </p:txBody>
      </p:sp>
      <p:pic>
        <p:nvPicPr>
          <p:cNvPr id="4" name="Picture 3">
            <a:extLst>
              <a:ext uri="{FF2B5EF4-FFF2-40B4-BE49-F238E27FC236}">
                <a16:creationId xmlns:a16="http://schemas.microsoft.com/office/drawing/2014/main" id="{800BE593-7346-4B83-6D33-69D096262C5F}"/>
              </a:ext>
            </a:extLst>
          </p:cNvPr>
          <p:cNvPicPr>
            <a:picLocks noChangeAspect="1"/>
          </p:cNvPicPr>
          <p:nvPr/>
        </p:nvPicPr>
        <p:blipFill>
          <a:blip r:embed="rId2"/>
          <a:stretch>
            <a:fillRect/>
          </a:stretch>
        </p:blipFill>
        <p:spPr>
          <a:xfrm>
            <a:off x="7746481" y="1457035"/>
            <a:ext cx="3460811" cy="3460811"/>
          </a:xfrm>
          <a:prstGeom prst="rect">
            <a:avLst/>
          </a:prstGeom>
        </p:spPr>
      </p:pic>
    </p:spTree>
    <p:extLst>
      <p:ext uri="{BB962C8B-B14F-4D97-AF65-F5344CB8AC3E}">
        <p14:creationId xmlns:p14="http://schemas.microsoft.com/office/powerpoint/2010/main" val="713965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6AC32-B1D4-315E-6082-8E5215921EF9}"/>
              </a:ext>
            </a:extLst>
          </p:cNvPr>
          <p:cNvSpPr>
            <a:spLocks noGrp="1"/>
          </p:cNvSpPr>
          <p:nvPr>
            <p:ph type="title"/>
          </p:nvPr>
        </p:nvSpPr>
        <p:spPr>
          <a:xfrm>
            <a:off x="721772" y="832046"/>
            <a:ext cx="10218489" cy="1034453"/>
          </a:xfrm>
        </p:spPr>
        <p:txBody>
          <a:bodyPr/>
          <a:lstStyle/>
          <a:p>
            <a:r>
              <a:rPr lang="en-CA"/>
              <a:t>Facility condition index (FCI)</a:t>
            </a:r>
          </a:p>
        </p:txBody>
      </p:sp>
      <p:sp>
        <p:nvSpPr>
          <p:cNvPr id="3" name="Text Placeholder 2">
            <a:extLst>
              <a:ext uri="{FF2B5EF4-FFF2-40B4-BE49-F238E27FC236}">
                <a16:creationId xmlns:a16="http://schemas.microsoft.com/office/drawing/2014/main" id="{ED4153BE-2185-05FD-E062-E23E0CB80E9D}"/>
              </a:ext>
            </a:extLst>
          </p:cNvPr>
          <p:cNvSpPr>
            <a:spLocks noGrp="1"/>
          </p:cNvSpPr>
          <p:nvPr>
            <p:ph type="body" idx="1"/>
          </p:nvPr>
        </p:nvSpPr>
        <p:spPr>
          <a:xfrm>
            <a:off x="523178" y="1974977"/>
            <a:ext cx="7228622" cy="3533750"/>
          </a:xfrm>
        </p:spPr>
        <p:txBody>
          <a:bodyPr lIns="0" tIns="0" rIns="0" bIns="0" anchor="t">
            <a:noAutofit/>
          </a:bodyPr>
          <a:lstStyle/>
          <a:p>
            <a:pPr>
              <a:buFont typeface="Wingdings" panose="05000000000000000000" pitchFamily="2" charset="2"/>
              <a:buChar char="Ø"/>
            </a:pPr>
            <a:r>
              <a:rPr lang="en-CA" sz="2400">
                <a:latin typeface="Arial"/>
                <a:cs typeface="Arial"/>
              </a:rPr>
              <a:t>FCI is a benchmark used by industry to </a:t>
            </a:r>
            <a:r>
              <a:rPr lang="en-US" sz="2400">
                <a:latin typeface="Arial"/>
                <a:cs typeface="Arial"/>
              </a:rPr>
              <a:t>index the relative condition of a facility</a:t>
            </a:r>
          </a:p>
          <a:p>
            <a:pPr>
              <a:buFont typeface="Wingdings" panose="05000000000000000000" pitchFamily="2" charset="2"/>
              <a:buChar char="Ø"/>
            </a:pPr>
            <a:r>
              <a:rPr lang="en-US" sz="2400">
                <a:solidFill>
                  <a:schemeClr val="tx1"/>
                </a:solidFill>
              </a:rPr>
              <a:t>Calculated as a ratio of: </a:t>
            </a:r>
          </a:p>
          <a:p>
            <a:pPr marL="914400" lvl="1" indent="-457200">
              <a:buFont typeface="Wingdings" panose="05000000000000000000" pitchFamily="2" charset="2"/>
              <a:buChar char="Ø"/>
            </a:pPr>
            <a:r>
              <a:rPr lang="en-US" sz="2400">
                <a:solidFill>
                  <a:schemeClr val="tx1"/>
                </a:solidFill>
                <a:latin typeface="Arial"/>
                <a:cs typeface="Arial"/>
              </a:rPr>
              <a:t>Sum of capital and maintenance renewal requirement costs over a set period of time </a:t>
            </a:r>
            <a:endParaRPr lang="en-US" sz="2400">
              <a:solidFill>
                <a:schemeClr val="tx1"/>
              </a:solidFill>
            </a:endParaRPr>
          </a:p>
          <a:p>
            <a:pPr marL="914400" lvl="1" indent="-457200">
              <a:buFont typeface="Wingdings" panose="05000000000000000000" pitchFamily="2" charset="2"/>
              <a:buChar char="Ø"/>
            </a:pPr>
            <a:r>
              <a:rPr lang="en-US" sz="2400">
                <a:solidFill>
                  <a:schemeClr val="tx1"/>
                </a:solidFill>
              </a:rPr>
              <a:t>Current Replacement Value (CRV) of the asset</a:t>
            </a:r>
            <a:endParaRPr lang="en-CA" sz="2400">
              <a:solidFill>
                <a:schemeClr val="tx1"/>
              </a:solidFill>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F99A77AF-3087-3099-632D-452DA1A65FE9}"/>
                  </a:ext>
                </a:extLst>
              </p:cNvPr>
              <p:cNvSpPr txBox="1"/>
              <p:nvPr/>
            </p:nvSpPr>
            <p:spPr>
              <a:xfrm>
                <a:off x="7751800" y="3589364"/>
                <a:ext cx="4043082" cy="561436"/>
              </a:xfrm>
              <a:prstGeom prst="rect">
                <a:avLst/>
              </a:prstGeom>
              <a:noFill/>
              <a:ln>
                <a:solidFill>
                  <a:srgbClr val="C00000"/>
                </a:solidFill>
              </a:ln>
            </p:spPr>
            <p:txBody>
              <a:bodyPr wrap="square">
                <a:spAutoFit/>
              </a:bodyPr>
              <a:lstStyle/>
              <a:p>
                <a:pPr marL="0" marR="0" algn="ctr">
                  <a:lnSpc>
                    <a:spcPct val="107000"/>
                  </a:lnSpc>
                  <a:spcBef>
                    <a:spcPts val="0"/>
                  </a:spcBef>
                  <a:spcAft>
                    <a:spcPts val="0"/>
                  </a:spcAft>
                  <a:tabLst>
                    <a:tab pos="1331595" algn="l"/>
                  </a:tabLst>
                </a:pPr>
                <a:r>
                  <a:rPr lang="fr-FR" sz="1400" b="1">
                    <a:effectLst/>
                    <a:latin typeface="Arial" panose="020B0604020202020204" pitchFamily="34" charset="0"/>
                    <a:ea typeface="Calibri" panose="020F0502020204030204" pitchFamily="34" charset="0"/>
                    <a:cs typeface="Times New Roman" panose="02020603050405020304" pitchFamily="18" charset="0"/>
                  </a:rPr>
                  <a:t>FCI = </a:t>
                </a:r>
                <a14:m>
                  <m:oMath xmlns:m="http://schemas.openxmlformats.org/officeDocument/2006/math">
                    <m:f>
                      <m:fPr>
                        <m:ctrlPr>
                          <a:rPr lang="en-CA" sz="1800" b="1" i="1">
                            <a:effectLst/>
                            <a:latin typeface="Cambria Math" panose="02040503050406030204" pitchFamily="18" charset="0"/>
                            <a:ea typeface="Calibri" panose="020F0502020204030204" pitchFamily="34" charset="0"/>
                            <a:cs typeface="Arial" panose="020B0604020202020204" pitchFamily="34" charset="0"/>
                          </a:rPr>
                        </m:ctrlPr>
                      </m:fPr>
                      <m:num>
                        <m:r>
                          <a:rPr lang="en-US" sz="1800" b="1" i="1">
                            <a:effectLst/>
                            <a:latin typeface="Cambria Math" panose="02040503050406030204" pitchFamily="18" charset="0"/>
                            <a:ea typeface="Calibri" panose="020F0502020204030204" pitchFamily="34" charset="0"/>
                            <a:cs typeface="Arial" panose="020B0604020202020204" pitchFamily="34" charset="0"/>
                          </a:rPr>
                          <m:t>𝑹𝒆𝒏𝒆𝒘𝒂𝒍</m:t>
                        </m:r>
                        <m:r>
                          <a:rPr lang="en-US" sz="1800" b="1" i="1">
                            <a:effectLst/>
                            <a:latin typeface="Cambria Math" panose="02040503050406030204" pitchFamily="18" charset="0"/>
                            <a:ea typeface="Calibri" panose="020F0502020204030204" pitchFamily="34" charset="0"/>
                            <a:cs typeface="Arial" panose="020B0604020202020204" pitchFamily="34" charset="0"/>
                          </a:rPr>
                          <m:t> </m:t>
                        </m:r>
                        <m:r>
                          <a:rPr lang="en-US" sz="1800" b="1" i="1">
                            <a:effectLst/>
                            <a:latin typeface="Cambria Math" panose="02040503050406030204" pitchFamily="18" charset="0"/>
                            <a:ea typeface="Calibri" panose="020F0502020204030204" pitchFamily="34" charset="0"/>
                            <a:cs typeface="Arial" panose="020B0604020202020204" pitchFamily="34" charset="0"/>
                          </a:rPr>
                          <m:t>𝑹𝒆𝒒𝒖𝒊𝒓𝒆𝒎𝒆𝒏𝒕𝒔</m:t>
                        </m:r>
                        <m:r>
                          <a:rPr lang="en-US" sz="1800" b="1" i="1">
                            <a:effectLst/>
                            <a:latin typeface="Cambria Math" panose="02040503050406030204" pitchFamily="18" charset="0"/>
                            <a:ea typeface="Calibri" panose="020F0502020204030204" pitchFamily="34" charset="0"/>
                            <a:cs typeface="Arial" panose="020B0604020202020204" pitchFamily="34" charset="0"/>
                          </a:rPr>
                          <m:t> </m:t>
                        </m:r>
                        <m:r>
                          <a:rPr lang="en-US" sz="1800" b="1" i="1">
                            <a:effectLst/>
                            <a:latin typeface="Cambria Math" panose="02040503050406030204" pitchFamily="18" charset="0"/>
                            <a:ea typeface="Calibri" panose="020F0502020204030204" pitchFamily="34" charset="0"/>
                            <a:cs typeface="Arial" panose="020B0604020202020204" pitchFamily="34" charset="0"/>
                          </a:rPr>
                          <m:t>𝒊𝒏</m:t>
                        </m:r>
                        <m:r>
                          <a:rPr lang="en-US" sz="1800" b="1" i="1">
                            <a:effectLst/>
                            <a:latin typeface="Cambria Math" panose="02040503050406030204" pitchFamily="18" charset="0"/>
                            <a:ea typeface="Calibri" panose="020F0502020204030204" pitchFamily="34" charset="0"/>
                            <a:cs typeface="Arial" panose="020B0604020202020204" pitchFamily="34" charset="0"/>
                          </a:rPr>
                          <m:t> </m:t>
                        </m:r>
                        <m:r>
                          <a:rPr lang="en-CA" sz="1800" b="1" i="1" smtClean="0">
                            <a:effectLst/>
                            <a:latin typeface="Cambria Math" panose="02040503050406030204" pitchFamily="18" charset="0"/>
                            <a:ea typeface="Calibri" panose="020F0502020204030204" pitchFamily="34" charset="0"/>
                            <a:cs typeface="Arial" panose="020B0604020202020204" pitchFamily="34" charset="0"/>
                          </a:rPr>
                          <m:t>𝑿</m:t>
                        </m:r>
                        <m:r>
                          <a:rPr lang="en-US" sz="1800" b="1" i="1">
                            <a:effectLst/>
                            <a:latin typeface="Cambria Math" panose="02040503050406030204" pitchFamily="18" charset="0"/>
                            <a:ea typeface="Calibri" panose="020F0502020204030204" pitchFamily="34" charset="0"/>
                            <a:cs typeface="Arial" panose="020B0604020202020204" pitchFamily="34" charset="0"/>
                          </a:rPr>
                          <m:t> </m:t>
                        </m:r>
                        <m:r>
                          <a:rPr lang="en-US" sz="1800" b="1" i="1">
                            <a:effectLst/>
                            <a:latin typeface="Cambria Math" panose="02040503050406030204" pitchFamily="18" charset="0"/>
                            <a:ea typeface="Calibri" panose="020F0502020204030204" pitchFamily="34" charset="0"/>
                            <a:cs typeface="Arial" panose="020B0604020202020204" pitchFamily="34" charset="0"/>
                          </a:rPr>
                          <m:t>𝒀𝒆𝒂𝒓𝒔</m:t>
                        </m:r>
                      </m:num>
                      <m:den>
                        <m:r>
                          <a:rPr lang="en-US" sz="1800" b="1" i="1">
                            <a:effectLst/>
                            <a:latin typeface="Cambria Math" panose="02040503050406030204" pitchFamily="18" charset="0"/>
                            <a:ea typeface="Calibri" panose="020F0502020204030204" pitchFamily="34" charset="0"/>
                            <a:cs typeface="Arial" panose="020B0604020202020204" pitchFamily="34" charset="0"/>
                          </a:rPr>
                          <m:t>𝑪𝒖𝒓𝒓𝒆𝒏𝒕</m:t>
                        </m:r>
                        <m:r>
                          <a:rPr lang="en-US" sz="1800" b="1" i="1">
                            <a:effectLst/>
                            <a:latin typeface="Cambria Math" panose="02040503050406030204" pitchFamily="18" charset="0"/>
                            <a:ea typeface="Calibri" panose="020F0502020204030204" pitchFamily="34" charset="0"/>
                            <a:cs typeface="Arial" panose="020B0604020202020204" pitchFamily="34" charset="0"/>
                          </a:rPr>
                          <m:t> </m:t>
                        </m:r>
                        <m:r>
                          <a:rPr lang="en-US" sz="1800" b="1" i="1">
                            <a:effectLst/>
                            <a:latin typeface="Cambria Math" panose="02040503050406030204" pitchFamily="18" charset="0"/>
                            <a:ea typeface="Calibri" panose="020F0502020204030204" pitchFamily="34" charset="0"/>
                            <a:cs typeface="Arial" panose="020B0604020202020204" pitchFamily="34" charset="0"/>
                          </a:rPr>
                          <m:t>𝑹𝒆𝒑𝒍𝒂𝒄𝒆𝒎𝒆𝒏𝒕</m:t>
                        </m:r>
                        <m:r>
                          <a:rPr lang="en-US" sz="1800" b="1" i="1">
                            <a:effectLst/>
                            <a:latin typeface="Cambria Math" panose="02040503050406030204" pitchFamily="18" charset="0"/>
                            <a:ea typeface="Calibri" panose="020F0502020204030204" pitchFamily="34" charset="0"/>
                            <a:cs typeface="Arial" panose="020B0604020202020204" pitchFamily="34" charset="0"/>
                          </a:rPr>
                          <m:t> </m:t>
                        </m:r>
                        <m:r>
                          <a:rPr lang="en-US" sz="1800" b="1" i="1">
                            <a:effectLst/>
                            <a:latin typeface="Cambria Math" panose="02040503050406030204" pitchFamily="18" charset="0"/>
                            <a:ea typeface="Calibri" panose="020F0502020204030204" pitchFamily="34" charset="0"/>
                            <a:cs typeface="Arial" panose="020B0604020202020204" pitchFamily="34" charset="0"/>
                          </a:rPr>
                          <m:t>𝑽𝒂𝒍𝒖𝒆</m:t>
                        </m:r>
                      </m:den>
                    </m:f>
                  </m:oMath>
                </a14:m>
                <a:r>
                  <a:rPr lang="en-US" sz="1400" b="1">
                    <a:effectLst/>
                    <a:latin typeface="Arial" panose="020B0604020202020204" pitchFamily="34" charset="0"/>
                    <a:ea typeface="Calibri" panose="020F0502020204030204" pitchFamily="34" charset="0"/>
                    <a:cs typeface="Times New Roman" panose="02020603050405020304" pitchFamily="18" charset="0"/>
                  </a:rPr>
                  <a:t> (%) </a:t>
                </a:r>
                <a:endParaRPr lang="en-CA" sz="1400">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F99A77AF-3087-3099-632D-452DA1A65FE9}"/>
                  </a:ext>
                </a:extLst>
              </p:cNvPr>
              <p:cNvSpPr txBox="1">
                <a:spLocks noRot="1" noChangeAspect="1" noMove="1" noResize="1" noEditPoints="1" noAdjustHandles="1" noChangeArrowheads="1" noChangeShapeType="1" noTextEdit="1"/>
              </p:cNvSpPr>
              <p:nvPr/>
            </p:nvSpPr>
            <p:spPr>
              <a:xfrm>
                <a:off x="7751800" y="3589364"/>
                <a:ext cx="4043082" cy="561436"/>
              </a:xfrm>
              <a:prstGeom prst="rect">
                <a:avLst/>
              </a:prstGeom>
              <a:blipFill>
                <a:blip r:embed="rId2"/>
                <a:stretch>
                  <a:fillRect b="-5319"/>
                </a:stretch>
              </a:blipFill>
              <a:ln>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3919430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6AC32-B1D4-315E-6082-8E5215921EF9}"/>
              </a:ext>
            </a:extLst>
          </p:cNvPr>
          <p:cNvSpPr>
            <a:spLocks noGrp="1"/>
          </p:cNvSpPr>
          <p:nvPr>
            <p:ph type="title"/>
          </p:nvPr>
        </p:nvSpPr>
        <p:spPr>
          <a:xfrm>
            <a:off x="573129" y="756701"/>
            <a:ext cx="10218489" cy="491680"/>
          </a:xfrm>
        </p:spPr>
        <p:txBody>
          <a:bodyPr/>
          <a:lstStyle/>
          <a:p>
            <a:r>
              <a:rPr lang="en-CA"/>
              <a:t>Facility Condition Index</a:t>
            </a:r>
          </a:p>
        </p:txBody>
      </p:sp>
      <p:sp>
        <p:nvSpPr>
          <p:cNvPr id="3" name="Text Placeholder 2">
            <a:extLst>
              <a:ext uri="{FF2B5EF4-FFF2-40B4-BE49-F238E27FC236}">
                <a16:creationId xmlns:a16="http://schemas.microsoft.com/office/drawing/2014/main" id="{ED4153BE-2185-05FD-E062-E23E0CB80E9D}"/>
              </a:ext>
            </a:extLst>
          </p:cNvPr>
          <p:cNvSpPr>
            <a:spLocks noGrp="1"/>
          </p:cNvSpPr>
          <p:nvPr>
            <p:ph type="body" idx="1"/>
          </p:nvPr>
        </p:nvSpPr>
        <p:spPr>
          <a:xfrm>
            <a:off x="2694018" y="5097225"/>
            <a:ext cx="6249085" cy="418358"/>
          </a:xfrm>
        </p:spPr>
        <p:txBody>
          <a:bodyPr/>
          <a:lstStyle/>
          <a:p>
            <a:pPr>
              <a:buFont typeface="Wingdings" panose="05000000000000000000" pitchFamily="2" charset="2"/>
              <a:buChar char="Ø"/>
            </a:pPr>
            <a:r>
              <a:rPr lang="en-CA" sz="2400"/>
              <a:t>The higher the </a:t>
            </a:r>
            <a:r>
              <a:rPr lang="en-CA" sz="2400" err="1"/>
              <a:t>FCI</a:t>
            </a:r>
            <a:r>
              <a:rPr lang="en-CA" sz="2400"/>
              <a:t>, the poorer in condition</a:t>
            </a:r>
            <a:endParaRPr lang="en-US" sz="2400"/>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F99A77AF-3087-3099-632D-452DA1A65FE9}"/>
                  </a:ext>
                </a:extLst>
              </p:cNvPr>
              <p:cNvSpPr txBox="1"/>
              <p:nvPr/>
            </p:nvSpPr>
            <p:spPr>
              <a:xfrm>
                <a:off x="3982554" y="2714465"/>
                <a:ext cx="4043082" cy="561436"/>
              </a:xfrm>
              <a:prstGeom prst="rect">
                <a:avLst/>
              </a:prstGeom>
              <a:noFill/>
              <a:ln>
                <a:solidFill>
                  <a:srgbClr val="C00000"/>
                </a:solidFill>
              </a:ln>
            </p:spPr>
            <p:txBody>
              <a:bodyPr wrap="square">
                <a:spAutoFit/>
              </a:bodyPr>
              <a:lstStyle/>
              <a:p>
                <a:pPr marL="0" marR="0" algn="ctr">
                  <a:lnSpc>
                    <a:spcPct val="107000"/>
                  </a:lnSpc>
                  <a:spcBef>
                    <a:spcPts val="0"/>
                  </a:spcBef>
                  <a:spcAft>
                    <a:spcPts val="0"/>
                  </a:spcAft>
                  <a:tabLst>
                    <a:tab pos="1331595" algn="l"/>
                  </a:tabLst>
                </a:pPr>
                <a:r>
                  <a:rPr lang="fr-FR" sz="1400" b="1">
                    <a:effectLst/>
                    <a:latin typeface="Arial" panose="020B0604020202020204" pitchFamily="34" charset="0"/>
                    <a:ea typeface="Calibri" panose="020F0502020204030204" pitchFamily="34" charset="0"/>
                    <a:cs typeface="Times New Roman" panose="02020603050405020304" pitchFamily="18" charset="0"/>
                  </a:rPr>
                  <a:t>FCI = </a:t>
                </a:r>
                <a14:m>
                  <m:oMath xmlns:m="http://schemas.openxmlformats.org/officeDocument/2006/math">
                    <m:f>
                      <m:fPr>
                        <m:ctrlPr>
                          <a:rPr lang="en-CA" sz="1800" b="1" i="1">
                            <a:effectLst/>
                            <a:latin typeface="Cambria Math" panose="02040503050406030204" pitchFamily="18" charset="0"/>
                            <a:ea typeface="Calibri" panose="020F0502020204030204" pitchFamily="34" charset="0"/>
                            <a:cs typeface="Arial" panose="020B0604020202020204" pitchFamily="34" charset="0"/>
                          </a:rPr>
                        </m:ctrlPr>
                      </m:fPr>
                      <m:num>
                        <m:r>
                          <a:rPr lang="en-US" sz="1800" b="1" i="1">
                            <a:effectLst/>
                            <a:latin typeface="Cambria Math" panose="02040503050406030204" pitchFamily="18" charset="0"/>
                            <a:ea typeface="Calibri" panose="020F0502020204030204" pitchFamily="34" charset="0"/>
                            <a:cs typeface="Arial" panose="020B0604020202020204" pitchFamily="34" charset="0"/>
                          </a:rPr>
                          <m:t>𝑹𝒆𝒏𝒆𝒘𝒂𝒍</m:t>
                        </m:r>
                        <m:r>
                          <a:rPr lang="en-US" sz="1800" b="1" i="1">
                            <a:effectLst/>
                            <a:latin typeface="Cambria Math" panose="02040503050406030204" pitchFamily="18" charset="0"/>
                            <a:ea typeface="Calibri" panose="020F0502020204030204" pitchFamily="34" charset="0"/>
                            <a:cs typeface="Arial" panose="020B0604020202020204" pitchFamily="34" charset="0"/>
                          </a:rPr>
                          <m:t> </m:t>
                        </m:r>
                        <m:r>
                          <a:rPr lang="en-US" sz="1800" b="1" i="1">
                            <a:effectLst/>
                            <a:latin typeface="Cambria Math" panose="02040503050406030204" pitchFamily="18" charset="0"/>
                            <a:ea typeface="Calibri" panose="020F0502020204030204" pitchFamily="34" charset="0"/>
                            <a:cs typeface="Arial" panose="020B0604020202020204" pitchFamily="34" charset="0"/>
                          </a:rPr>
                          <m:t>𝑹𝒆𝒒𝒖𝒊𝒓𝒆𝒎𝒆𝒏𝒕𝒔</m:t>
                        </m:r>
                        <m:r>
                          <a:rPr lang="en-US" sz="1800" b="1" i="1">
                            <a:effectLst/>
                            <a:latin typeface="Cambria Math" panose="02040503050406030204" pitchFamily="18" charset="0"/>
                            <a:ea typeface="Calibri" panose="020F0502020204030204" pitchFamily="34" charset="0"/>
                            <a:cs typeface="Arial" panose="020B0604020202020204" pitchFamily="34" charset="0"/>
                          </a:rPr>
                          <m:t> </m:t>
                        </m:r>
                        <m:r>
                          <a:rPr lang="en-US" sz="1800" b="1" i="1">
                            <a:effectLst/>
                            <a:latin typeface="Cambria Math" panose="02040503050406030204" pitchFamily="18" charset="0"/>
                            <a:ea typeface="Calibri" panose="020F0502020204030204" pitchFamily="34" charset="0"/>
                            <a:cs typeface="Arial" panose="020B0604020202020204" pitchFamily="34" charset="0"/>
                          </a:rPr>
                          <m:t>𝒊𝒏</m:t>
                        </m:r>
                        <m:r>
                          <a:rPr lang="en-US" sz="1800" b="1" i="1">
                            <a:effectLst/>
                            <a:latin typeface="Cambria Math" panose="02040503050406030204" pitchFamily="18" charset="0"/>
                            <a:ea typeface="Calibri" panose="020F0502020204030204" pitchFamily="34" charset="0"/>
                            <a:cs typeface="Arial" panose="020B0604020202020204" pitchFamily="34" charset="0"/>
                          </a:rPr>
                          <m:t> </m:t>
                        </m:r>
                        <m:r>
                          <a:rPr lang="en-CA" sz="1800" b="1" i="1" smtClean="0">
                            <a:effectLst/>
                            <a:latin typeface="Cambria Math" panose="02040503050406030204" pitchFamily="18" charset="0"/>
                            <a:ea typeface="Calibri" panose="020F0502020204030204" pitchFamily="34" charset="0"/>
                            <a:cs typeface="Arial" panose="020B0604020202020204" pitchFamily="34" charset="0"/>
                          </a:rPr>
                          <m:t>𝑿</m:t>
                        </m:r>
                        <m:r>
                          <a:rPr lang="en-US" sz="1800" b="1" i="1">
                            <a:effectLst/>
                            <a:latin typeface="Cambria Math" panose="02040503050406030204" pitchFamily="18" charset="0"/>
                            <a:ea typeface="Calibri" panose="020F0502020204030204" pitchFamily="34" charset="0"/>
                            <a:cs typeface="Arial" panose="020B0604020202020204" pitchFamily="34" charset="0"/>
                          </a:rPr>
                          <m:t> </m:t>
                        </m:r>
                        <m:r>
                          <a:rPr lang="en-US" sz="1800" b="1" i="1">
                            <a:effectLst/>
                            <a:latin typeface="Cambria Math" panose="02040503050406030204" pitchFamily="18" charset="0"/>
                            <a:ea typeface="Calibri" panose="020F0502020204030204" pitchFamily="34" charset="0"/>
                            <a:cs typeface="Arial" panose="020B0604020202020204" pitchFamily="34" charset="0"/>
                          </a:rPr>
                          <m:t>𝒀𝒆𝒂𝒓𝒔</m:t>
                        </m:r>
                      </m:num>
                      <m:den>
                        <m:r>
                          <a:rPr lang="en-US" sz="1800" b="1" i="1">
                            <a:effectLst/>
                            <a:latin typeface="Cambria Math" panose="02040503050406030204" pitchFamily="18" charset="0"/>
                            <a:ea typeface="Calibri" panose="020F0502020204030204" pitchFamily="34" charset="0"/>
                            <a:cs typeface="Arial" panose="020B0604020202020204" pitchFamily="34" charset="0"/>
                          </a:rPr>
                          <m:t>𝑪𝒖𝒓𝒓𝒆𝒏𝒕</m:t>
                        </m:r>
                        <m:r>
                          <a:rPr lang="en-US" sz="1800" b="1" i="1">
                            <a:effectLst/>
                            <a:latin typeface="Cambria Math" panose="02040503050406030204" pitchFamily="18" charset="0"/>
                            <a:ea typeface="Calibri" panose="020F0502020204030204" pitchFamily="34" charset="0"/>
                            <a:cs typeface="Arial" panose="020B0604020202020204" pitchFamily="34" charset="0"/>
                          </a:rPr>
                          <m:t> </m:t>
                        </m:r>
                        <m:r>
                          <a:rPr lang="en-US" sz="1800" b="1" i="1">
                            <a:effectLst/>
                            <a:latin typeface="Cambria Math" panose="02040503050406030204" pitchFamily="18" charset="0"/>
                            <a:ea typeface="Calibri" panose="020F0502020204030204" pitchFamily="34" charset="0"/>
                            <a:cs typeface="Arial" panose="020B0604020202020204" pitchFamily="34" charset="0"/>
                          </a:rPr>
                          <m:t>𝑹𝒆𝒑𝒍𝒂𝒄𝒆𝒎𝒆𝒏𝒕</m:t>
                        </m:r>
                        <m:r>
                          <a:rPr lang="en-US" sz="1800" b="1" i="1">
                            <a:effectLst/>
                            <a:latin typeface="Cambria Math" panose="02040503050406030204" pitchFamily="18" charset="0"/>
                            <a:ea typeface="Calibri" panose="020F0502020204030204" pitchFamily="34" charset="0"/>
                            <a:cs typeface="Arial" panose="020B0604020202020204" pitchFamily="34" charset="0"/>
                          </a:rPr>
                          <m:t> </m:t>
                        </m:r>
                        <m:r>
                          <a:rPr lang="en-US" sz="1800" b="1" i="1">
                            <a:effectLst/>
                            <a:latin typeface="Cambria Math" panose="02040503050406030204" pitchFamily="18" charset="0"/>
                            <a:ea typeface="Calibri" panose="020F0502020204030204" pitchFamily="34" charset="0"/>
                            <a:cs typeface="Arial" panose="020B0604020202020204" pitchFamily="34" charset="0"/>
                          </a:rPr>
                          <m:t>𝑽𝒂𝒍𝒖𝒆</m:t>
                        </m:r>
                      </m:den>
                    </m:f>
                  </m:oMath>
                </a14:m>
                <a:r>
                  <a:rPr lang="en-US" sz="1400" b="1">
                    <a:effectLst/>
                    <a:latin typeface="Arial" panose="020B0604020202020204" pitchFamily="34" charset="0"/>
                    <a:ea typeface="Calibri" panose="020F0502020204030204" pitchFamily="34" charset="0"/>
                    <a:cs typeface="Times New Roman" panose="02020603050405020304" pitchFamily="18" charset="0"/>
                  </a:rPr>
                  <a:t> (%) </a:t>
                </a:r>
                <a:endParaRPr lang="en-CA" sz="1400">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F99A77AF-3087-3099-632D-452DA1A65FE9}"/>
                  </a:ext>
                </a:extLst>
              </p:cNvPr>
              <p:cNvSpPr txBox="1">
                <a:spLocks noRot="1" noChangeAspect="1" noMove="1" noResize="1" noEditPoints="1" noAdjustHandles="1" noChangeArrowheads="1" noChangeShapeType="1" noTextEdit="1"/>
              </p:cNvSpPr>
              <p:nvPr/>
            </p:nvSpPr>
            <p:spPr>
              <a:xfrm>
                <a:off x="3982554" y="2714465"/>
                <a:ext cx="4043082" cy="561436"/>
              </a:xfrm>
              <a:prstGeom prst="rect">
                <a:avLst/>
              </a:prstGeom>
              <a:blipFill>
                <a:blip r:embed="rId2"/>
                <a:stretch>
                  <a:fillRect b="-6383"/>
                </a:stretch>
              </a:blipFill>
              <a:ln>
                <a:solidFill>
                  <a:srgbClr val="C00000"/>
                </a:solid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1E2BB39B-23FE-D873-CE7D-A36CA1850B60}"/>
              </a:ext>
            </a:extLst>
          </p:cNvPr>
          <p:cNvPicPr>
            <a:picLocks noChangeAspect="1"/>
          </p:cNvPicPr>
          <p:nvPr/>
        </p:nvPicPr>
        <p:blipFill rotWithShape="1">
          <a:blip r:embed="rId3"/>
          <a:srcRect l="3669" t="19345" r="50132" b="15390"/>
          <a:stretch/>
        </p:blipFill>
        <p:spPr>
          <a:xfrm>
            <a:off x="8611441" y="1480563"/>
            <a:ext cx="2831721" cy="2552159"/>
          </a:xfrm>
          <a:prstGeom prst="rect">
            <a:avLst/>
          </a:prstGeom>
        </p:spPr>
      </p:pic>
      <p:pic>
        <p:nvPicPr>
          <p:cNvPr id="6" name="Picture 5">
            <a:extLst>
              <a:ext uri="{FF2B5EF4-FFF2-40B4-BE49-F238E27FC236}">
                <a16:creationId xmlns:a16="http://schemas.microsoft.com/office/drawing/2014/main" id="{023CDF54-C82E-4D1E-0363-7051F798F422}"/>
              </a:ext>
            </a:extLst>
          </p:cNvPr>
          <p:cNvPicPr>
            <a:picLocks noChangeAspect="1"/>
          </p:cNvPicPr>
          <p:nvPr/>
        </p:nvPicPr>
        <p:blipFill rotWithShape="1">
          <a:blip r:embed="rId3"/>
          <a:srcRect l="50034" t="19345" r="2899" b="15390"/>
          <a:stretch/>
        </p:blipFill>
        <p:spPr>
          <a:xfrm>
            <a:off x="657647" y="1544978"/>
            <a:ext cx="2812115" cy="2487744"/>
          </a:xfrm>
          <a:prstGeom prst="rect">
            <a:avLst/>
          </a:prstGeom>
        </p:spPr>
      </p:pic>
      <p:pic>
        <p:nvPicPr>
          <p:cNvPr id="7" name="Picture 6">
            <a:extLst>
              <a:ext uri="{FF2B5EF4-FFF2-40B4-BE49-F238E27FC236}">
                <a16:creationId xmlns:a16="http://schemas.microsoft.com/office/drawing/2014/main" id="{B15A15AC-BA33-2FE4-9BB7-1245F7542AA3}"/>
              </a:ext>
            </a:extLst>
          </p:cNvPr>
          <p:cNvPicPr>
            <a:picLocks noChangeAspect="1"/>
          </p:cNvPicPr>
          <p:nvPr/>
        </p:nvPicPr>
        <p:blipFill rotWithShape="1">
          <a:blip r:embed="rId4"/>
          <a:srcRect l="39929" t="3996" r="39645" b="2812"/>
          <a:stretch/>
        </p:blipFill>
        <p:spPr>
          <a:xfrm rot="5400000">
            <a:off x="5946392" y="369429"/>
            <a:ext cx="299215" cy="8278239"/>
          </a:xfrm>
          <a:prstGeom prst="rect">
            <a:avLst/>
          </a:prstGeom>
        </p:spPr>
      </p:pic>
      <p:sp>
        <p:nvSpPr>
          <p:cNvPr id="8" name="Plus Sign 7">
            <a:extLst>
              <a:ext uri="{FF2B5EF4-FFF2-40B4-BE49-F238E27FC236}">
                <a16:creationId xmlns:a16="http://schemas.microsoft.com/office/drawing/2014/main" id="{E36F3C90-AC77-02C0-261E-5AF9ADCF2566}"/>
              </a:ext>
            </a:extLst>
          </p:cNvPr>
          <p:cNvSpPr/>
          <p:nvPr/>
        </p:nvSpPr>
        <p:spPr>
          <a:xfrm>
            <a:off x="10494925" y="4260340"/>
            <a:ext cx="593387" cy="559640"/>
          </a:xfrm>
          <a:prstGeom prst="mathPl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Minus Sign 8">
            <a:extLst>
              <a:ext uri="{FF2B5EF4-FFF2-40B4-BE49-F238E27FC236}">
                <a16:creationId xmlns:a16="http://schemas.microsoft.com/office/drawing/2014/main" id="{1E1B9C78-0150-417B-D3F8-17B92CB6C28C}"/>
              </a:ext>
            </a:extLst>
          </p:cNvPr>
          <p:cNvSpPr/>
          <p:nvPr/>
        </p:nvSpPr>
        <p:spPr>
          <a:xfrm>
            <a:off x="943583" y="4264904"/>
            <a:ext cx="544749" cy="572982"/>
          </a:xfrm>
          <a:prstGeom prst="mathMinus">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83124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5D123-58C3-C9DF-AE6A-5C82893301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B7901C-C109-0BFF-3097-65360195D50E}"/>
              </a:ext>
            </a:extLst>
          </p:cNvPr>
          <p:cNvSpPr>
            <a:spLocks noGrp="1"/>
          </p:cNvSpPr>
          <p:nvPr>
            <p:ph type="title"/>
          </p:nvPr>
        </p:nvSpPr>
        <p:spPr>
          <a:xfrm>
            <a:off x="501762" y="494487"/>
            <a:ext cx="10218489" cy="1034453"/>
          </a:xfrm>
        </p:spPr>
        <p:txBody>
          <a:bodyPr/>
          <a:lstStyle/>
          <a:p>
            <a:r>
              <a:rPr lang="en-CA"/>
              <a:t>Financial Analysis</a:t>
            </a:r>
          </a:p>
        </p:txBody>
      </p:sp>
      <p:sp>
        <p:nvSpPr>
          <p:cNvPr id="3" name="Text Placeholder 2">
            <a:extLst>
              <a:ext uri="{FF2B5EF4-FFF2-40B4-BE49-F238E27FC236}">
                <a16:creationId xmlns:a16="http://schemas.microsoft.com/office/drawing/2014/main" id="{1D78DDCE-77BF-7033-765D-44D146E98727}"/>
              </a:ext>
            </a:extLst>
          </p:cNvPr>
          <p:cNvSpPr>
            <a:spLocks noGrp="1"/>
          </p:cNvSpPr>
          <p:nvPr>
            <p:ph type="body" idx="1"/>
          </p:nvPr>
        </p:nvSpPr>
        <p:spPr>
          <a:xfrm>
            <a:off x="514212" y="3763397"/>
            <a:ext cx="11058028" cy="2631887"/>
          </a:xfrm>
        </p:spPr>
        <p:txBody>
          <a:bodyPr lIns="0" tIns="0" rIns="0" bIns="0" anchor="t">
            <a:noAutofit/>
          </a:bodyPr>
          <a:lstStyle/>
          <a:p>
            <a:pPr>
              <a:buFont typeface="Wingdings" panose="05000000000000000000" pitchFamily="2" charset="2"/>
              <a:buChar char="Ø"/>
            </a:pPr>
            <a:r>
              <a:rPr lang="en-CA" sz="2400">
                <a:latin typeface="Arial"/>
                <a:cs typeface="Arial"/>
              </a:rPr>
              <a:t>FCI’s and the total capital needs can facilitate business decisions such as:</a:t>
            </a:r>
          </a:p>
          <a:p>
            <a:pPr marL="800100" lvl="1" indent="-342900">
              <a:buFont typeface="Wingdings" panose="05000000000000000000" pitchFamily="2" charset="2"/>
              <a:buChar char="Ø"/>
            </a:pPr>
            <a:r>
              <a:rPr lang="en-CA" sz="2400">
                <a:solidFill>
                  <a:schemeClr val="tx1"/>
                </a:solidFill>
              </a:rPr>
              <a:t>Maintain current building</a:t>
            </a:r>
          </a:p>
          <a:p>
            <a:pPr marL="800100" lvl="1" indent="-342900">
              <a:buFont typeface="Wingdings" panose="05000000000000000000" pitchFamily="2" charset="2"/>
              <a:buChar char="Ø"/>
            </a:pPr>
            <a:r>
              <a:rPr lang="en-CA" sz="2400">
                <a:solidFill>
                  <a:schemeClr val="tx1"/>
                </a:solidFill>
              </a:rPr>
              <a:t>Construct new building</a:t>
            </a:r>
          </a:p>
          <a:p>
            <a:pPr marL="800100" lvl="1" indent="-342900">
              <a:buFont typeface="Wingdings" panose="05000000000000000000" pitchFamily="2" charset="2"/>
              <a:buChar char="Ø"/>
            </a:pPr>
            <a:r>
              <a:rPr lang="en-CA" sz="2400">
                <a:solidFill>
                  <a:schemeClr val="tx1"/>
                </a:solidFill>
              </a:rPr>
              <a:t>Sell current building</a:t>
            </a:r>
          </a:p>
        </p:txBody>
      </p:sp>
      <p:pic>
        <p:nvPicPr>
          <p:cNvPr id="7" name="Picture 6">
            <a:extLst>
              <a:ext uri="{FF2B5EF4-FFF2-40B4-BE49-F238E27FC236}">
                <a16:creationId xmlns:a16="http://schemas.microsoft.com/office/drawing/2014/main" id="{471AE77A-6FBB-7F3E-C0BA-288C4A55707E}"/>
              </a:ext>
            </a:extLst>
          </p:cNvPr>
          <p:cNvPicPr>
            <a:picLocks noChangeAspect="1"/>
          </p:cNvPicPr>
          <p:nvPr/>
        </p:nvPicPr>
        <p:blipFill>
          <a:blip r:embed="rId3"/>
          <a:stretch>
            <a:fillRect/>
          </a:stretch>
        </p:blipFill>
        <p:spPr>
          <a:xfrm>
            <a:off x="501763" y="1150832"/>
            <a:ext cx="4912149" cy="2372315"/>
          </a:xfrm>
          <a:prstGeom prst="rect">
            <a:avLst/>
          </a:prstGeom>
        </p:spPr>
      </p:pic>
      <p:pic>
        <p:nvPicPr>
          <p:cNvPr id="8" name="Picture 7">
            <a:extLst>
              <a:ext uri="{FF2B5EF4-FFF2-40B4-BE49-F238E27FC236}">
                <a16:creationId xmlns:a16="http://schemas.microsoft.com/office/drawing/2014/main" id="{662DEEBA-8ADB-EF87-3595-D0AE953AF56C}"/>
              </a:ext>
            </a:extLst>
          </p:cNvPr>
          <p:cNvPicPr>
            <a:picLocks noChangeAspect="1"/>
          </p:cNvPicPr>
          <p:nvPr/>
        </p:nvPicPr>
        <p:blipFill>
          <a:blip r:embed="rId4"/>
          <a:stretch>
            <a:fillRect/>
          </a:stretch>
        </p:blipFill>
        <p:spPr>
          <a:xfrm>
            <a:off x="6024485" y="1150832"/>
            <a:ext cx="4216796" cy="2377776"/>
          </a:xfrm>
          <a:prstGeom prst="rect">
            <a:avLst/>
          </a:prstGeom>
        </p:spPr>
      </p:pic>
    </p:spTree>
    <p:extLst>
      <p:ext uri="{BB962C8B-B14F-4D97-AF65-F5344CB8AC3E}">
        <p14:creationId xmlns:p14="http://schemas.microsoft.com/office/powerpoint/2010/main" val="34689655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Custom 8">
      <a:dk1>
        <a:srgbClr val="36393B"/>
      </a:dk1>
      <a:lt1>
        <a:srgbClr val="FFFFFF"/>
      </a:lt1>
      <a:dk2>
        <a:srgbClr val="4D62EF"/>
      </a:dk2>
      <a:lt2>
        <a:srgbClr val="E7E4E6"/>
      </a:lt2>
      <a:accent1>
        <a:srgbClr val="3AEFCC"/>
      </a:accent1>
      <a:accent2>
        <a:srgbClr val="62D382"/>
      </a:accent2>
      <a:accent3>
        <a:srgbClr val="FDED60"/>
      </a:accent3>
      <a:accent4>
        <a:srgbClr val="FD4C00"/>
      </a:accent4>
      <a:accent5>
        <a:srgbClr val="FE2701"/>
      </a:accent5>
      <a:accent6>
        <a:srgbClr val="CA54FB"/>
      </a:accent6>
      <a:hlink>
        <a:srgbClr val="4D62EF"/>
      </a:hlink>
      <a:folHlink>
        <a:srgbClr val="FC4C00"/>
      </a:folHlink>
    </a:clrScheme>
    <a:fontScheme name="Custom 9">
      <a:majorFont>
        <a:latin typeface="Arial Black"/>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AM PowerPoint Template" id="{3455E682-0571-44FF-AF04-681EC644BF52}" vid="{4FC947F8-8ABE-49DA-A82C-FDDFBAB765C1}"/>
    </a:ext>
  </a:extLst>
</a:theme>
</file>

<file path=ppt/theme/theme2.xml><?xml version="1.0" encoding="utf-8"?>
<a:theme xmlns:a="http://schemas.openxmlformats.org/drawingml/2006/main" name="Office Theme">
  <a:themeElements>
    <a:clrScheme name="Custom 8">
      <a:dk1>
        <a:srgbClr val="36393B"/>
      </a:dk1>
      <a:lt1>
        <a:srgbClr val="FFFFFF"/>
      </a:lt1>
      <a:dk2>
        <a:srgbClr val="4D62EF"/>
      </a:dk2>
      <a:lt2>
        <a:srgbClr val="E7E4E6"/>
      </a:lt2>
      <a:accent1>
        <a:srgbClr val="3AEFCC"/>
      </a:accent1>
      <a:accent2>
        <a:srgbClr val="62D382"/>
      </a:accent2>
      <a:accent3>
        <a:srgbClr val="FDED60"/>
      </a:accent3>
      <a:accent4>
        <a:srgbClr val="FD4C00"/>
      </a:accent4>
      <a:accent5>
        <a:srgbClr val="FE2701"/>
      </a:accent5>
      <a:accent6>
        <a:srgbClr val="CA54FB"/>
      </a:accent6>
      <a:hlink>
        <a:srgbClr val="4D62EF"/>
      </a:hlink>
      <a:folHlink>
        <a:srgbClr val="FC4C00"/>
      </a:folHlink>
    </a:clrScheme>
    <a:fontScheme name="Custom 9">
      <a:majorFont>
        <a:latin typeface="Arial Black"/>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pt webinar [Autosaved]" id="{8622749C-FC08-46B3-9617-027EF8B979A4}" vid="{222D350C-D630-47A9-855B-1D4786E4FFE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1ea63b3-9754-4ac1-a34e-acc71cd0637b">
      <Terms xmlns="http://schemas.microsoft.com/office/infopath/2007/PartnerControls"/>
    </lcf76f155ced4ddcb4097134ff3c332f>
    <TaxCatchAll xmlns="ec28a48b-220e-4f39-b371-4ce9b5e3a58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06838DC798B74DBBEFD80FCCD0F0FF" ma:contentTypeVersion="18" ma:contentTypeDescription="Create a new document." ma:contentTypeScope="" ma:versionID="dd30203ca3bc121ebad0abff42d25f14">
  <xsd:schema xmlns:xsd="http://www.w3.org/2001/XMLSchema" xmlns:xs="http://www.w3.org/2001/XMLSchema" xmlns:p="http://schemas.microsoft.com/office/2006/metadata/properties" xmlns:ns2="c1ea63b3-9754-4ac1-a34e-acc71cd0637b" xmlns:ns3="ec28a48b-220e-4f39-b371-4ce9b5e3a58e" targetNamespace="http://schemas.microsoft.com/office/2006/metadata/properties" ma:root="true" ma:fieldsID="58c84369e2eed4ffdd95f69273131e80" ns2:_="" ns3:_="">
    <xsd:import namespace="c1ea63b3-9754-4ac1-a34e-acc71cd0637b"/>
    <xsd:import namespace="ec28a48b-220e-4f39-b371-4ce9b5e3a5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ea63b3-9754-4ac1-a34e-acc71cd063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cb1c06-9dc9-4990-8264-9d2687615e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28a48b-220e-4f39-b371-4ce9b5e3a5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7ffb63a-d545-4ff4-ad46-27f47f82809b}" ma:internalName="TaxCatchAll" ma:showField="CatchAllData" ma:web="ec28a48b-220e-4f39-b371-4ce9b5e3a5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539E21-067D-4FA2-AD5D-122D6CE4E225}">
  <ds:schemaRefs>
    <ds:schemaRef ds:uri="c1ea63b3-9754-4ac1-a34e-acc71cd0637b"/>
    <ds:schemaRef ds:uri="ec28a48b-220e-4f39-b371-4ce9b5e3a58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3115036-7A27-4E3F-8F7B-564F6D3D5BC8}">
  <ds:schemaRefs>
    <ds:schemaRef ds:uri="http://schemas.microsoft.com/sharepoint/v3/contenttype/forms"/>
  </ds:schemaRefs>
</ds:datastoreItem>
</file>

<file path=customXml/itemProps3.xml><?xml version="1.0" encoding="utf-8"?>
<ds:datastoreItem xmlns:ds="http://schemas.openxmlformats.org/officeDocument/2006/customXml" ds:itemID="{6C1890EF-C143-403F-9602-78AE1234DFF6}">
  <ds:schemaRefs>
    <ds:schemaRef ds:uri="c1ea63b3-9754-4ac1-a34e-acc71cd0637b"/>
    <ds:schemaRef ds:uri="ec28a48b-220e-4f39-b371-4ce9b5e3a5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28</Slides>
  <Notes>0</Notes>
  <HiddenSlides>0</HiddenSlide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Theme</vt:lpstr>
      <vt:lpstr>Office Theme</vt:lpstr>
      <vt:lpstr>Webinar</vt:lpstr>
      <vt:lpstr>PowerPoint Presentation</vt:lpstr>
      <vt:lpstr>Today’s Speaker</vt:lpstr>
      <vt:lpstr>Agenda/Outline</vt:lpstr>
      <vt:lpstr>What is an IFA?</vt:lpstr>
      <vt:lpstr>What is an IFA?</vt:lpstr>
      <vt:lpstr>Facility condition index (FCI)</vt:lpstr>
      <vt:lpstr>Facility Condition Index</vt:lpstr>
      <vt:lpstr>Financial Analysis</vt:lpstr>
      <vt:lpstr>It’s time for A Poll question </vt:lpstr>
      <vt:lpstr>Why an IFA?</vt:lpstr>
      <vt:lpstr>Why an IFA?</vt:lpstr>
      <vt:lpstr>Why an IFA?</vt:lpstr>
      <vt:lpstr>Why an IFA?</vt:lpstr>
      <vt:lpstr>Why an IFA?</vt:lpstr>
      <vt:lpstr>Why an IFA?</vt:lpstr>
      <vt:lpstr>It’s time for A Poll question </vt:lpstr>
      <vt:lpstr>Space Requirements</vt:lpstr>
      <vt:lpstr>Space Requirements</vt:lpstr>
      <vt:lpstr>Integrating Accessibility needs in an IFA</vt:lpstr>
      <vt:lpstr>PowerPoint Presentation</vt:lpstr>
      <vt:lpstr>PowerPoint Presentation</vt:lpstr>
      <vt:lpstr>PowerPoint Presentation</vt:lpstr>
      <vt:lpstr>PowerPoint Presentation</vt:lpstr>
      <vt:lpstr>Integration INTO IFA</vt:lpstr>
      <vt:lpstr>One Complete Report</vt:lpstr>
      <vt:lpstr>How an IFA can Help you Build your Business Case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Dominik Luberda</dc:creator>
  <cp:revision>1</cp:revision>
  <dcterms:created xsi:type="dcterms:W3CDTF">2023-07-24T12:41:40Z</dcterms:created>
  <dcterms:modified xsi:type="dcterms:W3CDTF">2024-10-30T15:35:18Z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0x0101000906838DC798B74DBBEFD80FCCD0F0FF</vt:lpwstr>
  </property>
  <property fmtid="{D5CDD505-2E9C-101B-9397-08002B2CF9AE}" pid="3" name="MediaServiceImageTags">
    <vt:lpwstr/>
  </property>
</Properties>
</file>