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3648" r:id="rId5"/>
  </p:sldMasterIdLst>
  <p:notesMasterIdLst>
    <p:notesMasterId r:id="rId26"/>
  </p:notesMasterIdLst>
  <p:handoutMasterIdLst>
    <p:handoutMasterId r:id="rId27"/>
  </p:handoutMasterIdLst>
  <p:sldIdLst>
    <p:sldId id="3851" r:id="rId6"/>
    <p:sldId id="3850" r:id="rId7"/>
    <p:sldId id="3849" r:id="rId8"/>
    <p:sldId id="259" r:id="rId9"/>
    <p:sldId id="437" r:id="rId10"/>
    <p:sldId id="441" r:id="rId11"/>
    <p:sldId id="262" r:id="rId12"/>
    <p:sldId id="451" r:id="rId13"/>
    <p:sldId id="1794" r:id="rId14"/>
    <p:sldId id="452" r:id="rId15"/>
    <p:sldId id="1793" r:id="rId16"/>
    <p:sldId id="1796" r:id="rId17"/>
    <p:sldId id="1797" r:id="rId18"/>
    <p:sldId id="1795" r:id="rId19"/>
    <p:sldId id="1786" r:id="rId20"/>
    <p:sldId id="450" r:id="rId21"/>
    <p:sldId id="1784" r:id="rId22"/>
    <p:sldId id="279" r:id="rId23"/>
    <p:sldId id="3853" r:id="rId24"/>
    <p:sldId id="385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94" autoAdjust="0"/>
  </p:normalViewPr>
  <p:slideViewPr>
    <p:cSldViewPr snapToGrid="0">
      <p:cViewPr varScale="1">
        <p:scale>
          <a:sx n="105" d="100"/>
          <a:sy n="105" d="100"/>
        </p:scale>
        <p:origin x="834" y="96"/>
      </p:cViewPr>
      <p:guideLst/>
    </p:cSldViewPr>
  </p:slideViewPr>
  <p:outlineViewPr>
    <p:cViewPr>
      <p:scale>
        <a:sx n="33" d="100"/>
        <a:sy n="33" d="100"/>
      </p:scale>
      <p:origin x="0" y="-374"/>
    </p:cViewPr>
  </p:outlineViewPr>
  <p:notesTextViewPr>
    <p:cViewPr>
      <p:scale>
        <a:sx n="1" d="1"/>
        <a:sy n="1" d="1"/>
      </p:scale>
      <p:origin x="0" y="0"/>
    </p:cViewPr>
  </p:notesTextViewPr>
  <p:sorterViewPr>
    <p:cViewPr>
      <p:scale>
        <a:sx n="100" d="100"/>
        <a:sy n="100" d="100"/>
      </p:scale>
      <p:origin x="0" y="-1757"/>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nya Kameneva" userId="5b7b7b78-c824-4f2a-999d-8a512d24a7a3" providerId="ADAL" clId="{C9BBB852-06D9-4A8F-8AFF-2728D33281D0}"/>
    <pc:docChg chg="delSld">
      <pc:chgData name="Sonya Kameneva" userId="5b7b7b78-c824-4f2a-999d-8a512d24a7a3" providerId="ADAL" clId="{C9BBB852-06D9-4A8F-8AFF-2728D33281D0}" dt="2024-11-21T16:40:23.652" v="0" actId="2696"/>
      <pc:docMkLst>
        <pc:docMk/>
      </pc:docMkLst>
      <pc:sldChg chg="del">
        <pc:chgData name="Sonya Kameneva" userId="5b7b7b78-c824-4f2a-999d-8a512d24a7a3" providerId="ADAL" clId="{C9BBB852-06D9-4A8F-8AFF-2728D33281D0}" dt="2024-11-21T16:40:23.652" v="0" actId="2696"/>
        <pc:sldMkLst>
          <pc:docMk/>
          <pc:sldMk cId="517426050" sldId="256"/>
        </pc:sldMkLst>
      </pc:sldChg>
    </pc:docChg>
  </pc:docChgLst>
  <pc:docChgLst>
    <pc:chgData name="Amanda Harper" userId="05996a06-beea-4652-8281-e63705c50717" providerId="ADAL" clId="{28CD5797-E9CC-49D3-8A88-DD84DA796804}"/>
    <pc:docChg chg="custSel delSld modSld">
      <pc:chgData name="Amanda Harper" userId="05996a06-beea-4652-8281-e63705c50717" providerId="ADAL" clId="{28CD5797-E9CC-49D3-8A88-DD84DA796804}" dt="2024-11-19T14:10:17.503" v="17" actId="1076"/>
      <pc:docMkLst>
        <pc:docMk/>
      </pc:docMkLst>
      <pc:sldChg chg="addSp delSp modSp mod">
        <pc:chgData name="Amanda Harper" userId="05996a06-beea-4652-8281-e63705c50717" providerId="ADAL" clId="{28CD5797-E9CC-49D3-8A88-DD84DA796804}" dt="2024-11-19T14:10:17.503" v="17" actId="1076"/>
        <pc:sldMkLst>
          <pc:docMk/>
          <pc:sldMk cId="183863305" sldId="3850"/>
        </pc:sldMkLst>
        <pc:spChg chg="mod">
          <ac:chgData name="Amanda Harper" userId="05996a06-beea-4652-8281-e63705c50717" providerId="ADAL" clId="{28CD5797-E9CC-49D3-8A88-DD84DA796804}" dt="2024-11-19T14:10:13.639" v="16" actId="1076"/>
          <ac:spMkLst>
            <pc:docMk/>
            <pc:sldMk cId="183863305" sldId="3850"/>
            <ac:spMk id="4" creationId="{DD87AC8A-DAE2-4CB4-AC45-21262898CDCC}"/>
          </ac:spMkLst>
        </pc:spChg>
        <pc:spChg chg="mod">
          <ac:chgData name="Amanda Harper" userId="05996a06-beea-4652-8281-e63705c50717" providerId="ADAL" clId="{28CD5797-E9CC-49D3-8A88-DD84DA796804}" dt="2024-11-19T14:10:09.459" v="15" actId="1076"/>
          <ac:spMkLst>
            <pc:docMk/>
            <pc:sldMk cId="183863305" sldId="3850"/>
            <ac:spMk id="10" creationId="{D7E118CD-96E5-180A-6298-6FDA9D98169D}"/>
          </ac:spMkLst>
        </pc:spChg>
        <pc:picChg chg="mod">
          <ac:chgData name="Amanda Harper" userId="05996a06-beea-4652-8281-e63705c50717" providerId="ADAL" clId="{28CD5797-E9CC-49D3-8A88-DD84DA796804}" dt="2024-11-19T14:10:17.503" v="17" actId="1076"/>
          <ac:picMkLst>
            <pc:docMk/>
            <pc:sldMk cId="183863305" sldId="3850"/>
            <ac:picMk id="3" creationId="{72BA8E95-9F5C-8369-97FB-7E9DD5875269}"/>
          </ac:picMkLst>
        </pc:picChg>
      </pc:sldChg>
      <pc:sldChg chg="del">
        <pc:chgData name="Amanda Harper" userId="05996a06-beea-4652-8281-e63705c50717" providerId="ADAL" clId="{28CD5797-E9CC-49D3-8A88-DD84DA796804}" dt="2024-11-19T14:07:42.747" v="0" actId="47"/>
        <pc:sldMkLst>
          <pc:docMk/>
          <pc:sldMk cId="2044365746" sldId="385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tammy\Downloads\data_8-8-24_analysis%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tammy\Downloads\data_8-8-24_analysis%20(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tammy\Downloads\data_8-8-24_analysis%20(1).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“Generally” and “Extremely” Motivating</a:t>
            </a:r>
            <a:r>
              <a:rPr lang="en-US" baseline="0" dirty="0"/>
              <a:t> Reasons to Buy from a Cooperative Contract</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Generally Motivating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Save Time</c:v>
                </c:pt>
                <c:pt idx="1">
                  <c:v>Save Money</c:v>
                </c:pt>
                <c:pt idx="2">
                  <c:v>Proven Solutions</c:v>
                </c:pt>
                <c:pt idx="3">
                  <c:v>Fill a gap/last minute request</c:v>
                </c:pt>
              </c:strCache>
            </c:strRef>
          </c:cat>
          <c:val>
            <c:numRef>
              <c:f>Sheet1!$B$2:$B$5</c:f>
              <c:numCache>
                <c:formatCode>0.0%</c:formatCode>
                <c:ptCount val="4"/>
                <c:pt idx="0">
                  <c:v>0.70199999999999996</c:v>
                </c:pt>
                <c:pt idx="1">
                  <c:v>0.79700000000000004</c:v>
                </c:pt>
                <c:pt idx="2">
                  <c:v>0.71099999999999997</c:v>
                </c:pt>
                <c:pt idx="3">
                  <c:v>0.53900000000000003</c:v>
                </c:pt>
              </c:numCache>
            </c:numRef>
          </c:val>
          <c:extLst>
            <c:ext xmlns:c16="http://schemas.microsoft.com/office/drawing/2014/chart" uri="{C3380CC4-5D6E-409C-BE32-E72D297353CC}">
              <c16:uniqueId val="{00000000-19F6-4D65-833F-CB41FFC626CB}"/>
            </c:ext>
          </c:extLst>
        </c:ser>
        <c:ser>
          <c:idx val="1"/>
          <c:order val="1"/>
          <c:tx>
            <c:strRef>
              <c:f>Sheet1!$C$1</c:f>
              <c:strCache>
                <c:ptCount val="1"/>
                <c:pt idx="0">
                  <c:v>Extremely Motivating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Save Time</c:v>
                </c:pt>
                <c:pt idx="1">
                  <c:v>Save Money</c:v>
                </c:pt>
                <c:pt idx="2">
                  <c:v>Proven Solutions</c:v>
                </c:pt>
                <c:pt idx="3">
                  <c:v>Fill a gap/last minute request</c:v>
                </c:pt>
              </c:strCache>
            </c:strRef>
          </c:cat>
          <c:val>
            <c:numRef>
              <c:f>Sheet1!$C$2:$C$5</c:f>
              <c:numCache>
                <c:formatCode>0.0%</c:formatCode>
                <c:ptCount val="4"/>
                <c:pt idx="0">
                  <c:v>0.28799999999999998</c:v>
                </c:pt>
                <c:pt idx="1">
                  <c:v>0.26</c:v>
                </c:pt>
                <c:pt idx="2">
                  <c:v>0.221</c:v>
                </c:pt>
                <c:pt idx="3">
                  <c:v>0.17299999999999999</c:v>
                </c:pt>
              </c:numCache>
            </c:numRef>
          </c:val>
          <c:extLst>
            <c:ext xmlns:c16="http://schemas.microsoft.com/office/drawing/2014/chart" uri="{C3380CC4-5D6E-409C-BE32-E72D297353CC}">
              <c16:uniqueId val="{00000001-19F6-4D65-833F-CB41FFC626CB}"/>
            </c:ext>
          </c:extLst>
        </c:ser>
        <c:dLbls>
          <c:showLegendKey val="0"/>
          <c:showVal val="0"/>
          <c:showCatName val="0"/>
          <c:showSerName val="0"/>
          <c:showPercent val="0"/>
          <c:showBubbleSize val="0"/>
        </c:dLbls>
        <c:gapWidth val="50"/>
        <c:overlap val="-27"/>
        <c:axId val="515620648"/>
        <c:axId val="515622216"/>
      </c:barChart>
      <c:catAx>
        <c:axId val="515620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3">
                    <a:lumMod val="50000"/>
                  </a:schemeClr>
                </a:solidFill>
                <a:latin typeface="+mn-lt"/>
                <a:ea typeface="+mn-ea"/>
                <a:cs typeface="+mn-cs"/>
              </a:defRPr>
            </a:pPr>
            <a:endParaRPr lang="en-US"/>
          </a:p>
        </c:txPr>
        <c:crossAx val="515622216"/>
        <c:crosses val="autoZero"/>
        <c:auto val="1"/>
        <c:lblAlgn val="ctr"/>
        <c:lblOffset val="100"/>
        <c:noMultiLvlLbl val="0"/>
      </c:catAx>
      <c:valAx>
        <c:axId val="515622216"/>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515620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3">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Average time spent by</a:t>
            </a:r>
            <a:r>
              <a:rPr lang="en-US" sz="1800" b="1" baseline="0"/>
              <a:t> phase</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'Time by Phase'!$B$30</c:f>
              <c:strCache>
                <c:ptCount val="1"/>
                <c:pt idx="0">
                  <c:v>Average Time (ALL)</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A99A-4247-865D-D8688F934516}"/>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A99A-4247-865D-D8688F934516}"/>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A99A-4247-865D-D8688F934516}"/>
              </c:ext>
            </c:extLst>
          </c:dPt>
          <c:cat>
            <c:strRef>
              <c:f>'Time by Phase'!$A$31:$A$33</c:f>
              <c:strCache>
                <c:ptCount val="3"/>
                <c:pt idx="0">
                  <c:v>Initial Stages &amp; Publication</c:v>
                </c:pt>
                <c:pt idx="1">
                  <c:v>Open Solicitation</c:v>
                </c:pt>
                <c:pt idx="2">
                  <c:v>Negotiation &amp; Award</c:v>
                </c:pt>
              </c:strCache>
            </c:strRef>
          </c:cat>
          <c:val>
            <c:numRef>
              <c:f>'Time by Phase'!$B$31:$B$33</c:f>
              <c:numCache>
                <c:formatCode>0.0</c:formatCode>
                <c:ptCount val="3"/>
                <c:pt idx="0">
                  <c:v>44.246153846153838</c:v>
                </c:pt>
                <c:pt idx="1">
                  <c:v>32.738461538461543</c:v>
                </c:pt>
                <c:pt idx="2">
                  <c:v>10.89423076923077</c:v>
                </c:pt>
              </c:numCache>
            </c:numRef>
          </c:val>
          <c:extLst>
            <c:ext xmlns:c16="http://schemas.microsoft.com/office/drawing/2014/chart" uri="{C3380CC4-5D6E-409C-BE32-E72D297353CC}">
              <c16:uniqueId val="{00000006-A99A-4247-865D-D8688F93451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a:t>Average</a:t>
            </a:r>
            <a:r>
              <a:rPr lang="en-US" sz="1600" b="1" baseline="0"/>
              <a:t> time spent by step (hours)</a:t>
            </a:r>
            <a:endParaRPr lang="en-US" sz="1600" b="1"/>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'Time by Step'!$D$1:$AG$1</c:f>
              <c:strCache>
                <c:ptCount val="30"/>
                <c:pt idx="0">
                  <c:v>Development of Timeline</c:v>
                </c:pt>
                <c:pt idx="1">
                  <c:v>Development of Specifications and Scope of Work</c:v>
                </c:pt>
                <c:pt idx="2">
                  <c:v>Compilation of Solicitation Document</c:v>
                </c:pt>
                <c:pt idx="3">
                  <c:v>Uploading to eProcurement System</c:v>
                </c:pt>
                <c:pt idx="4">
                  <c:v>Outreach to Suppliers / Create List of Potential Respondents</c:v>
                </c:pt>
                <c:pt idx="5">
                  <c:v>Advertising</c:v>
                </c:pt>
                <c:pt idx="6">
                  <c:v>Compilation of Evaluation/Review Committee</c:v>
                </c:pt>
                <c:pt idx="7">
                  <c:v>Other:</c:v>
                </c:pt>
                <c:pt idx="8">
                  <c:v>Pre-Proposal Meeting/Site Visit</c:v>
                </c:pt>
                <c:pt idx="9">
                  <c:v>Collect and Answer Questions</c:v>
                </c:pt>
                <c:pt idx="10">
                  <c:v>Addendum Creation</c:v>
                </c:pt>
                <c:pt idx="11">
                  <c:v>Mailing/Emailing suppliers</c:v>
                </c:pt>
                <c:pt idx="12">
                  <c:v>Collecting Responses</c:v>
                </c:pt>
                <c:pt idx="13">
                  <c:v>Response Opening</c:v>
                </c:pt>
                <c:pt idx="14">
                  <c:v>Reviewing Responses</c:v>
                </c:pt>
                <c:pt idx="15">
                  <c:v>Preparation for Evaluation Meetings</c:v>
                </c:pt>
                <c:pt idx="16">
                  <c:v>Evaluation Team Meetings</c:v>
                </c:pt>
                <c:pt idx="17">
                  <c:v>Product Demos or Interviews</c:v>
                </c:pt>
                <c:pt idx="18">
                  <c:v>Preparation of Intent to Award</c:v>
                </c:pt>
                <c:pt idx="19">
                  <c:v>Communications with Suppliers</c:v>
                </c:pt>
                <c:pt idx="20">
                  <c:v>Other:</c:v>
                </c:pt>
                <c:pt idx="21">
                  <c:v>Contract Negotiation</c:v>
                </c:pt>
                <c:pt idx="22">
                  <c:v>Docketing and Presentation for Board/City Council</c:v>
                </c:pt>
                <c:pt idx="23">
                  <c:v>Notification to All Suppliers</c:v>
                </c:pt>
                <c:pt idx="24">
                  <c:v>Protest or Related Matters</c:v>
                </c:pt>
                <c:pt idx="25">
                  <c:v>Contract Announcement</c:v>
                </c:pt>
                <c:pt idx="26">
                  <c:v>Updating eProcurement System and Posting Contract Documents</c:v>
                </c:pt>
                <c:pt idx="27">
                  <c:v>Training/Roll-out of New Contract</c:v>
                </c:pt>
                <c:pt idx="28">
                  <c:v>Supplier Debriefs</c:v>
                </c:pt>
                <c:pt idx="29">
                  <c:v>Other:</c:v>
                </c:pt>
              </c:strCache>
            </c:strRef>
          </c:cat>
          <c:val>
            <c:numRef>
              <c:f>'Time by Step'!$D$28:$AG$28</c:f>
              <c:numCache>
                <c:formatCode>0.0</c:formatCode>
                <c:ptCount val="30"/>
                <c:pt idx="0">
                  <c:v>2.8461538461538463</c:v>
                </c:pt>
                <c:pt idx="1">
                  <c:v>29.973076923076921</c:v>
                </c:pt>
                <c:pt idx="2">
                  <c:v>5.2307692307692308</c:v>
                </c:pt>
                <c:pt idx="3">
                  <c:v>0.92307692307692313</c:v>
                </c:pt>
                <c:pt idx="4">
                  <c:v>1.5692307692307692</c:v>
                </c:pt>
                <c:pt idx="5">
                  <c:v>0.87692307692307692</c:v>
                </c:pt>
                <c:pt idx="6">
                  <c:v>1.2307692307692308</c:v>
                </c:pt>
                <c:pt idx="7">
                  <c:v>1.5961538461538463</c:v>
                </c:pt>
                <c:pt idx="8">
                  <c:v>3.6538461538461537</c:v>
                </c:pt>
                <c:pt idx="9">
                  <c:v>6.365384615384615</c:v>
                </c:pt>
                <c:pt idx="10">
                  <c:v>2.75</c:v>
                </c:pt>
                <c:pt idx="11">
                  <c:v>0.98076923076923073</c:v>
                </c:pt>
                <c:pt idx="12">
                  <c:v>0.63461538461538458</c:v>
                </c:pt>
                <c:pt idx="13">
                  <c:v>1.3384615384615384</c:v>
                </c:pt>
                <c:pt idx="14">
                  <c:v>5.9807692307692308</c:v>
                </c:pt>
                <c:pt idx="15">
                  <c:v>2.5</c:v>
                </c:pt>
                <c:pt idx="16">
                  <c:v>4.1884615384615387</c:v>
                </c:pt>
                <c:pt idx="17">
                  <c:v>1.4615384615384615</c:v>
                </c:pt>
                <c:pt idx="18">
                  <c:v>1.7307692307692308</c:v>
                </c:pt>
                <c:pt idx="19">
                  <c:v>0.59615384615384615</c:v>
                </c:pt>
                <c:pt idx="20">
                  <c:v>0.55769230769230771</c:v>
                </c:pt>
                <c:pt idx="21">
                  <c:v>2.0865384615384617</c:v>
                </c:pt>
                <c:pt idx="22">
                  <c:v>1.5961538461538463</c:v>
                </c:pt>
                <c:pt idx="23">
                  <c:v>0.71153846153846156</c:v>
                </c:pt>
                <c:pt idx="24">
                  <c:v>0.92307692307692313</c:v>
                </c:pt>
                <c:pt idx="25">
                  <c:v>0.55769230769230771</c:v>
                </c:pt>
                <c:pt idx="26">
                  <c:v>0.86538461538461542</c:v>
                </c:pt>
                <c:pt idx="27">
                  <c:v>2.1538461538461537</c:v>
                </c:pt>
                <c:pt idx="28">
                  <c:v>0.17307692307692307</c:v>
                </c:pt>
                <c:pt idx="29">
                  <c:v>1.8269230769230769</c:v>
                </c:pt>
              </c:numCache>
            </c:numRef>
          </c:val>
          <c:extLst>
            <c:ext xmlns:c16="http://schemas.microsoft.com/office/drawing/2014/chart" uri="{C3380CC4-5D6E-409C-BE32-E72D297353CC}">
              <c16:uniqueId val="{00000000-F8EB-485B-81CC-6A48D4AC7ED1}"/>
            </c:ext>
          </c:extLst>
        </c:ser>
        <c:dLbls>
          <c:showLegendKey val="0"/>
          <c:showVal val="0"/>
          <c:showCatName val="0"/>
          <c:showSerName val="0"/>
          <c:showPercent val="0"/>
          <c:showBubbleSize val="0"/>
        </c:dLbls>
        <c:gapWidth val="50"/>
        <c:axId val="1520257695"/>
        <c:axId val="1520264895"/>
      </c:barChart>
      <c:catAx>
        <c:axId val="152025769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520264895"/>
        <c:crosses val="autoZero"/>
        <c:auto val="1"/>
        <c:lblAlgn val="ctr"/>
        <c:lblOffset val="100"/>
        <c:noMultiLvlLbl val="0"/>
      </c:catAx>
      <c:valAx>
        <c:axId val="1520264895"/>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2025769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Time spent by</a:t>
            </a:r>
            <a:r>
              <a:rPr lang="en-US" sz="1800" b="1" baseline="0"/>
              <a:t> personnel (hours)</a:t>
            </a:r>
            <a:endParaRPr lang="en-US" sz="1800" b="1"/>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High Complexity</c:v>
          </c:tx>
          <c:spPr>
            <a:solidFill>
              <a:schemeClr val="accent1">
                <a:shade val="76000"/>
              </a:schemeClr>
            </a:solidFill>
            <a:ln>
              <a:noFill/>
            </a:ln>
            <a:effectLst/>
          </c:spPr>
          <c:invertIfNegative val="0"/>
          <c:cat>
            <c:strRef>
              <c:f>Personnel!$D$1:$I$1</c:f>
              <c:strCache>
                <c:ptCount val="6"/>
                <c:pt idx="0">
                  <c:v>Procurement Manager</c:v>
                </c:pt>
                <c:pt idx="1">
                  <c:v>Procurement Lead</c:v>
                </c:pt>
                <c:pt idx="2">
                  <c:v>Admin Support</c:v>
                </c:pt>
                <c:pt idx="3">
                  <c:v>Customer Lead/SME</c:v>
                </c:pt>
                <c:pt idx="4">
                  <c:v>Assigned Counsel</c:v>
                </c:pt>
                <c:pt idx="5">
                  <c:v>Management (Finance, Auditor, etc.)</c:v>
                </c:pt>
              </c:strCache>
            </c:strRef>
          </c:cat>
          <c:val>
            <c:numRef>
              <c:f>Personnel!$D$29:$I$29</c:f>
              <c:numCache>
                <c:formatCode>0.0</c:formatCode>
                <c:ptCount val="6"/>
                <c:pt idx="0">
                  <c:v>18.291666666666668</c:v>
                </c:pt>
                <c:pt idx="1">
                  <c:v>26</c:v>
                </c:pt>
                <c:pt idx="2">
                  <c:v>1.4583333333333333</c:v>
                </c:pt>
                <c:pt idx="3">
                  <c:v>77.625</c:v>
                </c:pt>
                <c:pt idx="4">
                  <c:v>8.6083333333333325</c:v>
                </c:pt>
                <c:pt idx="5">
                  <c:v>7.583333333333333</c:v>
                </c:pt>
              </c:numCache>
            </c:numRef>
          </c:val>
          <c:extLst>
            <c:ext xmlns:c16="http://schemas.microsoft.com/office/drawing/2014/chart" uri="{C3380CC4-5D6E-409C-BE32-E72D297353CC}">
              <c16:uniqueId val="{00000000-FB62-4CD8-AB51-6DE4643454FF}"/>
            </c:ext>
          </c:extLst>
        </c:ser>
        <c:ser>
          <c:idx val="1"/>
          <c:order val="1"/>
          <c:tx>
            <c:v>Low Complexity</c:v>
          </c:tx>
          <c:spPr>
            <a:solidFill>
              <a:schemeClr val="accent1">
                <a:tint val="77000"/>
              </a:schemeClr>
            </a:solidFill>
            <a:ln>
              <a:noFill/>
            </a:ln>
            <a:effectLst/>
          </c:spPr>
          <c:invertIfNegative val="0"/>
          <c:cat>
            <c:strRef>
              <c:f>Personnel!$D$1:$I$1</c:f>
              <c:strCache>
                <c:ptCount val="6"/>
                <c:pt idx="0">
                  <c:v>Procurement Manager</c:v>
                </c:pt>
                <c:pt idx="1">
                  <c:v>Procurement Lead</c:v>
                </c:pt>
                <c:pt idx="2">
                  <c:v>Admin Support</c:v>
                </c:pt>
                <c:pt idx="3">
                  <c:v>Customer Lead/SME</c:v>
                </c:pt>
                <c:pt idx="4">
                  <c:v>Assigned Counsel</c:v>
                </c:pt>
                <c:pt idx="5">
                  <c:v>Management (Finance, Auditor, etc.)</c:v>
                </c:pt>
              </c:strCache>
            </c:strRef>
          </c:cat>
          <c:val>
            <c:numRef>
              <c:f>Personnel!$D$30:$I$30</c:f>
              <c:numCache>
                <c:formatCode>0.0</c:formatCode>
                <c:ptCount val="6"/>
                <c:pt idx="0">
                  <c:v>10.542857142857143</c:v>
                </c:pt>
                <c:pt idx="1">
                  <c:v>18.37857142857143</c:v>
                </c:pt>
                <c:pt idx="2">
                  <c:v>2.5357142857142856</c:v>
                </c:pt>
                <c:pt idx="3">
                  <c:v>9.1928571428571413</c:v>
                </c:pt>
                <c:pt idx="4">
                  <c:v>0.6428571428571429</c:v>
                </c:pt>
                <c:pt idx="5">
                  <c:v>2.282142857142857</c:v>
                </c:pt>
              </c:numCache>
            </c:numRef>
          </c:val>
          <c:extLst>
            <c:ext xmlns:c16="http://schemas.microsoft.com/office/drawing/2014/chart" uri="{C3380CC4-5D6E-409C-BE32-E72D297353CC}">
              <c16:uniqueId val="{00000001-FB62-4CD8-AB51-6DE4643454FF}"/>
            </c:ext>
          </c:extLst>
        </c:ser>
        <c:dLbls>
          <c:showLegendKey val="0"/>
          <c:showVal val="0"/>
          <c:showCatName val="0"/>
          <c:showSerName val="0"/>
          <c:showPercent val="0"/>
          <c:showBubbleSize val="0"/>
        </c:dLbls>
        <c:gapWidth val="219"/>
        <c:overlap val="-27"/>
        <c:axId val="1520252895"/>
        <c:axId val="1520260095"/>
      </c:barChart>
      <c:catAx>
        <c:axId val="15202528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20260095"/>
        <c:crosses val="autoZero"/>
        <c:auto val="1"/>
        <c:lblAlgn val="ctr"/>
        <c:lblOffset val="100"/>
        <c:noMultiLvlLbl val="0"/>
      </c:catAx>
      <c:valAx>
        <c:axId val="152026009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202528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11/19/2024</a:t>
            </a:fld>
            <a:endParaRPr lang="en-US" dirty="0"/>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4F8EC8D-EF88-0275-F75C-A789924433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57874-EF65-4B61-B062-40C932C81294}" type="slidenum">
              <a:rPr lang="en-US" smtClean="0"/>
              <a:t>‹#›</a:t>
            </a:fld>
            <a:endParaRPr lang="en-US" dirty="0"/>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0CE03-6C3A-EB4D-A9B1-7EFD38B58412}" type="datetimeFigureOut">
              <a:rPr lang="en-US" smtClean="0"/>
              <a:t>11/19/2024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7D50D-BAA9-464B-B391-243138E078D8}" type="slidenum">
              <a:rPr lang="en-US" smtClean="0"/>
              <a:t>‹#›</a:t>
            </a:fld>
            <a:endParaRPr lang="en-US" dirty="0"/>
          </a:p>
        </p:txBody>
      </p:sp>
    </p:spTree>
    <p:extLst>
      <p:ext uri="{BB962C8B-B14F-4D97-AF65-F5344CB8AC3E}">
        <p14:creationId xmlns:p14="http://schemas.microsoft.com/office/powerpoint/2010/main" val="49092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3</a:t>
            </a:fld>
            <a:endParaRPr lang="en-US" dirty="0"/>
          </a:p>
        </p:txBody>
      </p:sp>
    </p:spTree>
    <p:extLst>
      <p:ext uri="{BB962C8B-B14F-4D97-AF65-F5344CB8AC3E}">
        <p14:creationId xmlns:p14="http://schemas.microsoft.com/office/powerpoint/2010/main" val="1951919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47688"/>
            <a:ext cx="5632450" cy="3168650"/>
          </a:xfrm>
        </p:spPr>
      </p:sp>
      <p:sp>
        <p:nvSpPr>
          <p:cNvPr id="4" name="Slide Number Placeholder 3"/>
          <p:cNvSpPr>
            <a:spLocks noGrp="1"/>
          </p:cNvSpPr>
          <p:nvPr>
            <p:ph type="sldNum" sz="quarter" idx="10"/>
          </p:nvPr>
        </p:nvSpPr>
        <p:spPr/>
        <p:txBody>
          <a:bodyPr/>
          <a:lstStyle/>
          <a:p>
            <a:pPr defTabSz="471145">
              <a:defRPr/>
            </a:pPr>
            <a:fld id="{E167052F-7CE0-D247-8D0D-2A5CE349942F}" type="slidenum">
              <a:rPr lang="en-US">
                <a:solidFill>
                  <a:prstClr val="black"/>
                </a:solidFill>
                <a:latin typeface="Calibri" panose="020F0502020204030204"/>
              </a:rPr>
              <a:pPr defTabSz="471145">
                <a:defRPr/>
              </a:pPr>
              <a:t>5</a:t>
            </a:fld>
            <a:endParaRPr lang="en-US" dirty="0">
              <a:solidFill>
                <a:prstClr val="black"/>
              </a:solidFill>
              <a:latin typeface="Calibri" panose="020F0502020204030204"/>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854400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547688"/>
            <a:ext cx="5634038" cy="3168650"/>
          </a:xfrm>
        </p:spPr>
      </p:sp>
      <p:sp>
        <p:nvSpPr>
          <p:cNvPr id="4" name="Slide Number Placeholder 3"/>
          <p:cNvSpPr>
            <a:spLocks noGrp="1"/>
          </p:cNvSpPr>
          <p:nvPr>
            <p:ph type="sldNum" sz="quarter" idx="10"/>
          </p:nvPr>
        </p:nvSpPr>
        <p:spPr/>
        <p:txBody>
          <a:bodyPr/>
          <a:lstStyle/>
          <a:p>
            <a:pPr defTabSz="471145">
              <a:defRPr/>
            </a:pPr>
            <a:fld id="{37D2386F-0188-4B18-8F25-2AC94C14D821}" type="slidenum">
              <a:rPr lang="en-US">
                <a:solidFill>
                  <a:prstClr val="black"/>
                </a:solidFill>
                <a:latin typeface="Calibri" panose="020F0502020204030204"/>
              </a:rPr>
              <a:pPr defTabSz="471145">
                <a:defRPr/>
              </a:pPr>
              <a:t>6</a:t>
            </a:fld>
            <a:endParaRPr lang="en-US" dirty="0">
              <a:solidFill>
                <a:prstClr val="black"/>
              </a:solidFill>
              <a:latin typeface="Calibri" panose="020F0502020204030204"/>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932116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D89AA-334F-4730-B7B0-2E9989B8ADC4}" type="slidenum">
              <a:rPr lang="en-US" smtClean="0"/>
              <a:t>7</a:t>
            </a:fld>
            <a:endParaRPr lang="en-US"/>
          </a:p>
        </p:txBody>
      </p:sp>
    </p:spTree>
    <p:extLst>
      <p:ext uri="{BB962C8B-B14F-4D97-AF65-F5344CB8AC3E}">
        <p14:creationId xmlns:p14="http://schemas.microsoft.com/office/powerpoint/2010/main" val="1091388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When reviewing the three phases outlined in Figure 1, projects require on average 43.9 hours (50%) in their Initial Stages and Publication phase, 32.7 hours (38%) in the Open Solicitation phase, and 10.5 hours (12%) in the Negotiation and Award phase. The difference between complex projects and non-complex projects is very evident in phase one, where on average, complex projects take 77.4 hours and non-complex projects only take 15 hours. Therefore, complex projects take 5 times as long as non-complex projects to complete the Initial Stages and Publication phase. During the Open Solicitation phase, complex projects take about twice as long as non-complex</a:t>
            </a:r>
            <a:endParaRPr lang="en-US" dirty="0"/>
          </a:p>
        </p:txBody>
      </p:sp>
      <p:sp>
        <p:nvSpPr>
          <p:cNvPr id="4" name="Slide Number Placeholder 3"/>
          <p:cNvSpPr>
            <a:spLocks noGrp="1"/>
          </p:cNvSpPr>
          <p:nvPr>
            <p:ph type="sldNum" sz="quarter" idx="5"/>
          </p:nvPr>
        </p:nvSpPr>
        <p:spPr/>
        <p:txBody>
          <a:bodyPr/>
          <a:lstStyle/>
          <a:p>
            <a:fld id="{A28D89AA-334F-4730-B7B0-2E9989B8ADC4}" type="slidenum">
              <a:rPr lang="en-US" smtClean="0"/>
              <a:t>8</a:t>
            </a:fld>
            <a:endParaRPr lang="en-US"/>
          </a:p>
        </p:txBody>
      </p:sp>
    </p:spTree>
    <p:extLst>
      <p:ext uri="{BB962C8B-B14F-4D97-AF65-F5344CB8AC3E}">
        <p14:creationId xmlns:p14="http://schemas.microsoft.com/office/powerpoint/2010/main" val="2599010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While procurement served as the lead for each of the tracked projects, the highest number of combined personnel hours for high complexity projects were attributed to the category of Customer Lead/SME.  This relates directly to the first part of specification development, where content is generally provided by the user department as well as other subject matter experts. For low complexity projects, procurement often takes the lead and performs most duties, so Procurement Lead hours rank highest for those projects.</a:t>
            </a:r>
          </a:p>
          <a:p>
            <a:endParaRPr lang="en-US" dirty="0"/>
          </a:p>
        </p:txBody>
      </p:sp>
      <p:sp>
        <p:nvSpPr>
          <p:cNvPr id="4" name="Slide Number Placeholder 3"/>
          <p:cNvSpPr>
            <a:spLocks noGrp="1"/>
          </p:cNvSpPr>
          <p:nvPr>
            <p:ph type="sldNum" sz="quarter" idx="5"/>
          </p:nvPr>
        </p:nvSpPr>
        <p:spPr/>
        <p:txBody>
          <a:bodyPr/>
          <a:lstStyle/>
          <a:p>
            <a:fld id="{A28D89AA-334F-4730-B7B0-2E9989B8ADC4}" type="slidenum">
              <a:rPr lang="en-US" smtClean="0"/>
              <a:t>10</a:t>
            </a:fld>
            <a:endParaRPr lang="en-US"/>
          </a:p>
        </p:txBody>
      </p:sp>
    </p:spTree>
    <p:extLst>
      <p:ext uri="{BB962C8B-B14F-4D97-AF65-F5344CB8AC3E}">
        <p14:creationId xmlns:p14="http://schemas.microsoft.com/office/powerpoint/2010/main" val="2420922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project with the least number of recorded hours (48 hours) was for a re-bid construction project – the initial solicitation resulted in no bids, so the solicitation was re-issued. There was very little time recorded for many steps, since that work was already done in the initial solicitation (which was not submitted).</a:t>
            </a:r>
          </a:p>
          <a:p>
            <a:pPr marL="342900" marR="0" lvl="0" indent="-342900">
              <a:lnSpc>
                <a:spcPct val="115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few entities submitted projects with no hours within some of the stages.  When asked about the lack of hours for those steps, they indicated it was due to procurement having authorization to proceed without management/Board approval or simply awarded to the lowest bid, with no negotiation. Pre-determined and approved templates eliminated any time having to consult with assigned counsel.  </a:t>
            </a:r>
          </a:p>
          <a:p>
            <a:pPr marL="342900" marR="0" lvl="0" indent="-342900">
              <a:lnSpc>
                <a:spcPct val="115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project with the highest number of hours (4,619 hours) was for an RFP for transportation equipment with supporting services. </a:t>
            </a:r>
          </a:p>
          <a:p>
            <a:pPr marL="342900" marR="0" lvl="0" indent="-342900">
              <a:lnSpc>
                <a:spcPct val="115000"/>
              </a:lnSpc>
              <a:spcBef>
                <a:spcPts val="0"/>
              </a:spcBef>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For the non-complex projects, many entities had little to no hours recorded for the final stage of Negotiation and Award.  One entity submitted five non-complex projects with zero recorded hours in those fields. Since those submissions make up 28% of the spreadsheets, it may have skewed the costs downwards for that category.  </a:t>
            </a:r>
          </a:p>
          <a:p>
            <a:endParaRPr lang="en-US" dirty="0"/>
          </a:p>
        </p:txBody>
      </p:sp>
      <p:sp>
        <p:nvSpPr>
          <p:cNvPr id="4" name="Slide Number Placeholder 3"/>
          <p:cNvSpPr>
            <a:spLocks noGrp="1"/>
          </p:cNvSpPr>
          <p:nvPr>
            <p:ph type="sldNum" sz="quarter" idx="5"/>
          </p:nvPr>
        </p:nvSpPr>
        <p:spPr/>
        <p:txBody>
          <a:bodyPr/>
          <a:lstStyle/>
          <a:p>
            <a:fld id="{A28D89AA-334F-4730-B7B0-2E9989B8ADC4}" type="slidenum">
              <a:rPr lang="en-US" smtClean="0"/>
              <a:t>11</a:t>
            </a:fld>
            <a:endParaRPr lang="en-US"/>
          </a:p>
        </p:txBody>
      </p:sp>
    </p:spTree>
    <p:extLst>
      <p:ext uri="{BB962C8B-B14F-4D97-AF65-F5344CB8AC3E}">
        <p14:creationId xmlns:p14="http://schemas.microsoft.com/office/powerpoint/2010/main" val="1101038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A49A2C-9D19-124E-A1C1-BDA9810C957E}" type="slidenum">
              <a:rPr lang="en-US" smtClean="0"/>
              <a:t>16</a:t>
            </a:fld>
            <a:endParaRPr lang="en-US"/>
          </a:p>
        </p:txBody>
      </p:sp>
    </p:spTree>
    <p:extLst>
      <p:ext uri="{BB962C8B-B14F-4D97-AF65-F5344CB8AC3E}">
        <p14:creationId xmlns:p14="http://schemas.microsoft.com/office/powerpoint/2010/main" val="639333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429764-E305-A48D-5244-9BCD20902244}"/>
              </a:ext>
              <a:ext uri="{C183D7F6-B498-43B3-948B-1728B52AA6E4}">
                <adec:decorative xmlns:adec="http://schemas.microsoft.com/office/drawing/2017/decorative" val="1"/>
              </a:ext>
            </a:extLst>
          </p:cNvPr>
          <p:cNvGrpSpPr/>
          <p:nvPr userDrawn="1"/>
        </p:nvGrpSpPr>
        <p:grpSpPr>
          <a:xfrm>
            <a:off x="0" y="0"/>
            <a:ext cx="12192000" cy="8286859"/>
            <a:chOff x="0" y="1"/>
            <a:chExt cx="12192000" cy="8286859"/>
          </a:xfrm>
        </p:grpSpPr>
        <p:sp>
          <p:nvSpPr>
            <p:cNvPr id="7" name="Freeform 13">
              <a:extLst>
                <a:ext uri="{FF2B5EF4-FFF2-40B4-BE49-F238E27FC236}">
                  <a16:creationId xmlns:a16="http://schemas.microsoft.com/office/drawing/2014/main" id="{45F65CE3-2411-E8E5-B72E-F5CBEC4DDC55}"/>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3B6B51B3-AA6C-9C5E-7032-5AEA05D45908}"/>
                </a:ext>
              </a:extLst>
            </p:cNvPr>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9" name="Freeform: Shape 13">
              <a:extLst>
                <a:ext uri="{FF2B5EF4-FFF2-40B4-BE49-F238E27FC236}">
                  <a16:creationId xmlns:a16="http://schemas.microsoft.com/office/drawing/2014/main" id="{4F28561D-5B3C-F08A-F7B5-48E6B74EAEBD}"/>
                </a:ext>
              </a:extLst>
            </p:cNvPr>
            <p:cNvSpPr/>
            <p:nvPr userDrawn="1"/>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15">
              <a:extLst>
                <a:ext uri="{FF2B5EF4-FFF2-40B4-BE49-F238E27FC236}">
                  <a16:creationId xmlns:a16="http://schemas.microsoft.com/office/drawing/2014/main" id="{7BD7FF70-44B7-E753-26CD-E228B56C2517}"/>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DF9EE857-93B9-ACF6-2AB4-2A29C4B94776}"/>
                </a:ext>
              </a:extLst>
            </p:cNvPr>
            <p:cNvSpPr/>
            <p:nvPr userDrawn="1"/>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9">
              <a:extLst>
                <a:ext uri="{FF2B5EF4-FFF2-40B4-BE49-F238E27FC236}">
                  <a16:creationId xmlns:a16="http://schemas.microsoft.com/office/drawing/2014/main" id="{75030D84-5EEB-A095-3D43-0ED22BDB8406}"/>
                </a:ext>
              </a:extLst>
            </p:cNvPr>
            <p:cNvSpPr/>
            <p:nvPr userDrawn="1"/>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26E6DE3E-6851-19AD-2E60-22F006238173}"/>
                </a:ext>
              </a:extLst>
            </p:cNvPr>
            <p:cNvSpPr/>
            <p:nvPr userDrawn="1"/>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5184474" y="2949739"/>
            <a:ext cx="6261291" cy="2396686"/>
          </a:xfrm>
        </p:spPr>
        <p:txBody>
          <a:bodyPr anchor="b" anchorCtr="0">
            <a:noAutofit/>
          </a:bodyPr>
          <a:lstStyle>
            <a:lvl1pPr algn="r">
              <a:defRPr sz="4400">
                <a:solidFill>
                  <a:schemeClr val="bg1"/>
                </a:solidFill>
              </a:defRPr>
            </a:lvl1pPr>
          </a:lstStyle>
          <a:p>
            <a:r>
              <a:rPr lang="en-US" dirty="0"/>
              <a:t>Click to add title</a:t>
            </a:r>
          </a:p>
        </p:txBody>
      </p:sp>
    </p:spTree>
    <p:extLst>
      <p:ext uri="{BB962C8B-B14F-4D97-AF65-F5344CB8AC3E}">
        <p14:creationId xmlns:p14="http://schemas.microsoft.com/office/powerpoint/2010/main" val="342467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FE4C84-13A1-72EA-6541-7C8FDDEA71C0}"/>
              </a:ext>
              <a:ext uri="{C183D7F6-B498-43B3-948B-1728B52AA6E4}">
                <adec:decorative xmlns:adec="http://schemas.microsoft.com/office/drawing/2017/decorative" val="1"/>
              </a:ext>
            </a:extLst>
          </p:cNvPr>
          <p:cNvSpPr/>
          <p:nvPr userDrawn="1"/>
        </p:nvSpPr>
        <p:spPr>
          <a:xfrm>
            <a:off x="361563" y="5800859"/>
            <a:ext cx="692016" cy="69201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0468883-4E51-D3BD-E1C6-601ED9B6EF0E}"/>
              </a:ext>
              <a:ext uri="{C183D7F6-B498-43B3-948B-1728B52AA6E4}">
                <adec:decorative xmlns:adec="http://schemas.microsoft.com/office/drawing/2017/decorative" val="1"/>
              </a:ext>
            </a:extLst>
          </p:cNvPr>
          <p:cNvSpPr/>
          <p:nvPr userDrawn="1"/>
        </p:nvSpPr>
        <p:spPr>
          <a:xfrm rot="21438747" flipV="1">
            <a:off x="7967025" y="2530995"/>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9">
            <a:extLst>
              <a:ext uri="{FF2B5EF4-FFF2-40B4-BE49-F238E27FC236}">
                <a16:creationId xmlns:a16="http://schemas.microsoft.com/office/drawing/2014/main" id="{111AEF3F-9A86-45CE-4817-E3E6863DC09A}"/>
              </a:ext>
              <a:ext uri="{C183D7F6-B498-43B3-948B-1728B52AA6E4}">
                <adec:decorative xmlns:adec="http://schemas.microsoft.com/office/drawing/2017/decorative" val="1"/>
              </a:ext>
            </a:extLst>
          </p:cNvPr>
          <p:cNvSpPr/>
          <p:nvPr userDrawn="1"/>
        </p:nvSpPr>
        <p:spPr>
          <a:xfrm flipH="1">
            <a:off x="11764789" y="390570"/>
            <a:ext cx="437721" cy="797078"/>
          </a:xfrm>
          <a:custGeom>
            <a:avLst/>
            <a:gdLst>
              <a:gd name="connsiteX0" fmla="*/ 28069 w 437721"/>
              <a:gd name="connsiteY0" fmla="*/ 0 h 797078"/>
              <a:gd name="connsiteX1" fmla="*/ 437721 w 437721"/>
              <a:gd name="connsiteY1" fmla="*/ 398539 h 797078"/>
              <a:gd name="connsiteX2" fmla="*/ 28069 w 437721"/>
              <a:gd name="connsiteY2" fmla="*/ 797078 h 797078"/>
              <a:gd name="connsiteX3" fmla="*/ 0 w 437721"/>
              <a:gd name="connsiteY3" fmla="*/ 794325 h 797078"/>
              <a:gd name="connsiteX4" fmla="*/ 0 w 437721"/>
              <a:gd name="connsiteY4" fmla="*/ 2753 h 797078"/>
              <a:gd name="connsiteX5" fmla="*/ 28069 w 437721"/>
              <a:gd name="connsiteY5" fmla="*/ 0 h 79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721" h="797078">
                <a:moveTo>
                  <a:pt x="28069" y="0"/>
                </a:moveTo>
                <a:cubicBezTo>
                  <a:pt x="254314" y="0"/>
                  <a:pt x="437721" y="178432"/>
                  <a:pt x="437721" y="398539"/>
                </a:cubicBezTo>
                <a:cubicBezTo>
                  <a:pt x="437721" y="618646"/>
                  <a:pt x="254314" y="797078"/>
                  <a:pt x="28069" y="797078"/>
                </a:cubicBezTo>
                <a:lnTo>
                  <a:pt x="0" y="794325"/>
                </a:lnTo>
                <a:lnTo>
                  <a:pt x="0" y="2753"/>
                </a:lnTo>
                <a:lnTo>
                  <a:pt x="28069"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9" name="Content Placeholder 2">
            <a:extLst>
              <a:ext uri="{FF2B5EF4-FFF2-40B4-BE49-F238E27FC236}">
                <a16:creationId xmlns:a16="http://schemas.microsoft.com/office/drawing/2014/main" id="{F5A792C8-BB21-CDAF-668C-C1EFF45540C6}"/>
              </a:ext>
            </a:extLst>
          </p:cNvPr>
          <p:cNvSpPr>
            <a:spLocks noGrp="1"/>
          </p:cNvSpPr>
          <p:nvPr>
            <p:ph sz="half" idx="13" hasCustomPrompt="1"/>
          </p:nvPr>
        </p:nvSpPr>
        <p:spPr>
          <a:xfrm>
            <a:off x="838200" y="1825625"/>
            <a:ext cx="6934200" cy="4297680"/>
          </a:xfrm>
          <a:noFill/>
        </p:spPr>
        <p:txBody>
          <a:bodyPr vert="horz" lIns="91440" tIns="45720" rIns="91440" bIns="45720" rtlCol="0" anchor="t">
            <a:normAutofit/>
          </a:bodyPr>
          <a:lstStyle>
            <a:lvl1pPr marL="0" indent="0">
              <a:spcBef>
                <a:spcPts val="1000"/>
              </a:spcBef>
              <a:spcAft>
                <a:spcPts val="800"/>
              </a:spcAft>
              <a:buNone/>
              <a:defRPr sz="1800"/>
            </a:lvl1pPr>
            <a:lvl2pPr>
              <a:spcBef>
                <a:spcPts val="500"/>
              </a:spcBef>
              <a:spcAft>
                <a:spcPts val="800"/>
              </a:spcAft>
              <a:buClr>
                <a:schemeClr val="accent2"/>
              </a:buClr>
              <a:defRPr sz="1800"/>
            </a:lvl2pPr>
            <a:lvl3pPr>
              <a:spcBef>
                <a:spcPts val="1000"/>
              </a:spcBef>
              <a:buClr>
                <a:schemeClr val="accent2"/>
              </a:buClr>
              <a:defRPr sz="1800"/>
            </a:lvl3pPr>
            <a:lvl4pPr>
              <a:spcBef>
                <a:spcPts val="1000"/>
              </a:spcBef>
              <a:buClr>
                <a:schemeClr val="accent2"/>
              </a:buClr>
              <a:defRPr sz="1800"/>
            </a:lvl4pPr>
            <a:lvl5pPr>
              <a:spcBef>
                <a:spcPts val="1000"/>
              </a:spcBef>
              <a:buClr>
                <a:schemeClr val="accent2"/>
              </a:buCl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endParaRPr lang="en-US" sz="1800" dirty="0">
              <a:latin typeface="Avenir Next LT Pro" panose="020B0504020202020204" pitchFamily="34" charset="77"/>
            </a:endParaRP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903029" y="1825625"/>
            <a:ext cx="3450771" cy="4297680"/>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11/19/2024</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37703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p:txBody>
          <a:bodyPr anchor="ctr" anchorCtr="0">
            <a:noAutofit/>
          </a:bodyPr>
          <a:lstStyle/>
          <a:p>
            <a:r>
              <a:rPr lang="en-US" dirty="0"/>
              <a:t>Click to add title</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11/19/2024</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838199" y="1825625"/>
            <a:ext cx="10515600" cy="4297680"/>
          </a:xfrm>
        </p:spPr>
        <p:txBody>
          <a:bodyPr>
            <a:normAutofit/>
          </a:bodyPr>
          <a:lstStyle>
            <a:lvl1pPr>
              <a:defRPr sz="2400"/>
            </a:lvl1pPr>
          </a:lstStyle>
          <a:p>
            <a:r>
              <a:rPr lang="en-US"/>
              <a:t>Click icon to add table</a:t>
            </a:r>
            <a:endParaRPr lang="en-US" dirty="0"/>
          </a:p>
        </p:txBody>
      </p:sp>
    </p:spTree>
    <p:extLst>
      <p:ext uri="{BB962C8B-B14F-4D97-AF65-F5344CB8AC3E}">
        <p14:creationId xmlns:p14="http://schemas.microsoft.com/office/powerpoint/2010/main" val="2626099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B7232D-F1A6-B6C3-3BBF-E834CC7CDC8E}"/>
              </a:ext>
              <a:ext uri="{C183D7F6-B498-43B3-948B-1728B52AA6E4}">
                <adec:decorative xmlns:adec="http://schemas.microsoft.com/office/drawing/2017/decorative" val="1"/>
              </a:ext>
            </a:extLst>
          </p:cNvPr>
          <p:cNvGrpSpPr/>
          <p:nvPr userDrawn="1"/>
        </p:nvGrpSpPr>
        <p:grpSpPr>
          <a:xfrm>
            <a:off x="0" y="0"/>
            <a:ext cx="5930138" cy="6858001"/>
            <a:chOff x="0" y="-1"/>
            <a:chExt cx="5930138" cy="6858001"/>
          </a:xfrm>
        </p:grpSpPr>
        <p:sp>
          <p:nvSpPr>
            <p:cNvPr id="8" name="Oval 7">
              <a:extLst>
                <a:ext uri="{FF2B5EF4-FFF2-40B4-BE49-F238E27FC236}">
                  <a16:creationId xmlns:a16="http://schemas.microsoft.com/office/drawing/2014/main" id="{0D306340-6BFD-FE3D-535B-B59C1C44EDDA}"/>
                </a:ext>
              </a:extLst>
            </p:cNvPr>
            <p:cNvSpPr/>
            <p:nvPr userDrawn="1"/>
          </p:nvSpPr>
          <p:spPr>
            <a:xfrm>
              <a:off x="383877" y="778462"/>
              <a:ext cx="5315035" cy="53150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11">
              <a:extLst>
                <a:ext uri="{FF2B5EF4-FFF2-40B4-BE49-F238E27FC236}">
                  <a16:creationId xmlns:a16="http://schemas.microsoft.com/office/drawing/2014/main" id="{338E6C4B-ABF3-8B7E-8DCF-A93F69C712B1}"/>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13">
              <a:extLst>
                <a:ext uri="{FF2B5EF4-FFF2-40B4-BE49-F238E27FC236}">
                  <a16:creationId xmlns:a16="http://schemas.microsoft.com/office/drawing/2014/main" id="{6F90F99F-B12A-E8F9-5A86-D76B201D6308}"/>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5">
              <a:extLst>
                <a:ext uri="{FF2B5EF4-FFF2-40B4-BE49-F238E27FC236}">
                  <a16:creationId xmlns:a16="http://schemas.microsoft.com/office/drawing/2014/main" id="{BFA99EFE-81BC-95EA-FA61-B7199AD98A74}"/>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7">
              <a:extLst>
                <a:ext uri="{FF2B5EF4-FFF2-40B4-BE49-F238E27FC236}">
                  <a16:creationId xmlns:a16="http://schemas.microsoft.com/office/drawing/2014/main" id="{DD9FC028-D877-28FE-C646-DBD85D932641}"/>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21">
              <a:extLst>
                <a:ext uri="{FF2B5EF4-FFF2-40B4-BE49-F238E27FC236}">
                  <a16:creationId xmlns:a16="http://schemas.microsoft.com/office/drawing/2014/main" id="{AA0AFFE9-F0C2-BDA0-BF87-9977706AB6A8}"/>
                </a:ext>
              </a:extLst>
            </p:cNvPr>
            <p:cNvSpPr/>
            <p:nvPr userDrawn="1"/>
          </p:nvSpPr>
          <p:spPr>
            <a:xfrm flipH="1">
              <a:off x="4364198"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383876" y="764502"/>
            <a:ext cx="5315035" cy="5328996"/>
          </a:xfrm>
        </p:spPr>
        <p:txBody>
          <a:bodyPr>
            <a:noAutofit/>
          </a:bodyPr>
          <a:lstStyle>
            <a:lvl1pPr algn="ctr">
              <a:defRPr sz="44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605455" y="755171"/>
            <a:ext cx="4619937" cy="5315035"/>
          </a:xfrm>
        </p:spPr>
        <p:txBody>
          <a:bodyPr anchor="ctr" anchorCtr="0">
            <a:normAutofit/>
          </a:bodyPr>
          <a:lstStyle>
            <a:lvl1pPr marL="0" indent="0">
              <a:spcBef>
                <a:spcPts val="1000"/>
              </a:spcBef>
              <a:spcAft>
                <a:spcPts val="800"/>
              </a:spcAft>
              <a:buNone/>
              <a:defRPr sz="2400"/>
            </a:lvl1pPr>
            <a:lvl2pPr marL="800100" indent="-342900">
              <a:spcBef>
                <a:spcPts val="1000"/>
              </a:spcBef>
              <a:spcAft>
                <a:spcPts val="800"/>
              </a:spcAft>
              <a:buClr>
                <a:schemeClr val="accent2"/>
              </a:buClr>
              <a:buFont typeface="Arial" panose="020B0604020202020204" pitchFamily="34" charset="0"/>
              <a:buChar char="•"/>
              <a:defRPr sz="2000"/>
            </a:lvl2pPr>
            <a:lvl3pPr marL="1200150" indent="-285750">
              <a:spcBef>
                <a:spcPts val="1000"/>
              </a:spcBef>
              <a:spcAft>
                <a:spcPts val="800"/>
              </a:spcAft>
              <a:buClr>
                <a:schemeClr val="accent2"/>
              </a:buClr>
              <a:buFont typeface="Arial" panose="020B0604020202020204" pitchFamily="34" charset="0"/>
              <a:buChar char="•"/>
              <a:defRPr sz="1800"/>
            </a:lvl3pPr>
            <a:lvl4pPr marL="1657350" indent="-285750">
              <a:spcBef>
                <a:spcPts val="1000"/>
              </a:spcBef>
              <a:spcAft>
                <a:spcPts val="800"/>
              </a:spcAft>
              <a:buClr>
                <a:schemeClr val="accent2"/>
              </a:buClr>
              <a:buFont typeface="Arial" panose="020B0604020202020204" pitchFamily="34" charset="0"/>
              <a:buChar char="•"/>
              <a:defRPr sz="1600"/>
            </a:lvl4pPr>
            <a:lvl5pPr marL="2114550" indent="-285750">
              <a:spcBef>
                <a:spcPts val="1000"/>
              </a:spcBef>
              <a:spcAft>
                <a:spcPts val="800"/>
              </a:spcAft>
              <a:buClr>
                <a:schemeClr val="accent2"/>
              </a:buClr>
              <a:buFont typeface="Arial" panose="020B0604020202020204" pitchFamily="34" charset="0"/>
              <a:buChar char="•"/>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11/19/2024</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162967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w Title Lef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2276EFD-A548-7345-93AD-4FB64D612EE6}"/>
              </a:ext>
            </a:extLst>
          </p:cNvPr>
          <p:cNvCxnSpPr>
            <a:cxnSpLocks/>
          </p:cNvCxnSpPr>
          <p:nvPr userDrawn="1"/>
        </p:nvCxnSpPr>
        <p:spPr>
          <a:xfrm>
            <a:off x="-3" y="685800"/>
            <a:ext cx="3962403"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0" y="6375400"/>
            <a:ext cx="118872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06400" y="685800"/>
            <a:ext cx="3556000" cy="2133600"/>
          </a:xfrm>
        </p:spPr>
        <p:txBody>
          <a:bodyPr anchor="t">
            <a:normAutofit/>
          </a:bodyPr>
          <a:lstStyle>
            <a:lvl1pPr algn="r">
              <a:defRPr sz="2800">
                <a:solidFill>
                  <a:schemeClr val="tx2"/>
                </a:solidFill>
              </a:defRPr>
            </a:lvl1pPr>
          </a:lstStyle>
          <a:p>
            <a:r>
              <a:rPr lang="en-US" dirty="0"/>
              <a:t>Click to edit Master title style</a:t>
            </a:r>
          </a:p>
        </p:txBody>
      </p:sp>
      <p:sp>
        <p:nvSpPr>
          <p:cNvPr id="4" name="Footer Placeholder 3"/>
          <p:cNvSpPr>
            <a:spLocks noGrp="1"/>
          </p:cNvSpPr>
          <p:nvPr>
            <p:ph type="ftr" sz="quarter" idx="10"/>
          </p:nvPr>
        </p:nvSpPr>
        <p:spPr/>
        <p:txBody>
          <a:bodyPr/>
          <a:lstStyle/>
          <a:p>
            <a:r>
              <a:rPr>
                <a:solidFill>
                  <a:srgbClr val="282727">
                    <a:tint val="75000"/>
                  </a:srgbClr>
                </a:solidFill>
              </a:rPr>
              <a:t>CONFIDENTIAL © Deltek, Inc. All Rights Reserved.</a:t>
            </a:r>
          </a:p>
        </p:txBody>
      </p:sp>
      <p:sp>
        <p:nvSpPr>
          <p:cNvPr id="6" name="Slide Number Placeholder 5"/>
          <p:cNvSpPr>
            <a:spLocks noGrp="1"/>
          </p:cNvSpPr>
          <p:nvPr>
            <p:ph type="sldNum" sz="quarter" idx="11"/>
          </p:nvPr>
        </p:nvSpPr>
        <p:spPr>
          <a:xfrm>
            <a:off x="8737600" y="6400414"/>
            <a:ext cx="2844800" cy="276999"/>
          </a:xfrm>
        </p:spPr>
        <p:txBody>
          <a:bodyPr/>
          <a:lstStyle/>
          <a:p>
            <a:fld id="{B55A158B-BCF3-9542-9167-C24EBDDACB7A}" type="slidenum">
              <a:rPr lang="uk-UA"/>
              <a:pPr/>
              <a:t>‹#›</a:t>
            </a:fld>
            <a:endParaRPr lang="uk-UA" dirty="0"/>
          </a:p>
        </p:txBody>
      </p:sp>
    </p:spTree>
    <p:extLst>
      <p:ext uri="{BB962C8B-B14F-4D97-AF65-F5344CB8AC3E}">
        <p14:creationId xmlns:p14="http://schemas.microsoft.com/office/powerpoint/2010/main" val="190184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82066DD-D313-D148-89C7-338EB873A730}"/>
              </a:ext>
            </a:extLst>
          </p:cNvPr>
          <p:cNvGrpSpPr>
            <a:grpSpLocks/>
          </p:cNvGrpSpPr>
          <p:nvPr userDrawn="1"/>
        </p:nvGrpSpPr>
        <p:grpSpPr bwMode="auto">
          <a:xfrm rot="16200000" flipV="1">
            <a:off x="0" y="3900132"/>
            <a:ext cx="2959226" cy="2959226"/>
            <a:chOff x="0" y="12289"/>
            <a:chExt cx="3550" cy="3551"/>
          </a:xfrm>
        </p:grpSpPr>
        <p:sp>
          <p:nvSpPr>
            <p:cNvPr id="15" name="Freeform 14">
              <a:extLst>
                <a:ext uri="{FF2B5EF4-FFF2-40B4-BE49-F238E27FC236}">
                  <a16:creationId xmlns:a16="http://schemas.microsoft.com/office/drawing/2014/main" id="{A5BBD7C7-99D1-E841-A081-6912D1F2B85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6" name="Freeform 15">
              <a:extLst>
                <a:ext uri="{FF2B5EF4-FFF2-40B4-BE49-F238E27FC236}">
                  <a16:creationId xmlns:a16="http://schemas.microsoft.com/office/drawing/2014/main" id="{227A14EE-CB79-754A-8B19-EB9874B3158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9" name="Freeform 18">
              <a:extLst>
                <a:ext uri="{FF2B5EF4-FFF2-40B4-BE49-F238E27FC236}">
                  <a16:creationId xmlns:a16="http://schemas.microsoft.com/office/drawing/2014/main" id="{35B38B80-C3D3-4C47-B468-C41A8FF36F2A}"/>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4" name="Picture Placeholder 2">
            <a:extLst>
              <a:ext uri="{FF2B5EF4-FFF2-40B4-BE49-F238E27FC236}">
                <a16:creationId xmlns:a16="http://schemas.microsoft.com/office/drawing/2014/main" id="{F0C4E8C2-3240-594A-9D5E-1BCD1AF44C5E}"/>
              </a:ext>
            </a:extLst>
          </p:cNvPr>
          <p:cNvSpPr>
            <a:spLocks noGrp="1"/>
          </p:cNvSpPr>
          <p:nvPr>
            <p:ph type="pic" sz="quarter" idx="13"/>
          </p:nvPr>
        </p:nvSpPr>
        <p:spPr>
          <a:xfrm>
            <a:off x="6096000" y="-22543"/>
            <a:ext cx="6096000" cy="6903086"/>
          </a:xfrm>
        </p:spPr>
        <p:txBody>
          <a:bodyPr/>
          <a:lstStyle/>
          <a:p>
            <a:r>
              <a:rPr lang="en-US"/>
              <a:t>Click icon to add picture</a:t>
            </a:r>
            <a:endParaRPr lang="en-US" dirty="0"/>
          </a:p>
        </p:txBody>
      </p:sp>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17" name="Straight Connector 16">
            <a:extLst>
              <a:ext uri="{FF2B5EF4-FFF2-40B4-BE49-F238E27FC236}">
                <a16:creationId xmlns:a16="http://schemas.microsoft.com/office/drawing/2014/main" id="{1D23F761-57FC-3649-AE84-0C3EF95EF561}"/>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E66F2BC9-2F8A-1543-9AFD-9BAB0E75B31C}"/>
              </a:ext>
            </a:extLst>
          </p:cNvPr>
          <p:cNvSpPr>
            <a:spLocks noGrp="1"/>
          </p:cNvSpPr>
          <p:nvPr>
            <p:ph type="body" sz="quarter" idx="11"/>
          </p:nvPr>
        </p:nvSpPr>
        <p:spPr>
          <a:xfrm>
            <a:off x="952499" y="2289363"/>
            <a:ext cx="4572001" cy="2795232"/>
          </a:xfrm>
        </p:spPr>
        <p:txBody>
          <a:bodyPr lIns="0" tIns="0" rIns="0" bIns="0">
            <a:noAutofit/>
          </a:bodyPr>
          <a:lstStyle>
            <a:lvl1pPr marL="0" indent="0">
              <a:lnSpc>
                <a:spcPct val="100000"/>
              </a:lnSpc>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4" name="Footer Placeholder 3">
            <a:extLst>
              <a:ext uri="{FF2B5EF4-FFF2-40B4-BE49-F238E27FC236}">
                <a16:creationId xmlns:a16="http://schemas.microsoft.com/office/drawing/2014/main" id="{DB285929-1018-4370-A170-074C414B2281}"/>
              </a:ext>
            </a:extLst>
          </p:cNvPr>
          <p:cNvSpPr>
            <a:spLocks noGrp="1"/>
          </p:cNvSpPr>
          <p:nvPr>
            <p:ph type="ftr" sz="quarter" idx="15"/>
          </p:nvPr>
        </p:nvSpPr>
        <p:spPr/>
        <p:txBody>
          <a:bodyPr/>
          <a:lstStyle/>
          <a:p>
            <a:r>
              <a:rPr lang="en-US"/>
              <a:t>Annual Review</a:t>
            </a:r>
            <a:endParaRPr lang="en-US" b="0" dirty="0"/>
          </a:p>
        </p:txBody>
      </p:sp>
      <p:sp>
        <p:nvSpPr>
          <p:cNvPr id="5" name="Slide Number Placeholder 4">
            <a:extLst>
              <a:ext uri="{FF2B5EF4-FFF2-40B4-BE49-F238E27FC236}">
                <a16:creationId xmlns:a16="http://schemas.microsoft.com/office/drawing/2014/main" id="{6184536E-AD08-4371-85E9-A816C30B6AE7}"/>
              </a:ext>
            </a:extLst>
          </p:cNvPr>
          <p:cNvSpPr>
            <a:spLocks noGrp="1"/>
          </p:cNvSpPr>
          <p:nvPr>
            <p:ph type="sldNum" sz="quarter" idx="16"/>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850837754"/>
      </p:ext>
    </p:extLst>
  </p:cSld>
  <p:clrMapOvr>
    <a:masterClrMapping/>
  </p:clrMapOvr>
  <p:extLst>
    <p:ext uri="{DCECCB84-F9BA-43D5-87BE-67443E8EF086}">
      <p15:sldGuideLst xmlns:p15="http://schemas.microsoft.com/office/powerpoint/2012/main">
        <p15:guide id="1" pos="600">
          <p15:clr>
            <a:srgbClr val="FBAE40"/>
          </p15:clr>
        </p15:guide>
        <p15:guide id="6" pos="3480">
          <p15:clr>
            <a:srgbClr val="FBAE40"/>
          </p15:clr>
        </p15:guide>
        <p15:guide id="7" orient="horz" pos="1440">
          <p15:clr>
            <a:srgbClr val="FBAE40"/>
          </p15:clr>
        </p15:guide>
        <p15:guide id="9" orient="horz" pos="1224">
          <p15:clr>
            <a:srgbClr val="FBAE40"/>
          </p15:clr>
        </p15:guide>
        <p15:guide id="10" orient="horz" pos="5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942B0A-1F03-B746-9AB6-4330D6DA2C29}" type="datetimeFigureOut">
              <a:rPr lang="en-US" smtClean="0"/>
              <a:t>11/19/2024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1F5052-17A0-C449-8D43-C7CA7946C2D8}" type="slidenum">
              <a:rPr lang="en-US" smtClean="0"/>
              <a:t>‹#›</a:t>
            </a:fld>
            <a:endParaRPr lang="en-US"/>
          </a:p>
        </p:txBody>
      </p:sp>
    </p:spTree>
    <p:extLst>
      <p:ext uri="{BB962C8B-B14F-4D97-AF65-F5344CB8AC3E}">
        <p14:creationId xmlns:p14="http://schemas.microsoft.com/office/powerpoint/2010/main" val="3809833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One Column Slide">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800D729-E844-4ED2-C7F8-41024FB4DB4C}"/>
              </a:ext>
            </a:extLst>
          </p:cNvPr>
          <p:cNvGrpSpPr/>
          <p:nvPr userDrawn="1"/>
        </p:nvGrpSpPr>
        <p:grpSpPr>
          <a:xfrm>
            <a:off x="0" y="0"/>
            <a:ext cx="4714875" cy="6858000"/>
            <a:chOff x="0" y="4124325"/>
            <a:chExt cx="12192001" cy="2733676"/>
          </a:xfrm>
        </p:grpSpPr>
        <p:sp>
          <p:nvSpPr>
            <p:cNvPr id="19" name="Isosceles Triangle 18">
              <a:extLst>
                <a:ext uri="{FF2B5EF4-FFF2-40B4-BE49-F238E27FC236}">
                  <a16:creationId xmlns:a16="http://schemas.microsoft.com/office/drawing/2014/main" id="{E9B8EE97-D05C-27D4-A1A5-CB692D7ABAD3}"/>
                </a:ext>
              </a:extLst>
            </p:cNvPr>
            <p:cNvSpPr/>
            <p:nvPr userDrawn="1"/>
          </p:nvSpPr>
          <p:spPr>
            <a:xfrm rot="16200000">
              <a:off x="4729162" y="-604837"/>
              <a:ext cx="2733676" cy="12192000"/>
            </a:xfrm>
            <a:prstGeom prst="triangle">
              <a:avLst>
                <a:gd name="adj" fmla="val 10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Isosceles Triangle 19">
              <a:extLst>
                <a:ext uri="{FF2B5EF4-FFF2-40B4-BE49-F238E27FC236}">
                  <a16:creationId xmlns:a16="http://schemas.microsoft.com/office/drawing/2014/main" id="{63540FE9-1A26-E3A8-EDF8-48050B79DB19}"/>
                </a:ext>
              </a:extLst>
            </p:cNvPr>
            <p:cNvSpPr/>
            <p:nvPr userDrawn="1"/>
          </p:nvSpPr>
          <p:spPr>
            <a:xfrm rot="16200000" flipH="1" flipV="1">
              <a:off x="4729163" y="-604837"/>
              <a:ext cx="2733676" cy="12192000"/>
            </a:xfrm>
            <a:prstGeom prst="triangle">
              <a:avLst>
                <a:gd name="adj" fmla="val 100000"/>
              </a:avLst>
            </a:prstGeom>
            <a:gradFill flip="none" rotWithShape="1">
              <a:gsLst>
                <a:gs pos="0">
                  <a:schemeClr val="accent3"/>
                </a:gs>
                <a:gs pos="9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grpSp>
      <p:sp>
        <p:nvSpPr>
          <p:cNvPr id="3" name="Content Placeholder 2">
            <a:extLst>
              <a:ext uri="{FF2B5EF4-FFF2-40B4-BE49-F238E27FC236}">
                <a16:creationId xmlns:a16="http://schemas.microsoft.com/office/drawing/2014/main" id="{21D2EAB7-32E5-E6AA-5AD1-57FC84EB7AC3}"/>
              </a:ext>
            </a:extLst>
          </p:cNvPr>
          <p:cNvSpPr>
            <a:spLocks noGrp="1"/>
          </p:cNvSpPr>
          <p:nvPr>
            <p:ph idx="1"/>
          </p:nvPr>
        </p:nvSpPr>
        <p:spPr>
          <a:xfrm>
            <a:off x="4911292" y="523784"/>
            <a:ext cx="6607608" cy="5610316"/>
          </a:xfrm>
        </p:spPr>
        <p:txBody>
          <a:bodyPr vert="horz" lIns="91440" tIns="45720" rIns="91440" bIns="45720" rtlCol="0">
            <a:noAutofit/>
          </a:bodyPr>
          <a:lstStyle>
            <a:lvl1pPr>
              <a:lnSpc>
                <a:spcPct val="100000"/>
              </a:lnSpc>
              <a:spcAft>
                <a:spcPts val="600"/>
              </a:spcAft>
              <a:defRPr lang="en-US" sz="2000" dirty="0">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Aft>
                <a:spcPts val="600"/>
              </a:spcAft>
              <a:defRPr lang="en-US" sz="2000" dirty="0">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Aft>
                <a:spcPts val="600"/>
              </a:spcAft>
              <a:defRPr lang="en-US" sz="2000" dirty="0">
                <a:solidFill>
                  <a:schemeClr val="tx1">
                    <a:lumMod val="65000"/>
                    <a:lumOff val="35000"/>
                  </a:schemeClr>
                </a:solidFill>
                <a:latin typeface="Arial" panose="020B0604020202020204" pitchFamily="34" charset="0"/>
                <a:cs typeface="Arial" panose="020B0604020202020204" pitchFamily="34" charset="0"/>
              </a:defRPr>
            </a:lvl3pPr>
            <a:lvl4pPr>
              <a:defRPr lang="en-US" sz="2000" dirty="0">
                <a:solidFill>
                  <a:schemeClr val="tx1">
                    <a:lumMod val="65000"/>
                    <a:lumOff val="35000"/>
                  </a:schemeClr>
                </a:solidFill>
                <a:latin typeface="Arial" panose="020B0604020202020204" pitchFamily="34" charset="0"/>
                <a:cs typeface="Arial" panose="020B0604020202020204" pitchFamily="34" charset="0"/>
              </a:defRPr>
            </a:lvl4pPr>
            <a:lvl5pPr>
              <a:defRPr lang="en-GB" sz="2000" dirty="0">
                <a:solidFill>
                  <a:schemeClr val="tx1">
                    <a:lumMod val="65000"/>
                    <a:lumOff val="35000"/>
                  </a:schemeClr>
                </a:solidFill>
                <a:latin typeface="Arial" panose="020B0604020202020204" pitchFamily="34" charset="0"/>
                <a:cs typeface="Arial" panose="020B0604020202020204" pitchFamily="34" charset="0"/>
              </a:defRPr>
            </a:lvl5pPr>
          </a:lstStyle>
          <a:p>
            <a:pPr lvl="0">
              <a:buClr>
                <a:schemeClr val="accent3"/>
              </a:buClr>
            </a:pPr>
            <a:r>
              <a:rPr lang="en-US" dirty="0"/>
              <a:t>Click to edit Master text styles</a:t>
            </a:r>
          </a:p>
          <a:p>
            <a:pPr lvl="1">
              <a:buClr>
                <a:schemeClr val="accent3"/>
              </a:buClr>
              <a:buFont typeface="Courier New" panose="02070309020205020404" pitchFamily="49" charset="0"/>
              <a:buChar char="o"/>
            </a:pPr>
            <a:r>
              <a:rPr lang="en-US" dirty="0"/>
              <a:t>Second level</a:t>
            </a:r>
          </a:p>
          <a:p>
            <a:pPr lvl="2">
              <a:buClr>
                <a:schemeClr val="accent3"/>
              </a:buClr>
              <a:buFont typeface="Wingdings" panose="05000000000000000000" pitchFamily="2" charset="2"/>
              <a:buChar char="§"/>
            </a:pPr>
            <a:r>
              <a:rPr lang="en-US" dirty="0"/>
              <a:t>Third level</a:t>
            </a:r>
          </a:p>
        </p:txBody>
      </p:sp>
      <p:sp>
        <p:nvSpPr>
          <p:cNvPr id="2" name="Title 1">
            <a:extLst>
              <a:ext uri="{FF2B5EF4-FFF2-40B4-BE49-F238E27FC236}">
                <a16:creationId xmlns:a16="http://schemas.microsoft.com/office/drawing/2014/main" id="{7A1FBF5A-B294-EBE5-7773-E7092F2FC4E1}"/>
              </a:ext>
            </a:extLst>
          </p:cNvPr>
          <p:cNvSpPr>
            <a:spLocks noGrp="1"/>
          </p:cNvSpPr>
          <p:nvPr>
            <p:ph type="title"/>
          </p:nvPr>
        </p:nvSpPr>
        <p:spPr>
          <a:xfrm>
            <a:off x="538162" y="1065174"/>
            <a:ext cx="3638550" cy="4727652"/>
          </a:xfrm>
        </p:spPr>
        <p:txBody>
          <a:bodyPr vert="horz" lIns="91440" tIns="45720" rIns="91440" bIns="45720" rtlCol="0" anchor="ctr">
            <a:noAutofit/>
          </a:bodyPr>
          <a:lstStyle>
            <a:lvl1pPr>
              <a:defRPr lang="en-GB" sz="3600" b="1" dirty="0">
                <a:solidFill>
                  <a:schemeClr val="bg1"/>
                </a:solidFill>
                <a:latin typeface="Arial" panose="020B0604020202020204" pitchFamily="34" charset="0"/>
                <a:cs typeface="Arial" panose="020B0604020202020204" pitchFamily="34" charset="0"/>
              </a:defRPr>
            </a:lvl1pPr>
          </a:lstStyle>
          <a:p>
            <a:pPr lvl="0"/>
            <a:r>
              <a:rPr lang="en-US" dirty="0"/>
              <a:t>Click to edit Master title style</a:t>
            </a:r>
            <a:endParaRPr lang="en-GB" dirty="0"/>
          </a:p>
        </p:txBody>
      </p:sp>
      <p:sp>
        <p:nvSpPr>
          <p:cNvPr id="4" name="Rectangle 3">
            <a:extLst>
              <a:ext uri="{FF2B5EF4-FFF2-40B4-BE49-F238E27FC236}">
                <a16:creationId xmlns:a16="http://schemas.microsoft.com/office/drawing/2014/main" id="{F7D3187A-781C-3886-1D26-616337F45D38}"/>
              </a:ext>
            </a:extLst>
          </p:cNvPr>
          <p:cNvSpPr/>
          <p:nvPr userDrawn="1"/>
        </p:nvSpPr>
        <p:spPr>
          <a:xfrm flipH="1">
            <a:off x="0" y="6388575"/>
            <a:ext cx="8250248" cy="28222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Rectangle 4">
            <a:extLst>
              <a:ext uri="{FF2B5EF4-FFF2-40B4-BE49-F238E27FC236}">
                <a16:creationId xmlns:a16="http://schemas.microsoft.com/office/drawing/2014/main" id="{0F6E3507-110C-0C56-C8FC-B202A252B632}"/>
              </a:ext>
            </a:extLst>
          </p:cNvPr>
          <p:cNvSpPr/>
          <p:nvPr userDrawn="1"/>
        </p:nvSpPr>
        <p:spPr>
          <a:xfrm flipH="1">
            <a:off x="8324850" y="6388575"/>
            <a:ext cx="3867150" cy="28222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TextBox 5">
            <a:extLst>
              <a:ext uri="{FF2B5EF4-FFF2-40B4-BE49-F238E27FC236}">
                <a16:creationId xmlns:a16="http://schemas.microsoft.com/office/drawing/2014/main" id="{6ABB5EED-DCC1-421F-6D53-4C70B4C1E30D}"/>
              </a:ext>
            </a:extLst>
          </p:cNvPr>
          <p:cNvSpPr txBox="1"/>
          <p:nvPr userDrawn="1"/>
        </p:nvSpPr>
        <p:spPr>
          <a:xfrm>
            <a:off x="8495030" y="6375796"/>
            <a:ext cx="3023870" cy="307777"/>
          </a:xfrm>
          <a:prstGeom prst="rect">
            <a:avLst/>
          </a:prstGeom>
          <a:noFill/>
        </p:spPr>
        <p:txBody>
          <a:bodyPr wrap="square">
            <a:spAutoFit/>
          </a:bodyPr>
          <a:lstStyle/>
          <a:p>
            <a:r>
              <a:rPr lang="en-GB" sz="1400" b="1" dirty="0">
                <a:solidFill>
                  <a:schemeClr val="bg1"/>
                </a:solidFill>
                <a:latin typeface="Arial" panose="020B0604020202020204" pitchFamily="34" charset="0"/>
                <a:cs typeface="Arial" panose="020B0604020202020204" pitchFamily="34" charset="0"/>
              </a:rPr>
              <a:t>Driving Procurement Forward</a:t>
            </a:r>
          </a:p>
        </p:txBody>
      </p:sp>
    </p:spTree>
    <p:extLst>
      <p:ext uri="{BB962C8B-B14F-4D97-AF65-F5344CB8AC3E}">
        <p14:creationId xmlns:p14="http://schemas.microsoft.com/office/powerpoint/2010/main" val="1734921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lumns Slide">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800D729-E844-4ED2-C7F8-41024FB4DB4C}"/>
              </a:ext>
            </a:extLst>
          </p:cNvPr>
          <p:cNvGrpSpPr/>
          <p:nvPr userDrawn="1"/>
        </p:nvGrpSpPr>
        <p:grpSpPr>
          <a:xfrm>
            <a:off x="0" y="0"/>
            <a:ext cx="12192001" cy="742477"/>
            <a:chOff x="0" y="4124325"/>
            <a:chExt cx="12192001" cy="2733676"/>
          </a:xfrm>
        </p:grpSpPr>
        <p:sp>
          <p:nvSpPr>
            <p:cNvPr id="19" name="Isosceles Triangle 18">
              <a:extLst>
                <a:ext uri="{FF2B5EF4-FFF2-40B4-BE49-F238E27FC236}">
                  <a16:creationId xmlns:a16="http://schemas.microsoft.com/office/drawing/2014/main" id="{E9B8EE97-D05C-27D4-A1A5-CB692D7ABAD3}"/>
                </a:ext>
              </a:extLst>
            </p:cNvPr>
            <p:cNvSpPr/>
            <p:nvPr userDrawn="1"/>
          </p:nvSpPr>
          <p:spPr>
            <a:xfrm rot="16200000">
              <a:off x="4729162" y="-604837"/>
              <a:ext cx="2733676" cy="12192000"/>
            </a:xfrm>
            <a:prstGeom prst="triangle">
              <a:avLst>
                <a:gd name="adj" fmla="val 10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19">
              <a:extLst>
                <a:ext uri="{FF2B5EF4-FFF2-40B4-BE49-F238E27FC236}">
                  <a16:creationId xmlns:a16="http://schemas.microsoft.com/office/drawing/2014/main" id="{63540FE9-1A26-E3A8-EDF8-48050B79DB19}"/>
                </a:ext>
              </a:extLst>
            </p:cNvPr>
            <p:cNvSpPr/>
            <p:nvPr userDrawn="1"/>
          </p:nvSpPr>
          <p:spPr>
            <a:xfrm rot="16200000" flipH="1" flipV="1">
              <a:off x="4729163" y="-604837"/>
              <a:ext cx="2733676" cy="12192000"/>
            </a:xfrm>
            <a:prstGeom prst="triangle">
              <a:avLst>
                <a:gd name="adj" fmla="val 100000"/>
              </a:avLst>
            </a:prstGeom>
            <a:gradFill flip="none" rotWithShape="1">
              <a:gsLst>
                <a:gs pos="0">
                  <a:schemeClr val="accent3"/>
                </a:gs>
                <a:gs pos="9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grpSp>
      <p:sp>
        <p:nvSpPr>
          <p:cNvPr id="3" name="Content Placeholder 2">
            <a:extLst>
              <a:ext uri="{FF2B5EF4-FFF2-40B4-BE49-F238E27FC236}">
                <a16:creationId xmlns:a16="http://schemas.microsoft.com/office/drawing/2014/main" id="{21D2EAB7-32E5-E6AA-5AD1-57FC84EB7AC3}"/>
              </a:ext>
            </a:extLst>
          </p:cNvPr>
          <p:cNvSpPr>
            <a:spLocks noGrp="1"/>
          </p:cNvSpPr>
          <p:nvPr>
            <p:ph idx="1"/>
          </p:nvPr>
        </p:nvSpPr>
        <p:spPr>
          <a:xfrm>
            <a:off x="838199" y="1884362"/>
            <a:ext cx="10515600" cy="4351338"/>
          </a:xfrm>
        </p:spPr>
        <p:txBody>
          <a:bodyPr vert="horz" lIns="91440" tIns="45720" rIns="91440" bIns="45720" rtlCol="0">
            <a:noAutofit/>
          </a:bodyPr>
          <a:lstStyle>
            <a:lvl1pPr>
              <a:defRPr lang="en-US" sz="2000" dirty="0">
                <a:solidFill>
                  <a:schemeClr val="tx1">
                    <a:lumMod val="65000"/>
                    <a:lumOff val="35000"/>
                  </a:schemeClr>
                </a:solidFill>
                <a:latin typeface="Arial" panose="020B0604020202020204" pitchFamily="34" charset="0"/>
                <a:cs typeface="Arial" panose="020B0604020202020204" pitchFamily="34" charset="0"/>
              </a:defRPr>
            </a:lvl1pPr>
            <a:lvl2pPr>
              <a:defRPr lang="en-US" sz="2000" dirty="0">
                <a:solidFill>
                  <a:schemeClr val="tx1">
                    <a:lumMod val="65000"/>
                    <a:lumOff val="35000"/>
                  </a:schemeClr>
                </a:solidFill>
                <a:latin typeface="Arial" panose="020B0604020202020204" pitchFamily="34" charset="0"/>
                <a:cs typeface="Arial" panose="020B0604020202020204" pitchFamily="34" charset="0"/>
              </a:defRPr>
            </a:lvl2pPr>
            <a:lvl3pPr>
              <a:defRPr lang="en-US" dirty="0">
                <a:solidFill>
                  <a:schemeClr val="tx1">
                    <a:lumMod val="65000"/>
                    <a:lumOff val="35000"/>
                  </a:schemeClr>
                </a:solidFill>
                <a:latin typeface="Arial" panose="020B0604020202020204" pitchFamily="34" charset="0"/>
                <a:cs typeface="Arial" panose="020B0604020202020204" pitchFamily="34" charset="0"/>
              </a:defRPr>
            </a:lvl3pPr>
          </a:lstStyle>
          <a:p>
            <a:pPr lvl="0">
              <a:lnSpc>
                <a:spcPct val="100000"/>
              </a:lnSpc>
              <a:spcAft>
                <a:spcPts val="600"/>
              </a:spcAft>
              <a:buClr>
                <a:schemeClr val="accent3"/>
              </a:buClr>
            </a:pPr>
            <a:r>
              <a:rPr lang="en-US" dirty="0"/>
              <a:t>Click to edit Master text styles</a:t>
            </a:r>
          </a:p>
          <a:p>
            <a:pPr lvl="1">
              <a:lnSpc>
                <a:spcPct val="100000"/>
              </a:lnSpc>
              <a:spcAft>
                <a:spcPts val="600"/>
              </a:spcAft>
              <a:buClr>
                <a:schemeClr val="accent3"/>
              </a:buClr>
              <a:buFont typeface="Courier New" panose="02070309020205020404" pitchFamily="49" charset="0"/>
              <a:buChar char="o"/>
            </a:pPr>
            <a:r>
              <a:rPr lang="en-US" dirty="0"/>
              <a:t>Second level</a:t>
            </a:r>
          </a:p>
          <a:p>
            <a:pPr lvl="2">
              <a:lnSpc>
                <a:spcPct val="100000"/>
              </a:lnSpc>
              <a:spcAft>
                <a:spcPts val="600"/>
              </a:spcAft>
              <a:buClr>
                <a:schemeClr val="accent3"/>
              </a:buClr>
              <a:buFont typeface="Wingdings" panose="05000000000000000000" pitchFamily="2" charset="2"/>
              <a:buChar char="§"/>
            </a:pPr>
            <a:r>
              <a:rPr lang="en-US" dirty="0"/>
              <a:t>Third level</a:t>
            </a:r>
          </a:p>
        </p:txBody>
      </p:sp>
      <p:sp>
        <p:nvSpPr>
          <p:cNvPr id="2" name="Title 1">
            <a:extLst>
              <a:ext uri="{FF2B5EF4-FFF2-40B4-BE49-F238E27FC236}">
                <a16:creationId xmlns:a16="http://schemas.microsoft.com/office/drawing/2014/main" id="{7A1FBF5A-B294-EBE5-7773-E7092F2FC4E1}"/>
              </a:ext>
            </a:extLst>
          </p:cNvPr>
          <p:cNvSpPr>
            <a:spLocks noGrp="1"/>
          </p:cNvSpPr>
          <p:nvPr>
            <p:ph type="title"/>
          </p:nvPr>
        </p:nvSpPr>
        <p:spPr>
          <a:xfrm>
            <a:off x="838200" y="882573"/>
            <a:ext cx="10515600" cy="930275"/>
          </a:xfrm>
        </p:spPr>
        <p:txBody>
          <a:bodyPr>
            <a:noAutofit/>
          </a:bodyPr>
          <a:lstStyle>
            <a:lvl1pPr>
              <a:defRPr sz="36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4" name="Rectangle 3">
            <a:extLst>
              <a:ext uri="{FF2B5EF4-FFF2-40B4-BE49-F238E27FC236}">
                <a16:creationId xmlns:a16="http://schemas.microsoft.com/office/drawing/2014/main" id="{C8000AEC-E8DD-3D6D-E6F3-07A8CA6852D8}"/>
              </a:ext>
            </a:extLst>
          </p:cNvPr>
          <p:cNvSpPr/>
          <p:nvPr userDrawn="1"/>
        </p:nvSpPr>
        <p:spPr>
          <a:xfrm flipH="1">
            <a:off x="0" y="6388575"/>
            <a:ext cx="8250248" cy="28222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Rectangle 4">
            <a:extLst>
              <a:ext uri="{FF2B5EF4-FFF2-40B4-BE49-F238E27FC236}">
                <a16:creationId xmlns:a16="http://schemas.microsoft.com/office/drawing/2014/main" id="{1044F463-1215-C178-9A88-6E82B372B286}"/>
              </a:ext>
            </a:extLst>
          </p:cNvPr>
          <p:cNvSpPr/>
          <p:nvPr userDrawn="1"/>
        </p:nvSpPr>
        <p:spPr>
          <a:xfrm flipH="1">
            <a:off x="8324850" y="6388575"/>
            <a:ext cx="3867150" cy="28222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TextBox 5">
            <a:extLst>
              <a:ext uri="{FF2B5EF4-FFF2-40B4-BE49-F238E27FC236}">
                <a16:creationId xmlns:a16="http://schemas.microsoft.com/office/drawing/2014/main" id="{435296B9-4809-3DF0-2CEF-DD786F516917}"/>
              </a:ext>
            </a:extLst>
          </p:cNvPr>
          <p:cNvSpPr txBox="1"/>
          <p:nvPr userDrawn="1"/>
        </p:nvSpPr>
        <p:spPr>
          <a:xfrm>
            <a:off x="8495030" y="6375796"/>
            <a:ext cx="3023870" cy="307777"/>
          </a:xfrm>
          <a:prstGeom prst="rect">
            <a:avLst/>
          </a:prstGeom>
          <a:noFill/>
        </p:spPr>
        <p:txBody>
          <a:bodyPr wrap="square">
            <a:spAutoFit/>
          </a:bodyPr>
          <a:lstStyle/>
          <a:p>
            <a:r>
              <a:rPr lang="en-GB" sz="1400" b="1" dirty="0">
                <a:solidFill>
                  <a:schemeClr val="bg1"/>
                </a:solidFill>
                <a:latin typeface="Arial" panose="020B0604020202020204" pitchFamily="34" charset="0"/>
                <a:cs typeface="Arial" panose="020B0604020202020204" pitchFamily="34" charset="0"/>
              </a:rPr>
              <a:t>Driving Procurement Forward</a:t>
            </a:r>
          </a:p>
        </p:txBody>
      </p:sp>
    </p:spTree>
    <p:extLst>
      <p:ext uri="{BB962C8B-B14F-4D97-AF65-F5344CB8AC3E}">
        <p14:creationId xmlns:p14="http://schemas.microsoft.com/office/powerpoint/2010/main" val="1864527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wo Columns Slide">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800D729-E844-4ED2-C7F8-41024FB4DB4C}"/>
              </a:ext>
            </a:extLst>
          </p:cNvPr>
          <p:cNvGrpSpPr/>
          <p:nvPr userDrawn="1"/>
        </p:nvGrpSpPr>
        <p:grpSpPr>
          <a:xfrm>
            <a:off x="0" y="0"/>
            <a:ext cx="12192001" cy="742477"/>
            <a:chOff x="0" y="4124325"/>
            <a:chExt cx="12192001" cy="2733676"/>
          </a:xfrm>
        </p:grpSpPr>
        <p:sp>
          <p:nvSpPr>
            <p:cNvPr id="19" name="Isosceles Triangle 18">
              <a:extLst>
                <a:ext uri="{FF2B5EF4-FFF2-40B4-BE49-F238E27FC236}">
                  <a16:creationId xmlns:a16="http://schemas.microsoft.com/office/drawing/2014/main" id="{E9B8EE97-D05C-27D4-A1A5-CB692D7ABAD3}"/>
                </a:ext>
              </a:extLst>
            </p:cNvPr>
            <p:cNvSpPr/>
            <p:nvPr userDrawn="1"/>
          </p:nvSpPr>
          <p:spPr>
            <a:xfrm rot="16200000">
              <a:off x="4729162" y="-604837"/>
              <a:ext cx="2733676" cy="12192000"/>
            </a:xfrm>
            <a:prstGeom prst="triangle">
              <a:avLst>
                <a:gd name="adj" fmla="val 10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19">
              <a:extLst>
                <a:ext uri="{FF2B5EF4-FFF2-40B4-BE49-F238E27FC236}">
                  <a16:creationId xmlns:a16="http://schemas.microsoft.com/office/drawing/2014/main" id="{63540FE9-1A26-E3A8-EDF8-48050B79DB19}"/>
                </a:ext>
              </a:extLst>
            </p:cNvPr>
            <p:cNvSpPr/>
            <p:nvPr userDrawn="1"/>
          </p:nvSpPr>
          <p:spPr>
            <a:xfrm rot="16200000" flipH="1" flipV="1">
              <a:off x="4729163" y="-604837"/>
              <a:ext cx="2733676" cy="12192000"/>
            </a:xfrm>
            <a:prstGeom prst="triangle">
              <a:avLst>
                <a:gd name="adj" fmla="val 100000"/>
              </a:avLst>
            </a:prstGeom>
            <a:gradFill flip="none" rotWithShape="1">
              <a:gsLst>
                <a:gs pos="0">
                  <a:schemeClr val="accent3"/>
                </a:gs>
                <a:gs pos="9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grpSp>
      <p:sp>
        <p:nvSpPr>
          <p:cNvPr id="3" name="Content Placeholder 2">
            <a:extLst>
              <a:ext uri="{FF2B5EF4-FFF2-40B4-BE49-F238E27FC236}">
                <a16:creationId xmlns:a16="http://schemas.microsoft.com/office/drawing/2014/main" id="{21D2EAB7-32E5-E6AA-5AD1-57FC84EB7AC3}"/>
              </a:ext>
            </a:extLst>
          </p:cNvPr>
          <p:cNvSpPr>
            <a:spLocks noGrp="1"/>
          </p:cNvSpPr>
          <p:nvPr>
            <p:ph idx="1"/>
          </p:nvPr>
        </p:nvSpPr>
        <p:spPr>
          <a:xfrm>
            <a:off x="838199" y="1884362"/>
            <a:ext cx="5133975" cy="4351338"/>
          </a:xfrm>
        </p:spPr>
        <p:txBody>
          <a:bodyPr vert="horz" lIns="91440" tIns="45720" rIns="91440" bIns="45720" rtlCol="0">
            <a:noAutofit/>
          </a:bodyPr>
          <a:lstStyle>
            <a:lvl1pPr>
              <a:defRPr lang="en-US" sz="2000" dirty="0">
                <a:solidFill>
                  <a:schemeClr val="tx1">
                    <a:lumMod val="65000"/>
                    <a:lumOff val="35000"/>
                  </a:schemeClr>
                </a:solidFill>
                <a:latin typeface="Arial" panose="020B0604020202020204" pitchFamily="34" charset="0"/>
                <a:cs typeface="Arial" panose="020B0604020202020204" pitchFamily="34" charset="0"/>
              </a:defRPr>
            </a:lvl1pPr>
            <a:lvl2pPr>
              <a:defRPr lang="en-US" sz="2000" dirty="0">
                <a:solidFill>
                  <a:schemeClr val="tx1">
                    <a:lumMod val="65000"/>
                    <a:lumOff val="35000"/>
                  </a:schemeClr>
                </a:solidFill>
                <a:latin typeface="Arial" panose="020B0604020202020204" pitchFamily="34" charset="0"/>
                <a:cs typeface="Arial" panose="020B0604020202020204" pitchFamily="34" charset="0"/>
              </a:defRPr>
            </a:lvl2pPr>
            <a:lvl3pPr>
              <a:defRPr lang="en-US" dirty="0">
                <a:solidFill>
                  <a:schemeClr val="tx1">
                    <a:lumMod val="65000"/>
                    <a:lumOff val="35000"/>
                  </a:schemeClr>
                </a:solidFill>
                <a:latin typeface="Arial" panose="020B0604020202020204" pitchFamily="34" charset="0"/>
                <a:cs typeface="Arial" panose="020B0604020202020204" pitchFamily="34" charset="0"/>
              </a:defRPr>
            </a:lvl3pPr>
          </a:lstStyle>
          <a:p>
            <a:pPr lvl="0">
              <a:lnSpc>
                <a:spcPct val="100000"/>
              </a:lnSpc>
              <a:spcAft>
                <a:spcPts val="600"/>
              </a:spcAft>
              <a:buClr>
                <a:schemeClr val="accent3"/>
              </a:buClr>
            </a:pPr>
            <a:r>
              <a:rPr lang="en-US" dirty="0"/>
              <a:t>Click to edit Master text styles</a:t>
            </a:r>
          </a:p>
          <a:p>
            <a:pPr lvl="1">
              <a:lnSpc>
                <a:spcPct val="100000"/>
              </a:lnSpc>
              <a:spcAft>
                <a:spcPts val="600"/>
              </a:spcAft>
              <a:buClr>
                <a:schemeClr val="accent3"/>
              </a:buClr>
              <a:buFont typeface="Courier New" panose="02070309020205020404" pitchFamily="49" charset="0"/>
              <a:buChar char="o"/>
            </a:pPr>
            <a:r>
              <a:rPr lang="en-US" dirty="0"/>
              <a:t>Second level</a:t>
            </a:r>
          </a:p>
          <a:p>
            <a:pPr lvl="2">
              <a:lnSpc>
                <a:spcPct val="100000"/>
              </a:lnSpc>
              <a:spcAft>
                <a:spcPts val="600"/>
              </a:spcAft>
              <a:buClr>
                <a:schemeClr val="accent3"/>
              </a:buClr>
              <a:buFont typeface="Wingdings" panose="05000000000000000000" pitchFamily="2" charset="2"/>
              <a:buChar char="§"/>
            </a:pPr>
            <a:r>
              <a:rPr lang="en-US" dirty="0"/>
              <a:t>Third level</a:t>
            </a:r>
          </a:p>
        </p:txBody>
      </p:sp>
      <p:sp>
        <p:nvSpPr>
          <p:cNvPr id="2" name="Title 1">
            <a:extLst>
              <a:ext uri="{FF2B5EF4-FFF2-40B4-BE49-F238E27FC236}">
                <a16:creationId xmlns:a16="http://schemas.microsoft.com/office/drawing/2014/main" id="{7A1FBF5A-B294-EBE5-7773-E7092F2FC4E1}"/>
              </a:ext>
            </a:extLst>
          </p:cNvPr>
          <p:cNvSpPr>
            <a:spLocks noGrp="1"/>
          </p:cNvSpPr>
          <p:nvPr>
            <p:ph type="title"/>
          </p:nvPr>
        </p:nvSpPr>
        <p:spPr>
          <a:xfrm>
            <a:off x="838200" y="882573"/>
            <a:ext cx="10515600" cy="930275"/>
          </a:xfrm>
        </p:spPr>
        <p:txBody>
          <a:bodyPr>
            <a:noAutofit/>
          </a:bodyPr>
          <a:lstStyle>
            <a:lvl1pPr>
              <a:defRPr sz="36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5" name="Content Placeholder 2">
            <a:extLst>
              <a:ext uri="{FF2B5EF4-FFF2-40B4-BE49-F238E27FC236}">
                <a16:creationId xmlns:a16="http://schemas.microsoft.com/office/drawing/2014/main" id="{9842E809-AC7E-EE85-A983-1FB4EDB4F907}"/>
              </a:ext>
            </a:extLst>
          </p:cNvPr>
          <p:cNvSpPr>
            <a:spLocks noGrp="1"/>
          </p:cNvSpPr>
          <p:nvPr>
            <p:ph idx="10"/>
          </p:nvPr>
        </p:nvSpPr>
        <p:spPr>
          <a:xfrm>
            <a:off x="6219828" y="1884362"/>
            <a:ext cx="5133975" cy="4351338"/>
          </a:xfrm>
        </p:spPr>
        <p:txBody>
          <a:bodyPr vert="horz" lIns="91440" tIns="45720" rIns="91440" bIns="45720" rtlCol="0">
            <a:noAutofit/>
          </a:bodyPr>
          <a:lstStyle>
            <a:lvl1pPr>
              <a:defRPr lang="en-US" sz="2000" dirty="0">
                <a:solidFill>
                  <a:schemeClr val="tx1">
                    <a:lumMod val="65000"/>
                    <a:lumOff val="35000"/>
                  </a:schemeClr>
                </a:solidFill>
                <a:latin typeface="Arial" panose="020B0604020202020204" pitchFamily="34" charset="0"/>
                <a:cs typeface="Arial" panose="020B0604020202020204" pitchFamily="34" charset="0"/>
              </a:defRPr>
            </a:lvl1pPr>
            <a:lvl2pPr>
              <a:defRPr lang="en-US" sz="2000" dirty="0">
                <a:solidFill>
                  <a:schemeClr val="tx1">
                    <a:lumMod val="65000"/>
                    <a:lumOff val="35000"/>
                  </a:schemeClr>
                </a:solidFill>
                <a:latin typeface="Arial" panose="020B0604020202020204" pitchFamily="34" charset="0"/>
                <a:cs typeface="Arial" panose="020B0604020202020204" pitchFamily="34" charset="0"/>
              </a:defRPr>
            </a:lvl2pPr>
            <a:lvl3pPr>
              <a:defRPr lang="en-US" dirty="0">
                <a:solidFill>
                  <a:schemeClr val="tx1">
                    <a:lumMod val="65000"/>
                    <a:lumOff val="35000"/>
                  </a:schemeClr>
                </a:solidFill>
                <a:latin typeface="Arial" panose="020B0604020202020204" pitchFamily="34" charset="0"/>
                <a:cs typeface="Arial" panose="020B0604020202020204" pitchFamily="34" charset="0"/>
              </a:defRPr>
            </a:lvl3pPr>
          </a:lstStyle>
          <a:p>
            <a:pPr lvl="0">
              <a:lnSpc>
                <a:spcPct val="100000"/>
              </a:lnSpc>
              <a:spcAft>
                <a:spcPts val="600"/>
              </a:spcAft>
              <a:buClr>
                <a:schemeClr val="accent3"/>
              </a:buClr>
            </a:pPr>
            <a:r>
              <a:rPr lang="en-US" dirty="0"/>
              <a:t>Click to edit Master text styles</a:t>
            </a:r>
          </a:p>
          <a:p>
            <a:pPr lvl="1">
              <a:lnSpc>
                <a:spcPct val="100000"/>
              </a:lnSpc>
              <a:spcAft>
                <a:spcPts val="600"/>
              </a:spcAft>
              <a:buClr>
                <a:schemeClr val="accent3"/>
              </a:buClr>
              <a:buFont typeface="Courier New" panose="02070309020205020404" pitchFamily="49" charset="0"/>
              <a:buChar char="o"/>
            </a:pPr>
            <a:r>
              <a:rPr lang="en-US" dirty="0"/>
              <a:t>Second level</a:t>
            </a:r>
          </a:p>
          <a:p>
            <a:pPr lvl="2">
              <a:lnSpc>
                <a:spcPct val="100000"/>
              </a:lnSpc>
              <a:spcAft>
                <a:spcPts val="600"/>
              </a:spcAft>
              <a:buClr>
                <a:schemeClr val="accent3"/>
              </a:buClr>
              <a:buFont typeface="Wingdings" panose="05000000000000000000" pitchFamily="2" charset="2"/>
              <a:buChar char="§"/>
            </a:pPr>
            <a:r>
              <a:rPr lang="en-US" dirty="0"/>
              <a:t>Third level</a:t>
            </a:r>
          </a:p>
        </p:txBody>
      </p:sp>
      <p:sp>
        <p:nvSpPr>
          <p:cNvPr id="4" name="Rectangle 3">
            <a:extLst>
              <a:ext uri="{FF2B5EF4-FFF2-40B4-BE49-F238E27FC236}">
                <a16:creationId xmlns:a16="http://schemas.microsoft.com/office/drawing/2014/main" id="{C8000AEC-E8DD-3D6D-E6F3-07A8CA6852D8}"/>
              </a:ext>
            </a:extLst>
          </p:cNvPr>
          <p:cNvSpPr/>
          <p:nvPr userDrawn="1"/>
        </p:nvSpPr>
        <p:spPr>
          <a:xfrm flipH="1">
            <a:off x="0" y="6388575"/>
            <a:ext cx="8250248" cy="28222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Rectangle 4">
            <a:extLst>
              <a:ext uri="{FF2B5EF4-FFF2-40B4-BE49-F238E27FC236}">
                <a16:creationId xmlns:a16="http://schemas.microsoft.com/office/drawing/2014/main" id="{1044F463-1215-C178-9A88-6E82B372B286}"/>
              </a:ext>
            </a:extLst>
          </p:cNvPr>
          <p:cNvSpPr/>
          <p:nvPr userDrawn="1"/>
        </p:nvSpPr>
        <p:spPr>
          <a:xfrm flipH="1">
            <a:off x="8324850" y="6388575"/>
            <a:ext cx="3867150" cy="28222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TextBox 5">
            <a:extLst>
              <a:ext uri="{FF2B5EF4-FFF2-40B4-BE49-F238E27FC236}">
                <a16:creationId xmlns:a16="http://schemas.microsoft.com/office/drawing/2014/main" id="{435296B9-4809-3DF0-2CEF-DD786F516917}"/>
              </a:ext>
            </a:extLst>
          </p:cNvPr>
          <p:cNvSpPr txBox="1"/>
          <p:nvPr userDrawn="1"/>
        </p:nvSpPr>
        <p:spPr>
          <a:xfrm>
            <a:off x="8495030" y="6375796"/>
            <a:ext cx="3023870" cy="307777"/>
          </a:xfrm>
          <a:prstGeom prst="rect">
            <a:avLst/>
          </a:prstGeom>
          <a:noFill/>
        </p:spPr>
        <p:txBody>
          <a:bodyPr wrap="square">
            <a:spAutoFit/>
          </a:bodyPr>
          <a:lstStyle/>
          <a:p>
            <a:r>
              <a:rPr lang="en-GB" sz="1400" b="1" dirty="0">
                <a:solidFill>
                  <a:schemeClr val="bg1"/>
                </a:solidFill>
                <a:latin typeface="Arial" panose="020B0604020202020204" pitchFamily="34" charset="0"/>
                <a:cs typeface="Arial" panose="020B0604020202020204" pitchFamily="34" charset="0"/>
              </a:rPr>
              <a:t>Driving Procurement Forward</a:t>
            </a:r>
          </a:p>
        </p:txBody>
      </p:sp>
    </p:spTree>
    <p:extLst>
      <p:ext uri="{BB962C8B-B14F-4D97-AF65-F5344CB8AC3E}">
        <p14:creationId xmlns:p14="http://schemas.microsoft.com/office/powerpoint/2010/main" val="4197314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cSld name="Picture with caption 2">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B4B0060-00F2-840A-5E25-6A39BAB56B5E}"/>
              </a:ext>
            </a:extLst>
          </p:cNvPr>
          <p:cNvGrpSpPr/>
          <p:nvPr userDrawn="1"/>
        </p:nvGrpSpPr>
        <p:grpSpPr>
          <a:xfrm>
            <a:off x="0" y="0"/>
            <a:ext cx="4114800" cy="6858000"/>
            <a:chOff x="0" y="4124325"/>
            <a:chExt cx="12192001" cy="2733676"/>
          </a:xfrm>
        </p:grpSpPr>
        <p:sp>
          <p:nvSpPr>
            <p:cNvPr id="14" name="Isosceles Triangle 13">
              <a:extLst>
                <a:ext uri="{FF2B5EF4-FFF2-40B4-BE49-F238E27FC236}">
                  <a16:creationId xmlns:a16="http://schemas.microsoft.com/office/drawing/2014/main" id="{49A79F73-CADC-2367-AE52-8FA0F6E262F9}"/>
                </a:ext>
              </a:extLst>
            </p:cNvPr>
            <p:cNvSpPr/>
            <p:nvPr userDrawn="1"/>
          </p:nvSpPr>
          <p:spPr>
            <a:xfrm rot="16200000">
              <a:off x="4729162" y="-604837"/>
              <a:ext cx="2733676" cy="12192000"/>
            </a:xfrm>
            <a:prstGeom prst="triangle">
              <a:avLst>
                <a:gd name="adj" fmla="val 10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a:extLst>
                <a:ext uri="{FF2B5EF4-FFF2-40B4-BE49-F238E27FC236}">
                  <a16:creationId xmlns:a16="http://schemas.microsoft.com/office/drawing/2014/main" id="{EF211AA6-7602-4FBD-1FE7-E5333853CE0E}"/>
                </a:ext>
              </a:extLst>
            </p:cNvPr>
            <p:cNvSpPr/>
            <p:nvPr userDrawn="1"/>
          </p:nvSpPr>
          <p:spPr>
            <a:xfrm rot="16200000" flipH="1" flipV="1">
              <a:off x="4729163" y="-604837"/>
              <a:ext cx="2733676" cy="12192000"/>
            </a:xfrm>
            <a:prstGeom prst="triangle">
              <a:avLst>
                <a:gd name="adj" fmla="val 100000"/>
              </a:avLst>
            </a:prstGeom>
            <a:gradFill flip="none" rotWithShape="1">
              <a:gsLst>
                <a:gs pos="0">
                  <a:schemeClr val="accent3"/>
                </a:gs>
                <a:gs pos="9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grpSp>
      <p:sp>
        <p:nvSpPr>
          <p:cNvPr id="2" name="Title 1">
            <a:extLst>
              <a:ext uri="{FF2B5EF4-FFF2-40B4-BE49-F238E27FC236}">
                <a16:creationId xmlns:a16="http://schemas.microsoft.com/office/drawing/2014/main" id="{5F11472F-1032-05D3-A6C8-D880F930EEC2}"/>
              </a:ext>
            </a:extLst>
          </p:cNvPr>
          <p:cNvSpPr>
            <a:spLocks noGrp="1"/>
          </p:cNvSpPr>
          <p:nvPr>
            <p:ph type="title"/>
          </p:nvPr>
        </p:nvSpPr>
        <p:spPr>
          <a:xfrm>
            <a:off x="5549900" y="855663"/>
            <a:ext cx="5918200" cy="1201737"/>
          </a:xfrm>
        </p:spPr>
        <p:txBody>
          <a:bodyPr vert="horz" lIns="91440" tIns="45720" rIns="91440" bIns="45720" rtlCol="0" anchor="ctr">
            <a:noAutofit/>
          </a:bodyPr>
          <a:lstStyle>
            <a:lvl1pPr>
              <a:defRPr lang="en-GB" sz="3600" b="1" dirty="0">
                <a:latin typeface="Arial" panose="020B0604020202020204" pitchFamily="34" charset="0"/>
                <a:cs typeface="Arial" panose="020B0604020202020204" pitchFamily="34" charset="0"/>
              </a:defRPr>
            </a:lvl1pPr>
          </a:lstStyle>
          <a:p>
            <a:pPr lvl="0"/>
            <a:r>
              <a:rPr lang="en-US" dirty="0"/>
              <a:t>Click to edit Master title style</a:t>
            </a:r>
            <a:endParaRPr lang="en-GB" dirty="0"/>
          </a:p>
        </p:txBody>
      </p:sp>
      <p:sp>
        <p:nvSpPr>
          <p:cNvPr id="4" name="Text Placeholder 3">
            <a:extLst>
              <a:ext uri="{FF2B5EF4-FFF2-40B4-BE49-F238E27FC236}">
                <a16:creationId xmlns:a16="http://schemas.microsoft.com/office/drawing/2014/main" id="{3194FBB6-E11D-7097-7BD3-C48C1B468EFF}"/>
              </a:ext>
            </a:extLst>
          </p:cNvPr>
          <p:cNvSpPr>
            <a:spLocks noGrp="1"/>
          </p:cNvSpPr>
          <p:nvPr>
            <p:ph type="body" sz="half" idx="2"/>
          </p:nvPr>
        </p:nvSpPr>
        <p:spPr>
          <a:xfrm>
            <a:off x="5549900" y="2108199"/>
            <a:ext cx="5918200" cy="3894137"/>
          </a:xfrm>
        </p:spPr>
        <p:txBody>
          <a:bodyPr vert="horz" lIns="91440" tIns="45720" rIns="91440" bIns="45720" rtlCol="0">
            <a:noAutofit/>
          </a:bodyPr>
          <a:lstStyle>
            <a:lvl1pPr>
              <a:lnSpc>
                <a:spcPct val="100000"/>
              </a:lnSpc>
              <a:spcBef>
                <a:spcPts val="0"/>
              </a:spcBef>
              <a:spcAft>
                <a:spcPts val="600"/>
              </a:spcAft>
              <a:defRPr lang="en-US" sz="2000">
                <a:solidFill>
                  <a:schemeClr val="tx1">
                    <a:lumMod val="65000"/>
                    <a:lumOff val="35000"/>
                  </a:schemeClr>
                </a:solidFill>
                <a:latin typeface="Arial" panose="020B0604020202020204" pitchFamily="34" charset="0"/>
                <a:cs typeface="Arial" panose="020B0604020202020204" pitchFamily="34" charset="0"/>
              </a:defRPr>
            </a:lvl1pPr>
          </a:lstStyle>
          <a:p>
            <a:pPr lvl="0">
              <a:buClr>
                <a:schemeClr val="accent3"/>
              </a:buClr>
            </a:pPr>
            <a:r>
              <a:rPr lang="en-US" dirty="0"/>
              <a:t>Click to edit Master text styles</a:t>
            </a:r>
          </a:p>
        </p:txBody>
      </p:sp>
      <p:sp>
        <p:nvSpPr>
          <p:cNvPr id="3" name="Picture Placeholder 2">
            <a:extLst>
              <a:ext uri="{FF2B5EF4-FFF2-40B4-BE49-F238E27FC236}">
                <a16:creationId xmlns:a16="http://schemas.microsoft.com/office/drawing/2014/main" id="{2F11880C-B539-72BA-4D8E-368F833346AC}"/>
              </a:ext>
            </a:extLst>
          </p:cNvPr>
          <p:cNvSpPr>
            <a:spLocks noGrp="1"/>
          </p:cNvSpPr>
          <p:nvPr>
            <p:ph type="pic" idx="1"/>
          </p:nvPr>
        </p:nvSpPr>
        <p:spPr>
          <a:xfrm>
            <a:off x="646112" y="855663"/>
            <a:ext cx="4738688" cy="5146675"/>
          </a:xfrm>
          <a:solidFill>
            <a:schemeClr val="accent1">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5" name="Rectangle 4">
            <a:extLst>
              <a:ext uri="{FF2B5EF4-FFF2-40B4-BE49-F238E27FC236}">
                <a16:creationId xmlns:a16="http://schemas.microsoft.com/office/drawing/2014/main" id="{0709B182-322D-D5DD-B8FF-00DFCEB2E09F}"/>
              </a:ext>
            </a:extLst>
          </p:cNvPr>
          <p:cNvSpPr/>
          <p:nvPr userDrawn="1"/>
        </p:nvSpPr>
        <p:spPr>
          <a:xfrm flipH="1">
            <a:off x="0" y="6388575"/>
            <a:ext cx="8250248" cy="28222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Rectangle 5">
            <a:extLst>
              <a:ext uri="{FF2B5EF4-FFF2-40B4-BE49-F238E27FC236}">
                <a16:creationId xmlns:a16="http://schemas.microsoft.com/office/drawing/2014/main" id="{A17FF760-3AD6-7137-4FCA-B33AFAA629EC}"/>
              </a:ext>
            </a:extLst>
          </p:cNvPr>
          <p:cNvSpPr/>
          <p:nvPr userDrawn="1"/>
        </p:nvSpPr>
        <p:spPr>
          <a:xfrm flipH="1">
            <a:off x="8324850" y="6388575"/>
            <a:ext cx="3867150" cy="28222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TextBox 6">
            <a:extLst>
              <a:ext uri="{FF2B5EF4-FFF2-40B4-BE49-F238E27FC236}">
                <a16:creationId xmlns:a16="http://schemas.microsoft.com/office/drawing/2014/main" id="{9F9162F5-ACED-26D9-746B-C628C17E78D1}"/>
              </a:ext>
            </a:extLst>
          </p:cNvPr>
          <p:cNvSpPr txBox="1"/>
          <p:nvPr userDrawn="1"/>
        </p:nvSpPr>
        <p:spPr>
          <a:xfrm>
            <a:off x="8495030" y="6375796"/>
            <a:ext cx="3023870" cy="307777"/>
          </a:xfrm>
          <a:prstGeom prst="rect">
            <a:avLst/>
          </a:prstGeom>
          <a:noFill/>
        </p:spPr>
        <p:txBody>
          <a:bodyPr wrap="square">
            <a:spAutoFit/>
          </a:bodyPr>
          <a:lstStyle/>
          <a:p>
            <a:r>
              <a:rPr lang="en-GB" sz="1400" b="1" dirty="0">
                <a:solidFill>
                  <a:schemeClr val="bg1"/>
                </a:solidFill>
                <a:latin typeface="Arial" panose="020B0604020202020204" pitchFamily="34" charset="0"/>
                <a:cs typeface="Arial" panose="020B0604020202020204" pitchFamily="34" charset="0"/>
              </a:rPr>
              <a:t>Driving Procurement Forward</a:t>
            </a:r>
          </a:p>
        </p:txBody>
      </p:sp>
    </p:spTree>
    <p:extLst>
      <p:ext uri="{BB962C8B-B14F-4D97-AF65-F5344CB8AC3E}">
        <p14:creationId xmlns:p14="http://schemas.microsoft.com/office/powerpoint/2010/main" val="662881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E96D25F-53A2-6217-84B4-7EB874F0B372}"/>
              </a:ext>
              <a:ext uri="{C183D7F6-B498-43B3-948B-1728B52AA6E4}">
                <adec:decorative xmlns:adec="http://schemas.microsoft.com/office/drawing/2017/decorative" val="1"/>
              </a:ext>
            </a:extLst>
          </p:cNvPr>
          <p:cNvGrpSpPr/>
          <p:nvPr userDrawn="1"/>
        </p:nvGrpSpPr>
        <p:grpSpPr>
          <a:xfrm>
            <a:off x="489189" y="941148"/>
            <a:ext cx="11182430" cy="4797821"/>
            <a:chOff x="489189" y="941148"/>
            <a:chExt cx="11182430" cy="4797821"/>
          </a:xfrm>
        </p:grpSpPr>
        <p:sp>
          <p:nvSpPr>
            <p:cNvPr id="8" name="Oval 7">
              <a:extLst>
                <a:ext uri="{FF2B5EF4-FFF2-40B4-BE49-F238E27FC236}">
                  <a16:creationId xmlns:a16="http://schemas.microsoft.com/office/drawing/2014/main" id="{A50FA62D-C8AE-52B8-1712-6116756D1A83}"/>
                </a:ext>
              </a:extLst>
            </p:cNvPr>
            <p:cNvSpPr/>
            <p:nvPr userDrawn="1"/>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Arc 8">
              <a:extLst>
                <a:ext uri="{FF2B5EF4-FFF2-40B4-BE49-F238E27FC236}">
                  <a16:creationId xmlns:a16="http://schemas.microsoft.com/office/drawing/2014/main" id="{1D2D6A01-57CF-3C0B-968C-E5A8FD352320}"/>
                </a:ext>
              </a:extLst>
            </p:cNvPr>
            <p:cNvSpPr/>
            <p:nvPr userDrawn="1"/>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410BEFAA-C349-7DB1-1827-0FA48A430AD8}"/>
                </a:ext>
              </a:extLst>
            </p:cNvPr>
            <p:cNvSpPr/>
            <p:nvPr userDrawn="1"/>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609957" y="1119031"/>
            <a:ext cx="4384736" cy="4619938"/>
          </a:xfrm>
        </p:spPr>
        <p:txBody>
          <a:bodyPr>
            <a:noAutofit/>
          </a:bodyPr>
          <a:lstStyle>
            <a:lvl1pPr algn="ctr">
              <a:defRPr>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5801708" y="554942"/>
            <a:ext cx="5552091" cy="5768220"/>
          </a:xfrm>
        </p:spPr>
        <p:txBody>
          <a:bodyPr anchor="ctr" anchorCtr="0">
            <a:normAutofit/>
          </a:bodyPr>
          <a:lstStyle>
            <a:lvl1pPr marL="0" indent="0">
              <a:spcBef>
                <a:spcPts val="1000"/>
              </a:spcBef>
              <a:spcAft>
                <a:spcPts val="800"/>
              </a:spcAft>
              <a:buNone/>
              <a:defRPr sz="2400"/>
            </a:lvl1pPr>
            <a:lvl2pPr marL="800100" indent="-342900">
              <a:spcBef>
                <a:spcPts val="1000"/>
              </a:spcBef>
              <a:spcAft>
                <a:spcPts val="800"/>
              </a:spcAft>
              <a:buClr>
                <a:schemeClr val="accent2"/>
              </a:buClr>
              <a:buFont typeface="Arial" panose="020B0604020202020204" pitchFamily="34" charset="0"/>
              <a:buChar char="•"/>
              <a:defRPr sz="2000"/>
            </a:lvl2pPr>
            <a:lvl3pPr marL="1200150" indent="-285750">
              <a:spcBef>
                <a:spcPts val="1000"/>
              </a:spcBef>
              <a:spcAft>
                <a:spcPts val="800"/>
              </a:spcAft>
              <a:buClr>
                <a:schemeClr val="accent2"/>
              </a:buClr>
              <a:buFont typeface="Arial" panose="020B0604020202020204" pitchFamily="34" charset="0"/>
              <a:buChar char="•"/>
              <a:defRPr sz="1800"/>
            </a:lvl3pPr>
            <a:lvl4pPr marL="1657350" indent="-285750">
              <a:spcBef>
                <a:spcPts val="1000"/>
              </a:spcBef>
              <a:spcAft>
                <a:spcPts val="800"/>
              </a:spcAft>
              <a:buClr>
                <a:schemeClr val="accent2"/>
              </a:buClr>
              <a:buFont typeface="Arial" panose="020B0604020202020204" pitchFamily="34" charset="0"/>
              <a:buChar char="•"/>
              <a:defRPr sz="1600"/>
            </a:lvl4pPr>
            <a:lvl5pPr marL="2114550" indent="-285750">
              <a:spcBef>
                <a:spcPts val="1000"/>
              </a:spcBef>
              <a:spcAft>
                <a:spcPts val="800"/>
              </a:spcAft>
              <a:buClr>
                <a:schemeClr val="accent2"/>
              </a:buClr>
              <a:buFont typeface="Arial" panose="020B0604020202020204" pitchFamily="34" charset="0"/>
              <a:buChar char="•"/>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4388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normAutofit/>
          </a:bodyPr>
          <a:lstStyle>
            <a:lvl1pPr algn="l">
              <a:defRPr sz="4800" b="1" cap="small" baseline="0">
                <a:solidFill>
                  <a:srgbClr val="0D4C82"/>
                </a:solidFill>
              </a:defRPr>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rgbClr val="D9724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11/19/2024</a:t>
            </a:fld>
            <a:endParaRPr lang="en-US"/>
          </a:p>
        </p:txBody>
      </p:sp>
      <p:sp>
        <p:nvSpPr>
          <p:cNvPr id="5" name="Footer Placeholder 4"/>
          <p:cNvSpPr>
            <a:spLocks noGrp="1"/>
          </p:cNvSpPr>
          <p:nvPr>
            <p:ph type="ftr" sz="quarter" idx="11"/>
          </p:nvPr>
        </p:nvSpPr>
        <p:spPr>
          <a:xfrm>
            <a:off x="677335" y="6041362"/>
            <a:ext cx="6297612" cy="365125"/>
          </a:xfrm>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4872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hasCustomPrompt="1"/>
          </p:nvPr>
        </p:nvSpPr>
        <p:spPr>
          <a:xfrm>
            <a:off x="595929" y="868218"/>
            <a:ext cx="4567228" cy="1877976"/>
          </a:xfrm>
          <a:prstGeom prst="rect">
            <a:avLst/>
          </a:prstGeom>
        </p:spPr>
        <p:txBody>
          <a:bodyPr lIns="0" tIns="0" rIns="0" bIns="0">
            <a:noAutofit/>
          </a:bodyPr>
          <a:lstStyle>
            <a:lvl1pPr>
              <a:defRPr sz="3600" baseline="0"/>
            </a:lvl1pPr>
          </a:lstStyle>
          <a:p>
            <a:r>
              <a:rPr lang="en-US" dirty="0"/>
              <a:t>CLICK TO EDIT MASTER TITLE STYLE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5572125" y="868218"/>
            <a:ext cx="5789913" cy="4655127"/>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0231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423230" y="3659785"/>
            <a:ext cx="9091160" cy="578325"/>
          </a:xfrm>
          <a:prstGeom prst="rect">
            <a:avLst/>
          </a:prstGeom>
        </p:spPr>
        <p:txBody>
          <a:bodyPr lIns="0" tIns="0" rIns="0" bIns="0">
            <a:noAutofit/>
          </a:bodyPr>
          <a:lstStyle>
            <a:lvl1pPr marL="0" indent="0" algn="l">
              <a:buNone/>
              <a:defRPr sz="24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423229" y="1154946"/>
            <a:ext cx="9091161" cy="2504839"/>
          </a:xfrm>
          <a:prstGeom prst="rect">
            <a:avLst/>
          </a:prstGeom>
        </p:spPr>
        <p:txBody>
          <a:bodyPr lIns="0" tIns="0" rIns="0" bIns="0" anchor="b">
            <a:noAutofit/>
          </a:bodyPr>
          <a:lstStyle>
            <a:lvl1pPr algn="l">
              <a:defRPr sz="4500" cap="all" baseline="0"/>
            </a:lvl1pPr>
          </a:lstStyle>
          <a:p>
            <a:r>
              <a:rPr lang="en-US" dirty="0"/>
              <a:t>CLICK TO EDIT MASTER TITLE STYLE</a:t>
            </a:r>
          </a:p>
        </p:txBody>
      </p:sp>
      <p:pic>
        <p:nvPicPr>
          <p:cNvPr id="4" name="Picture 3" descr="A black and red rectangle&#10;&#10;Description automatically generated">
            <a:extLst>
              <a:ext uri="{FF2B5EF4-FFF2-40B4-BE49-F238E27FC236}">
                <a16:creationId xmlns:a16="http://schemas.microsoft.com/office/drawing/2014/main" id="{7303C93A-509F-692E-BEE4-AA3C9E0B11CD}"/>
              </a:ext>
            </a:extLst>
          </p:cNvPr>
          <p:cNvPicPr>
            <a:picLocks noGrp="1" noRot="1" noChangeAspect="1" noMove="1" noResize="1" noEditPoints="1" noAdjustHandles="1" noChangeArrowheads="1" noChangeShapeType="1" noCrop="1"/>
          </p:cNvPicPr>
          <p:nvPr userDrawn="1"/>
        </p:nvPicPr>
        <p:blipFill rotWithShape="1">
          <a:blip r:embed="rId2"/>
          <a:srcRect b="72243"/>
          <a:stretch/>
        </p:blipFill>
        <p:spPr>
          <a:xfrm>
            <a:off x="0" y="-13046"/>
            <a:ext cx="12195810" cy="725170"/>
          </a:xfrm>
          <a:prstGeom prst="rect">
            <a:avLst/>
          </a:prstGeom>
        </p:spPr>
      </p:pic>
      <p:sp>
        <p:nvSpPr>
          <p:cNvPr id="5" name="Rectangle 4">
            <a:extLst>
              <a:ext uri="{FF2B5EF4-FFF2-40B4-BE49-F238E27FC236}">
                <a16:creationId xmlns:a16="http://schemas.microsoft.com/office/drawing/2014/main" id="{FCC158EC-22FA-66D6-CEE0-A40609D63FB4}"/>
              </a:ext>
            </a:extLst>
          </p:cNvPr>
          <p:cNvSpPr>
            <a:spLocks noGrp="1" noRot="1" noMove="1" noResize="1" noEditPoints="1" noAdjustHandles="1" noChangeArrowheads="1" noChangeShapeType="1"/>
          </p:cNvSpPr>
          <p:nvPr userDrawn="1"/>
        </p:nvSpPr>
        <p:spPr>
          <a:xfrm>
            <a:off x="0" y="5608320"/>
            <a:ext cx="12192000" cy="345440"/>
          </a:xfrm>
          <a:prstGeom prst="rect">
            <a:avLst/>
          </a:prstGeom>
          <a:solidFill>
            <a:srgbClr val="CB20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a:extLst>
              <a:ext uri="{FF2B5EF4-FFF2-40B4-BE49-F238E27FC236}">
                <a16:creationId xmlns:a16="http://schemas.microsoft.com/office/drawing/2014/main" id="{2079281F-67EE-DDFC-7534-51D9383B785E}"/>
              </a:ext>
            </a:extLst>
          </p:cNvPr>
          <p:cNvPicPr>
            <a:picLocks noGrp="1" noRot="1" noChangeAspect="1" noMove="1" noResize="1" noEditPoints="1" noAdjustHandles="1" noChangeArrowheads="1" noChangeShapeType="1" noCrop="1"/>
          </p:cNvPicPr>
          <p:nvPr userDrawn="1"/>
        </p:nvPicPr>
        <p:blipFill>
          <a:blip r:embed="rId3"/>
          <a:srcRect/>
          <a:stretch/>
        </p:blipFill>
        <p:spPr>
          <a:xfrm>
            <a:off x="9233335" y="6095608"/>
            <a:ext cx="2884774" cy="636244"/>
          </a:xfrm>
          <a:prstGeom prst="rect">
            <a:avLst/>
          </a:prstGeom>
        </p:spPr>
      </p:pic>
    </p:spTree>
    <p:extLst>
      <p:ext uri="{BB962C8B-B14F-4D97-AF65-F5344CB8AC3E}">
        <p14:creationId xmlns:p14="http://schemas.microsoft.com/office/powerpoint/2010/main" val="29164985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roduction/Agenda Slide">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993F1580-C478-6F3E-90EC-651483EF7BEF}"/>
              </a:ext>
            </a:extLst>
          </p:cNvPr>
          <p:cNvSpPr>
            <a:spLocks noGrp="1"/>
          </p:cNvSpPr>
          <p:nvPr>
            <p:ph type="title" hasCustomPrompt="1"/>
          </p:nvPr>
        </p:nvSpPr>
        <p:spPr>
          <a:xfrm>
            <a:off x="782732" y="766618"/>
            <a:ext cx="10218489" cy="1034453"/>
          </a:xfrm>
          <a:prstGeom prst="rect">
            <a:avLst/>
          </a:prstGeom>
        </p:spPr>
        <p:txBody>
          <a:bodyPr lIns="0" tIns="0" rIns="0" bIns="0" anchor="t">
            <a:noAutofit/>
          </a:bodyPr>
          <a:lstStyle>
            <a:lvl1pPr>
              <a:defRPr sz="3600" baseline="0">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6626071" y="1878032"/>
            <a:ext cx="4375150" cy="3533750"/>
          </a:xfrm>
          <a:prstGeom prst="rect">
            <a:avLst/>
          </a:prstGeom>
        </p:spPr>
        <p:txBody>
          <a:bodyPr lIns="0" tIns="0" rIns="0" bIns="0">
            <a:noAutofit/>
          </a:bodyPr>
          <a:lstStyle>
            <a:lvl1pPr marL="285750" indent="-285750">
              <a:buFont typeface="Wingdings" panose="05000000000000000000" pitchFamily="2" charset="2"/>
              <a:buChar char="§"/>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3" name="Picture Placeholder 12">
            <a:extLst>
              <a:ext uri="{FF2B5EF4-FFF2-40B4-BE49-F238E27FC236}">
                <a16:creationId xmlns:a16="http://schemas.microsoft.com/office/drawing/2014/main" id="{77064CDD-E7E1-34AD-A1A9-234011DDA583}"/>
              </a:ext>
            </a:extLst>
          </p:cNvPr>
          <p:cNvSpPr>
            <a:spLocks noGrp="1"/>
          </p:cNvSpPr>
          <p:nvPr>
            <p:ph type="pic" sz="quarter" idx="14" hasCustomPrompt="1"/>
          </p:nvPr>
        </p:nvSpPr>
        <p:spPr>
          <a:xfrm>
            <a:off x="782732" y="1869524"/>
            <a:ext cx="5710434" cy="3533750"/>
          </a:xfrm>
          <a:prstGeom prst="rect">
            <a:avLst/>
          </a:prstGeom>
          <a:solidFill>
            <a:schemeClr val="bg2">
              <a:lumMod val="90000"/>
            </a:schemeClr>
          </a:solidFill>
        </p:spPr>
        <p:txBody>
          <a:bodyPr/>
          <a:lstStyle>
            <a:lvl1pPr marL="0" indent="0">
              <a:buNone/>
              <a:defRPr/>
            </a:lvl1pPr>
          </a:lstStyle>
          <a:p>
            <a:r>
              <a:rPr lang="en-CA" dirty="0"/>
              <a:t>Click to Add Picture</a:t>
            </a:r>
          </a:p>
        </p:txBody>
      </p:sp>
    </p:spTree>
    <p:extLst>
      <p:ext uri="{BB962C8B-B14F-4D97-AF65-F5344CB8AC3E}">
        <p14:creationId xmlns:p14="http://schemas.microsoft.com/office/powerpoint/2010/main" val="2802635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EF93C3C-09E9-6CD0-EF4B-6DE09539EE7A}"/>
              </a:ext>
            </a:extLst>
          </p:cNvPr>
          <p:cNvSpPr>
            <a:spLocks noGrp="1"/>
          </p:cNvSpPr>
          <p:nvPr>
            <p:ph type="pic" sz="quarter" idx="10" hasCustomPrompt="1"/>
          </p:nvPr>
        </p:nvSpPr>
        <p:spPr>
          <a:xfrm>
            <a:off x="0" y="0"/>
            <a:ext cx="12192000" cy="6858000"/>
          </a:xfrm>
          <a:custGeom>
            <a:avLst/>
            <a:gdLst>
              <a:gd name="connsiteX0" fmla="*/ 9011782 w 12192000"/>
              <a:gd name="connsiteY0" fmla="*/ 4817511 h 6858000"/>
              <a:gd name="connsiteX1" fmla="*/ 8937059 w 12192000"/>
              <a:gd name="connsiteY1" fmla="*/ 4972626 h 6858000"/>
              <a:gd name="connsiteX2" fmla="*/ 8588084 w 12192000"/>
              <a:gd name="connsiteY2" fmla="*/ 5489438 h 6858000"/>
              <a:gd name="connsiteX3" fmla="*/ 8565206 w 12192000"/>
              <a:gd name="connsiteY3" fmla="*/ 5514611 h 6858000"/>
              <a:gd name="connsiteX4" fmla="*/ 8569944 w 12192000"/>
              <a:gd name="connsiteY4" fmla="*/ 5520198 h 6858000"/>
              <a:gd name="connsiteX5" fmla="*/ 8878607 w 12192000"/>
              <a:gd name="connsiteY5" fmla="*/ 5644582 h 6858000"/>
              <a:gd name="connsiteX6" fmla="*/ 9315123 w 12192000"/>
              <a:gd name="connsiteY6" fmla="*/ 5219907 h 6858000"/>
              <a:gd name="connsiteX7" fmla="*/ 9048519 w 12192000"/>
              <a:gd name="connsiteY7" fmla="*/ 4828605 h 6858000"/>
              <a:gd name="connsiteX8" fmla="*/ 6096000 w 12192000"/>
              <a:gd name="connsiteY8" fmla="*/ 200625 h 6858000"/>
              <a:gd name="connsiteX9" fmla="*/ 2867625 w 12192000"/>
              <a:gd name="connsiteY9" fmla="*/ 3429000 h 6858000"/>
              <a:gd name="connsiteX10" fmla="*/ 6096000 w 12192000"/>
              <a:gd name="connsiteY10" fmla="*/ 6657375 h 6858000"/>
              <a:gd name="connsiteX11" fmla="*/ 9324375 w 12192000"/>
              <a:gd name="connsiteY11" fmla="*/ 3429000 h 6858000"/>
              <a:gd name="connsiteX12" fmla="*/ 6096000 w 12192000"/>
              <a:gd name="connsiteY12" fmla="*/ 200625 h 6858000"/>
              <a:gd name="connsiteX13" fmla="*/ 0 w 12192000"/>
              <a:gd name="connsiteY13" fmla="*/ 0 h 6858000"/>
              <a:gd name="connsiteX14" fmla="*/ 12192000 w 12192000"/>
              <a:gd name="connsiteY14" fmla="*/ 0 h 6858000"/>
              <a:gd name="connsiteX15" fmla="*/ 12192000 w 12192000"/>
              <a:gd name="connsiteY15" fmla="*/ 6858000 h 6858000"/>
              <a:gd name="connsiteX16" fmla="*/ 0 w 12192000"/>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9011782" y="4817511"/>
                </a:moveTo>
                <a:lnTo>
                  <a:pt x="8937059" y="4972626"/>
                </a:lnTo>
                <a:cubicBezTo>
                  <a:pt x="8837255" y="5156349"/>
                  <a:pt x="8720206" y="5329344"/>
                  <a:pt x="8588084" y="5489438"/>
                </a:cubicBezTo>
                <a:lnTo>
                  <a:pt x="8565206" y="5514611"/>
                </a:lnTo>
                <a:lnTo>
                  <a:pt x="8569944" y="5520198"/>
                </a:lnTo>
                <a:cubicBezTo>
                  <a:pt x="8648938" y="5597049"/>
                  <a:pt x="8758066" y="5644582"/>
                  <a:pt x="8878607" y="5644582"/>
                </a:cubicBezTo>
                <a:cubicBezTo>
                  <a:pt x="9119688" y="5644582"/>
                  <a:pt x="9315123" y="5454449"/>
                  <a:pt x="9315123" y="5219907"/>
                </a:cubicBezTo>
                <a:cubicBezTo>
                  <a:pt x="9315123" y="5044001"/>
                  <a:pt x="9205191" y="4893074"/>
                  <a:pt x="9048519" y="4828605"/>
                </a:cubicBezTo>
                <a:close/>
                <a:moveTo>
                  <a:pt x="6096000" y="200625"/>
                </a:moveTo>
                <a:cubicBezTo>
                  <a:pt x="4313018" y="200625"/>
                  <a:pt x="2867625" y="1646018"/>
                  <a:pt x="2867625" y="3429000"/>
                </a:cubicBezTo>
                <a:cubicBezTo>
                  <a:pt x="2867625" y="5211982"/>
                  <a:pt x="4313018" y="6657375"/>
                  <a:pt x="6096000" y="6657375"/>
                </a:cubicBezTo>
                <a:cubicBezTo>
                  <a:pt x="7878982" y="6657375"/>
                  <a:pt x="9324375" y="5211982"/>
                  <a:pt x="9324375" y="3429000"/>
                </a:cubicBezTo>
                <a:cubicBezTo>
                  <a:pt x="9324375" y="1646018"/>
                  <a:pt x="7878982" y="200625"/>
                  <a:pt x="6096000" y="200625"/>
                </a:cubicBezTo>
                <a:close/>
                <a:moveTo>
                  <a:pt x="0" y="0"/>
                </a:moveTo>
                <a:lnTo>
                  <a:pt x="12192000" y="0"/>
                </a:lnTo>
                <a:lnTo>
                  <a:pt x="12192000" y="6858000"/>
                </a:lnTo>
                <a:lnTo>
                  <a:pt x="0" y="6858000"/>
                </a:lnTo>
                <a:close/>
              </a:path>
            </a:pathLst>
          </a:custGeom>
          <a:solidFill>
            <a:schemeClr val="tx1"/>
          </a:solidFill>
        </p:spPr>
        <p:txBody>
          <a:bodyPr wrap="square">
            <a:noAutofit/>
          </a:bodyPr>
          <a:lstStyle>
            <a:lvl1pPr marL="0" indent="0" algn="l">
              <a:buNone/>
              <a:defRPr sz="2000">
                <a:solidFill>
                  <a:schemeClr val="bg1"/>
                </a:solidFill>
              </a:defRPr>
            </a:lvl1pPr>
          </a:lstStyle>
          <a:p>
            <a:r>
              <a:rPr lang="en-US" dirty="0"/>
              <a:t>Click icon to insert picture</a:t>
            </a:r>
          </a:p>
        </p:txBody>
      </p:sp>
      <p:sp>
        <p:nvSpPr>
          <p:cNvPr id="3" name="Arc 2">
            <a:extLst>
              <a:ext uri="{FF2B5EF4-FFF2-40B4-BE49-F238E27FC236}">
                <a16:creationId xmlns:a16="http://schemas.microsoft.com/office/drawing/2014/main" id="{D5C3C4BD-DFDB-76B4-17CA-7DA4D1729FA1}"/>
              </a:ext>
              <a:ext uri="{C183D7F6-B498-43B3-948B-1728B52AA6E4}">
                <adec:decorative xmlns:adec="http://schemas.microsoft.com/office/drawing/2017/decorative" val="1"/>
              </a:ext>
            </a:extLst>
          </p:cNvPr>
          <p:cNvSpPr/>
          <p:nvPr userDrawn="1"/>
        </p:nvSpPr>
        <p:spPr>
          <a:xfrm rot="9366740" flipV="1">
            <a:off x="2557952" y="-89828"/>
            <a:ext cx="7173200" cy="7173200"/>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2B04B61C-6467-D51D-0AF4-5C7D05F36CB5}"/>
              </a:ext>
            </a:extLst>
          </p:cNvPr>
          <p:cNvSpPr>
            <a:spLocks noGrp="1"/>
          </p:cNvSpPr>
          <p:nvPr>
            <p:ph type="title" hasCustomPrompt="1"/>
          </p:nvPr>
        </p:nvSpPr>
        <p:spPr>
          <a:xfrm>
            <a:off x="2868168" y="923544"/>
            <a:ext cx="6455664" cy="5010912"/>
          </a:xfrm>
          <a:prstGeom prst="rect">
            <a:avLst/>
          </a:prstGeom>
          <a:noFill/>
        </p:spPr>
        <p:txBody>
          <a:bodyPr lIns="0" rIns="0">
            <a:normAutofit/>
          </a:bodyPr>
          <a:lstStyle>
            <a:lvl1pPr algn="ctr">
              <a:defRPr sz="6000"/>
            </a:lvl1pPr>
          </a:lstStyle>
          <a:p>
            <a:r>
              <a:rPr lang="en-US" dirty="0"/>
              <a:t>Click to add title</a:t>
            </a:r>
          </a:p>
        </p:txBody>
      </p:sp>
      <p:sp>
        <p:nvSpPr>
          <p:cNvPr id="4" name="Freeform: Shape 3">
            <a:extLst>
              <a:ext uri="{FF2B5EF4-FFF2-40B4-BE49-F238E27FC236}">
                <a16:creationId xmlns:a16="http://schemas.microsoft.com/office/drawing/2014/main" id="{47A19F4B-D154-3EB2-F86A-9A63283A3EA6}"/>
              </a:ext>
              <a:ext uri="{C183D7F6-B498-43B3-948B-1728B52AA6E4}">
                <adec:decorative xmlns:adec="http://schemas.microsoft.com/office/drawing/2017/decorative" val="1"/>
              </a:ext>
            </a:extLst>
          </p:cNvPr>
          <p:cNvSpPr>
            <a:spLocks/>
          </p:cNvSpPr>
          <p:nvPr userDrawn="1"/>
        </p:nvSpPr>
        <p:spPr>
          <a:xfrm>
            <a:off x="8565206" y="4817511"/>
            <a:ext cx="749917" cy="827071"/>
          </a:xfrm>
          <a:custGeom>
            <a:avLst/>
            <a:gdLst>
              <a:gd name="connsiteX0" fmla="*/ 446576 w 749917"/>
              <a:gd name="connsiteY0" fmla="*/ 0 h 827071"/>
              <a:gd name="connsiteX1" fmla="*/ 483313 w 749917"/>
              <a:gd name="connsiteY1" fmla="*/ 11094 h 827071"/>
              <a:gd name="connsiteX2" fmla="*/ 749917 w 749917"/>
              <a:gd name="connsiteY2" fmla="*/ 402396 h 827071"/>
              <a:gd name="connsiteX3" fmla="*/ 313401 w 749917"/>
              <a:gd name="connsiteY3" fmla="*/ 827071 h 827071"/>
              <a:gd name="connsiteX4" fmla="*/ 4738 w 749917"/>
              <a:gd name="connsiteY4" fmla="*/ 702687 h 827071"/>
              <a:gd name="connsiteX5" fmla="*/ 0 w 749917"/>
              <a:gd name="connsiteY5" fmla="*/ 697100 h 827071"/>
              <a:gd name="connsiteX6" fmla="*/ 22878 w 749917"/>
              <a:gd name="connsiteY6" fmla="*/ 671927 h 827071"/>
              <a:gd name="connsiteX7" fmla="*/ 371853 w 749917"/>
              <a:gd name="connsiteY7" fmla="*/ 155115 h 827071"/>
              <a:gd name="connsiteX8" fmla="*/ 446576 w 749917"/>
              <a:gd name="connsiteY8" fmla="*/ 0 h 82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917" h="827071">
                <a:moveTo>
                  <a:pt x="446576" y="0"/>
                </a:moveTo>
                <a:lnTo>
                  <a:pt x="483313" y="11094"/>
                </a:lnTo>
                <a:cubicBezTo>
                  <a:pt x="639985" y="75563"/>
                  <a:pt x="749917" y="226490"/>
                  <a:pt x="749917" y="402396"/>
                </a:cubicBezTo>
                <a:cubicBezTo>
                  <a:pt x="749917" y="636938"/>
                  <a:pt x="554482" y="827071"/>
                  <a:pt x="313401" y="827071"/>
                </a:cubicBezTo>
                <a:cubicBezTo>
                  <a:pt x="192860" y="827071"/>
                  <a:pt x="83732" y="779538"/>
                  <a:pt x="4738" y="702687"/>
                </a:cubicBezTo>
                <a:lnTo>
                  <a:pt x="0" y="697100"/>
                </a:lnTo>
                <a:lnTo>
                  <a:pt x="22878" y="671927"/>
                </a:lnTo>
                <a:cubicBezTo>
                  <a:pt x="155000" y="511833"/>
                  <a:pt x="272049" y="338838"/>
                  <a:pt x="371853" y="155115"/>
                </a:cubicBezTo>
                <a:lnTo>
                  <a:pt x="4465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420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304803"/>
            <a:ext cx="10515600" cy="1472974"/>
          </a:xfrm>
        </p:spPr>
        <p:txBody>
          <a:bodyPr anchor="ctr" anchorCtr="0">
            <a:noAutofit/>
          </a:bodyPr>
          <a:lstStyle/>
          <a:p>
            <a:r>
              <a:rPr lang="en-US" dirty="0"/>
              <a:t>Click to add title</a:t>
            </a:r>
          </a:p>
        </p:txBody>
      </p:sp>
      <p:sp>
        <p:nvSpPr>
          <p:cNvPr id="13" name="Content Placeholder 12">
            <a:extLst>
              <a:ext uri="{FF2B5EF4-FFF2-40B4-BE49-F238E27FC236}">
                <a16:creationId xmlns:a16="http://schemas.microsoft.com/office/drawing/2014/main" id="{E3FB7D8D-37C3-E089-EC02-FB49A13CBE1D}"/>
              </a:ext>
            </a:extLst>
          </p:cNvPr>
          <p:cNvSpPr>
            <a:spLocks noGrp="1"/>
          </p:cNvSpPr>
          <p:nvPr>
            <p:ph sz="quarter" idx="13" hasCustomPrompt="1"/>
          </p:nvPr>
        </p:nvSpPr>
        <p:spPr>
          <a:xfrm>
            <a:off x="838200" y="1838099"/>
            <a:ext cx="8012113" cy="4284889"/>
          </a:xfrm>
        </p:spPr>
        <p:txBody>
          <a:bodyPr>
            <a:normAutofit/>
          </a:bodyPr>
          <a:lstStyle>
            <a:lvl1pPr>
              <a:lnSpc>
                <a:spcPct val="90000"/>
              </a:lnSpc>
              <a:spcBef>
                <a:spcPts val="1000"/>
              </a:spcBef>
              <a:spcAft>
                <a:spcPts val="800"/>
              </a:spcAft>
              <a:buClr>
                <a:schemeClr val="accent2"/>
              </a:buClr>
              <a:defRPr sz="1800"/>
            </a:lvl1pPr>
            <a:lvl2pPr>
              <a:lnSpc>
                <a:spcPct val="90000"/>
              </a:lnSpc>
              <a:spcBef>
                <a:spcPts val="1000"/>
              </a:spcBef>
              <a:spcAft>
                <a:spcPts val="800"/>
              </a:spcAft>
              <a:buClr>
                <a:schemeClr val="accent2"/>
              </a:buClr>
              <a:defRPr sz="1600"/>
            </a:lvl2pPr>
            <a:lvl3pPr>
              <a:lnSpc>
                <a:spcPct val="90000"/>
              </a:lnSpc>
              <a:spcBef>
                <a:spcPts val="1000"/>
              </a:spcBef>
              <a:spcAft>
                <a:spcPts val="800"/>
              </a:spcAft>
              <a:buClr>
                <a:schemeClr val="accent2"/>
              </a:buClr>
              <a:defRPr sz="1400"/>
            </a:lvl3pPr>
            <a:lvl4pPr>
              <a:lnSpc>
                <a:spcPct val="90000"/>
              </a:lnSpc>
              <a:spcBef>
                <a:spcPts val="1000"/>
              </a:spcBef>
              <a:spcAft>
                <a:spcPts val="800"/>
              </a:spcAft>
              <a:buClr>
                <a:schemeClr val="accent2"/>
              </a:buClr>
              <a:defRPr sz="1200"/>
            </a:lvl4pPr>
            <a:lvl5pPr>
              <a:lnSpc>
                <a:spcPct val="90000"/>
              </a:lnSpc>
              <a:spcBef>
                <a:spcPts val="1000"/>
              </a:spcBef>
              <a:spcAft>
                <a:spcPts val="800"/>
              </a:spcAft>
              <a:buClr>
                <a:schemeClr val="accent2"/>
              </a:buCl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11/19/2024</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7" name="Freeform: Shape 14">
            <a:extLst>
              <a:ext uri="{FF2B5EF4-FFF2-40B4-BE49-F238E27FC236}">
                <a16:creationId xmlns:a16="http://schemas.microsoft.com/office/drawing/2014/main" id="{438B6FA2-AF11-618E-2B1A-38BF083DF340}"/>
              </a:ext>
              <a:ext uri="{C183D7F6-B498-43B3-948B-1728B52AA6E4}">
                <adec:decorative xmlns:adec="http://schemas.microsoft.com/office/drawing/2017/decorative" val="1"/>
              </a:ext>
            </a:extLst>
          </p:cNvPr>
          <p:cNvSpPr/>
          <p:nvPr userDrawn="1"/>
        </p:nvSpPr>
        <p:spPr>
          <a:xfrm rot="16200000">
            <a:off x="-381048" y="5144407"/>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Shape 13">
            <a:extLst>
              <a:ext uri="{FF2B5EF4-FFF2-40B4-BE49-F238E27FC236}">
                <a16:creationId xmlns:a16="http://schemas.microsoft.com/office/drawing/2014/main" id="{A269A8D8-A4AE-CEFF-E928-7DB1CFB3E401}"/>
              </a:ext>
              <a:ext uri="{C183D7F6-B498-43B3-948B-1728B52AA6E4}">
                <adec:decorative xmlns:adec="http://schemas.microsoft.com/office/drawing/2017/decorative" val="1"/>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9">
            <a:extLst>
              <a:ext uri="{FF2B5EF4-FFF2-40B4-BE49-F238E27FC236}">
                <a16:creationId xmlns:a16="http://schemas.microsoft.com/office/drawing/2014/main" id="{15418837-E689-97BE-9FAD-FEDBD599EBAD}"/>
              </a:ext>
              <a:ext uri="{C183D7F6-B498-43B3-948B-1728B52AA6E4}">
                <adec:decorative xmlns:adec="http://schemas.microsoft.com/office/drawing/2017/decorative" val="1"/>
              </a:ext>
            </a:extLst>
          </p:cNvPr>
          <p:cNvSpPr/>
          <p:nvPr userDrawn="1"/>
        </p:nvSpPr>
        <p:spPr>
          <a:xfrm rot="10800000" flipH="1">
            <a:off x="11109434" y="3527042"/>
            <a:ext cx="1082566" cy="1616525"/>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4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DF76A42-387B-8D66-1214-D40462070066}"/>
              </a:ext>
              <a:ext uri="{C183D7F6-B498-43B3-948B-1728B52AA6E4}">
                <adec:decorative xmlns:adec="http://schemas.microsoft.com/office/drawing/2017/decorative" val="1"/>
              </a:ext>
            </a:extLst>
          </p:cNvPr>
          <p:cNvSpPr/>
          <p:nvPr userDrawn="1"/>
        </p:nvSpPr>
        <p:spPr>
          <a:xfrm>
            <a:off x="7940621" y="704193"/>
            <a:ext cx="2296455" cy="22964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D2ACE818-46EF-547E-9315-A849483036BF}"/>
              </a:ext>
              <a:ext uri="{C183D7F6-B498-43B3-948B-1728B52AA6E4}">
                <adec:decorative xmlns:adec="http://schemas.microsoft.com/office/drawing/2017/decorative" val="1"/>
              </a:ext>
            </a:extLst>
          </p:cNvPr>
          <p:cNvGrpSpPr/>
          <p:nvPr userDrawn="1"/>
        </p:nvGrpSpPr>
        <p:grpSpPr>
          <a:xfrm>
            <a:off x="577652" y="0"/>
            <a:ext cx="8798419" cy="6816262"/>
            <a:chOff x="577652" y="-28502"/>
            <a:chExt cx="8798419" cy="6816262"/>
          </a:xfrm>
        </p:grpSpPr>
        <p:sp>
          <p:nvSpPr>
            <p:cNvPr id="9" name="Oval 8">
              <a:extLst>
                <a:ext uri="{FF2B5EF4-FFF2-40B4-BE49-F238E27FC236}">
                  <a16:creationId xmlns:a16="http://schemas.microsoft.com/office/drawing/2014/main" id="{E9644D21-8793-9A96-F305-5D20EE342B26}"/>
                </a:ext>
              </a:extLst>
            </p:cNvPr>
            <p:cNvSpPr/>
            <p:nvPr userDrawn="1"/>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DF8D7AEF-C845-09F0-F31C-20B32BBA1EBA}"/>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5F9D44CB-887B-C74D-3E96-5607E84DAEFF}"/>
                </a:ext>
              </a:extLst>
            </p:cNvPr>
            <p:cNvSpPr/>
            <p:nvPr userDrawn="1"/>
          </p:nvSpPr>
          <p:spPr>
            <a:xfrm>
              <a:off x="577652" y="1085116"/>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9">
            <a:extLst>
              <a:ext uri="{FF2B5EF4-FFF2-40B4-BE49-F238E27FC236}">
                <a16:creationId xmlns:a16="http://schemas.microsoft.com/office/drawing/2014/main" id="{87D193F4-2337-0048-1BE7-C9A8154191F9}"/>
              </a:ext>
              <a:ext uri="{C183D7F6-B498-43B3-948B-1728B52AA6E4}">
                <adec:decorative xmlns:adec="http://schemas.microsoft.com/office/drawing/2017/decorative" val="1"/>
              </a:ext>
            </a:extLst>
          </p:cNvPr>
          <p:cNvSpPr/>
          <p:nvPr userDrawn="1"/>
        </p:nvSpPr>
        <p:spPr>
          <a:xfrm rot="16200000" flipH="1">
            <a:off x="936118" y="5508455"/>
            <a:ext cx="1082566" cy="1616525"/>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45EE4510-BCBA-C39A-BEF1-A391A3304F88}"/>
              </a:ext>
              <a:ext uri="{C183D7F6-B498-43B3-948B-1728B52AA6E4}">
                <adec:decorative xmlns:adec="http://schemas.microsoft.com/office/drawing/2017/decorative" val="1"/>
              </a:ext>
            </a:extLst>
          </p:cNvPr>
          <p:cNvCxnSpPr>
            <a:cxnSpLocks/>
          </p:cNvCxnSpPr>
          <p:nvPr userDrawn="1"/>
        </p:nvCxnSpPr>
        <p:spPr>
          <a:xfrm>
            <a:off x="11494655" y="5270490"/>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2815929" y="1349825"/>
            <a:ext cx="6560142" cy="3063149"/>
          </a:xfrm>
        </p:spPr>
        <p:txBody>
          <a:bodyPr anchor="ctr">
            <a:noAutofit/>
          </a:bodyP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2815929" y="4412973"/>
            <a:ext cx="6560142" cy="1935571"/>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11/19/2024</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563727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825625"/>
            <a:ext cx="4915163" cy="4297680"/>
          </a:xfrm>
        </p:spPr>
        <p:txBody>
          <a:bodyPr>
            <a:normAutofit/>
          </a:bodyPr>
          <a:lstStyle>
            <a:lvl1pPr marL="0" indent="0">
              <a:spcBef>
                <a:spcPts val="1000"/>
              </a:spcBef>
              <a:spcAft>
                <a:spcPts val="800"/>
              </a:spcAft>
              <a:buNone/>
              <a:defRPr sz="2000"/>
            </a:lvl1pPr>
            <a:lvl2pPr marL="228600" indent="-228600">
              <a:spcBef>
                <a:spcPts val="1000"/>
              </a:spcBef>
              <a:spcAft>
                <a:spcPts val="800"/>
              </a:spcAft>
              <a:buClr>
                <a:schemeClr val="accent2"/>
              </a:buClr>
              <a:buFont typeface="Arial" panose="020B0604020202020204" pitchFamily="34" charset="0"/>
              <a:buChar char="•"/>
              <a:defRPr sz="2000"/>
            </a:lvl2pPr>
            <a:lvl3pPr marL="594360" indent="-228600">
              <a:spcBef>
                <a:spcPts val="1000"/>
              </a:spcBef>
              <a:spcAft>
                <a:spcPts val="800"/>
              </a:spcAft>
              <a:buClr>
                <a:schemeClr val="accent2"/>
              </a:buClr>
              <a:buFont typeface="Arial" panose="020B0604020202020204" pitchFamily="34" charset="0"/>
              <a:buChar char="•"/>
              <a:defRPr sz="2000"/>
            </a:lvl3pPr>
            <a:lvl4pPr marL="868680" indent="-228600">
              <a:spcBef>
                <a:spcPts val="1000"/>
              </a:spcBef>
              <a:spcAft>
                <a:spcPts val="800"/>
              </a:spcAft>
              <a:buClr>
                <a:schemeClr val="accent2"/>
              </a:buClr>
              <a:buFont typeface="Arial" panose="020B0604020202020204" pitchFamily="34" charset="0"/>
              <a:buChar char="•"/>
              <a:defRPr sz="2000"/>
            </a:lvl4pPr>
            <a:lvl5pPr marL="1143000" indent="-228600">
              <a:spcBef>
                <a:spcPts val="1000"/>
              </a:spcBef>
              <a:spcAft>
                <a:spcPts val="800"/>
              </a:spcAft>
              <a:buClr>
                <a:schemeClr val="accent2"/>
              </a:buClr>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5FB01ADF-164A-96FB-0129-C2A0F0ED0A85}"/>
              </a:ext>
            </a:extLst>
          </p:cNvPr>
          <p:cNvSpPr>
            <a:spLocks noGrp="1"/>
          </p:cNvSpPr>
          <p:nvPr>
            <p:ph sz="half" idx="15" hasCustomPrompt="1"/>
          </p:nvPr>
        </p:nvSpPr>
        <p:spPr>
          <a:xfrm>
            <a:off x="6147896" y="1816916"/>
            <a:ext cx="5212080" cy="4297680"/>
          </a:xfrm>
        </p:spPr>
        <p:txBody>
          <a:bodyPr>
            <a:normAutofit/>
          </a:bodyPr>
          <a:lstStyle>
            <a:lvl1pPr marL="0" indent="0">
              <a:spcBef>
                <a:spcPts val="1000"/>
              </a:spcBef>
              <a:spcAft>
                <a:spcPts val="800"/>
              </a:spcAft>
              <a:buNone/>
              <a:defRPr sz="2000"/>
            </a:lvl1pPr>
            <a:lvl2pPr marL="228600" indent="-228600">
              <a:spcBef>
                <a:spcPts val="1000"/>
              </a:spcBef>
              <a:spcAft>
                <a:spcPts val="800"/>
              </a:spcAft>
              <a:buClr>
                <a:schemeClr val="accent2"/>
              </a:buClr>
              <a:buFont typeface="Arial" panose="020B0604020202020204" pitchFamily="34" charset="0"/>
              <a:buChar char="•"/>
              <a:defRPr sz="2000"/>
            </a:lvl2pPr>
            <a:lvl3pPr marL="594360" indent="-228600">
              <a:spcBef>
                <a:spcPts val="1000"/>
              </a:spcBef>
              <a:spcAft>
                <a:spcPts val="800"/>
              </a:spcAft>
              <a:buClr>
                <a:schemeClr val="accent2"/>
              </a:buClr>
              <a:buFont typeface="Arial" panose="020B0604020202020204" pitchFamily="34" charset="0"/>
              <a:buChar char="•"/>
              <a:defRPr sz="2000"/>
            </a:lvl3pPr>
            <a:lvl4pPr marL="868680" indent="-228600">
              <a:spcBef>
                <a:spcPts val="1000"/>
              </a:spcBef>
              <a:spcAft>
                <a:spcPts val="800"/>
              </a:spcAft>
              <a:buClr>
                <a:schemeClr val="accent2"/>
              </a:buClr>
              <a:buFont typeface="Arial" panose="020B0604020202020204" pitchFamily="34" charset="0"/>
              <a:buChar char="•"/>
              <a:defRPr sz="2000"/>
            </a:lvl4pPr>
            <a:lvl5pPr marL="1143000" indent="-228600">
              <a:spcBef>
                <a:spcPts val="1000"/>
              </a:spcBef>
              <a:spcAft>
                <a:spcPts val="800"/>
              </a:spcAft>
              <a:buClr>
                <a:schemeClr val="accent2"/>
              </a:buClr>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C263F0DD-A38B-64B8-7412-087B487E6D47}"/>
              </a:ext>
              <a:ext uri="{C183D7F6-B498-43B3-948B-1728B52AA6E4}">
                <adec:decorative xmlns:adec="http://schemas.microsoft.com/office/drawing/2017/decorative" val="1"/>
              </a:ext>
            </a:extLst>
          </p:cNvPr>
          <p:cNvGrpSpPr/>
          <p:nvPr userDrawn="1"/>
        </p:nvGrpSpPr>
        <p:grpSpPr>
          <a:xfrm>
            <a:off x="123536" y="2"/>
            <a:ext cx="12068464" cy="6857998"/>
            <a:chOff x="123536" y="2"/>
            <a:chExt cx="12068464" cy="6857998"/>
          </a:xfrm>
        </p:grpSpPr>
        <p:sp>
          <p:nvSpPr>
            <p:cNvPr id="12" name="Freeform: Shape 9">
              <a:extLst>
                <a:ext uri="{FF2B5EF4-FFF2-40B4-BE49-F238E27FC236}">
                  <a16:creationId xmlns:a16="http://schemas.microsoft.com/office/drawing/2014/main" id="{44CE2FB7-A856-E3C3-9798-73AAFB7901B8}"/>
                </a:ext>
              </a:extLst>
            </p:cNvPr>
            <p:cNvSpPr/>
            <p:nvPr userDrawn="1"/>
          </p:nvSpPr>
          <p:spPr>
            <a:xfrm>
              <a:off x="5671336"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0">
              <a:extLst>
                <a:ext uri="{FF2B5EF4-FFF2-40B4-BE49-F238E27FC236}">
                  <a16:creationId xmlns:a16="http://schemas.microsoft.com/office/drawing/2014/main" id="{47ED62E5-894A-A8F9-A6DC-4A5C147CDE78}"/>
                </a:ext>
              </a:extLst>
            </p:cNvPr>
            <p:cNvSpPr/>
            <p:nvPr userDrawn="1"/>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1">
              <a:extLst>
                <a:ext uri="{FF2B5EF4-FFF2-40B4-BE49-F238E27FC236}">
                  <a16:creationId xmlns:a16="http://schemas.microsoft.com/office/drawing/2014/main" id="{5C181CD4-C69B-2826-AF23-060D677248A9}"/>
                </a:ext>
              </a:extLst>
            </p:cNvPr>
            <p:cNvSpPr/>
            <p:nvPr userDrawn="1"/>
          </p:nvSpPr>
          <p:spPr>
            <a:xfrm rot="5400000">
              <a:off x="11328915" y="3872201"/>
              <a:ext cx="1214656" cy="511514"/>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11/19/2024</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505290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p>
            <a:r>
              <a:rPr lang="en-US" dirty="0"/>
              <a:t>Click to add title</a:t>
            </a:r>
          </a:p>
        </p:txBody>
      </p:sp>
      <p:sp>
        <p:nvSpPr>
          <p:cNvPr id="11" name="Content Placeholder 2">
            <a:extLst>
              <a:ext uri="{FF2B5EF4-FFF2-40B4-BE49-F238E27FC236}">
                <a16:creationId xmlns:a16="http://schemas.microsoft.com/office/drawing/2014/main" id="{60538251-2B75-FA20-0F29-FB58583E6125}"/>
              </a:ext>
            </a:extLst>
          </p:cNvPr>
          <p:cNvSpPr>
            <a:spLocks noGrp="1"/>
          </p:cNvSpPr>
          <p:nvPr>
            <p:ph sz="half" idx="1" hasCustomPrompt="1"/>
          </p:nvPr>
        </p:nvSpPr>
        <p:spPr>
          <a:xfrm>
            <a:off x="838201" y="1825625"/>
            <a:ext cx="3108958" cy="4297680"/>
          </a:xfrm>
        </p:spPr>
        <p:txBody>
          <a:bodyPr>
            <a:normAutofit/>
          </a:bodyPr>
          <a:lstStyle>
            <a:lvl1pPr marL="228600" indent="-228600">
              <a:spcBef>
                <a:spcPts val="1000"/>
              </a:spcBef>
              <a:spcAft>
                <a:spcPts val="800"/>
              </a:spcAft>
              <a:buClr>
                <a:schemeClr val="accent2"/>
              </a:buClr>
              <a:buFont typeface="Arial" panose="020B0604020202020204" pitchFamily="34" charset="0"/>
              <a:buChar char="•"/>
              <a:defRPr sz="1800"/>
            </a:lvl1pPr>
            <a:lvl2pPr marL="285750" indent="-285750">
              <a:spcBef>
                <a:spcPts val="1000"/>
              </a:spcBef>
              <a:spcAft>
                <a:spcPts val="800"/>
              </a:spcAft>
              <a:buClr>
                <a:schemeClr val="accent2"/>
              </a:buClr>
              <a:buFont typeface="Arial" panose="020B0604020202020204" pitchFamily="34" charset="0"/>
              <a:buChar char="•"/>
              <a:defRPr sz="1800"/>
            </a:lvl2pPr>
            <a:lvl3pPr marL="651510" indent="-285750">
              <a:spcBef>
                <a:spcPts val="1000"/>
              </a:spcBef>
              <a:spcAft>
                <a:spcPts val="800"/>
              </a:spcAft>
              <a:buClr>
                <a:schemeClr val="accent2"/>
              </a:buClr>
              <a:buFont typeface="Arial" panose="020B0604020202020204" pitchFamily="34" charset="0"/>
              <a:buChar char="•"/>
              <a:defRPr sz="1800"/>
            </a:lvl3pPr>
            <a:lvl4pPr marL="925830" indent="-285750">
              <a:spcBef>
                <a:spcPts val="1000"/>
              </a:spcBef>
              <a:spcAft>
                <a:spcPts val="800"/>
              </a:spcAft>
              <a:buClr>
                <a:schemeClr val="accent2"/>
              </a:buClr>
              <a:buFont typeface="Arial" panose="020B0604020202020204" pitchFamily="34" charset="0"/>
              <a:buChar char="•"/>
              <a:defRPr sz="1800"/>
            </a:lvl4pPr>
            <a:lvl5pPr marL="1200150" indent="-285750">
              <a:spcBef>
                <a:spcPts val="1000"/>
              </a:spcBef>
              <a:spcAft>
                <a:spcPts val="800"/>
              </a:spcAft>
              <a:buClr>
                <a:schemeClr val="accent2"/>
              </a:buClr>
              <a:buFont typeface="Arial" panose="020B0604020202020204" pitchFamily="34" charset="0"/>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A06C49DD-8C29-93EA-04F4-22F84080DF5C}"/>
              </a:ext>
            </a:extLst>
          </p:cNvPr>
          <p:cNvSpPr>
            <a:spLocks noGrp="1"/>
          </p:cNvSpPr>
          <p:nvPr>
            <p:ph sz="half" idx="15" hasCustomPrompt="1"/>
          </p:nvPr>
        </p:nvSpPr>
        <p:spPr>
          <a:xfrm>
            <a:off x="4661820" y="1816916"/>
            <a:ext cx="6698156" cy="4297680"/>
          </a:xfrm>
        </p:spPr>
        <p:txBody>
          <a:bodyPr>
            <a:normAutofit/>
          </a:bodyPr>
          <a:lstStyle>
            <a:lvl1pPr marL="0" indent="0">
              <a:spcBef>
                <a:spcPts val="1000"/>
              </a:spcBef>
              <a:spcAft>
                <a:spcPts val="800"/>
              </a:spcAft>
              <a:buNone/>
              <a:defRPr sz="1800"/>
            </a:lvl1pPr>
            <a:lvl2pPr marL="228600" indent="-228600">
              <a:spcBef>
                <a:spcPts val="1000"/>
              </a:spcBef>
              <a:spcAft>
                <a:spcPts val="800"/>
              </a:spcAft>
              <a:buClr>
                <a:schemeClr val="accent2"/>
              </a:buClr>
              <a:buFont typeface="Arial" panose="020B0604020202020204" pitchFamily="34" charset="0"/>
              <a:buChar char="•"/>
              <a:defRPr sz="1800"/>
            </a:lvl2pPr>
            <a:lvl3pPr marL="594360" indent="-228600">
              <a:spcBef>
                <a:spcPts val="1000"/>
              </a:spcBef>
              <a:spcAft>
                <a:spcPts val="800"/>
              </a:spcAft>
              <a:buClr>
                <a:schemeClr val="accent2"/>
              </a:buClr>
              <a:buFont typeface="Arial" panose="020B0604020202020204" pitchFamily="34" charset="0"/>
              <a:buChar char="•"/>
              <a:defRPr sz="1800"/>
            </a:lvl3pPr>
            <a:lvl4pPr marL="868680" indent="-228600">
              <a:spcBef>
                <a:spcPts val="1000"/>
              </a:spcBef>
              <a:spcAft>
                <a:spcPts val="800"/>
              </a:spcAft>
              <a:buClr>
                <a:schemeClr val="accent2"/>
              </a:buClr>
              <a:buFont typeface="Arial" panose="020B0604020202020204" pitchFamily="34" charset="0"/>
              <a:buChar char="•"/>
              <a:defRPr sz="1800"/>
            </a:lvl4pPr>
            <a:lvl5pPr marL="1143000" indent="-228600">
              <a:spcBef>
                <a:spcPts val="1000"/>
              </a:spcBef>
              <a:spcAft>
                <a:spcPts val="800"/>
              </a:spcAft>
              <a:buClr>
                <a:schemeClr val="accent2"/>
              </a:buClr>
              <a:buFont typeface="Arial" panose="020B0604020202020204" pitchFamily="34" charset="0"/>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11/19/2024</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8" name="Freeform: Shape 11">
            <a:extLst>
              <a:ext uri="{FF2B5EF4-FFF2-40B4-BE49-F238E27FC236}">
                <a16:creationId xmlns:a16="http://schemas.microsoft.com/office/drawing/2014/main" id="{1E75594D-82D2-74F6-56EC-46FCD28CBE68}"/>
              </a:ext>
              <a:ext uri="{C183D7F6-B498-43B3-948B-1728B52AA6E4}">
                <adec:decorative xmlns:adec="http://schemas.microsoft.com/office/drawing/2017/decorative" val="1"/>
              </a:ext>
            </a:extLst>
          </p:cNvPr>
          <p:cNvSpPr/>
          <p:nvPr userDrawn="1"/>
        </p:nvSpPr>
        <p:spPr>
          <a:xfrm>
            <a:off x="9994966" y="0"/>
            <a:ext cx="1214656" cy="511514"/>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13">
            <a:extLst>
              <a:ext uri="{FF2B5EF4-FFF2-40B4-BE49-F238E27FC236}">
                <a16:creationId xmlns:a16="http://schemas.microsoft.com/office/drawing/2014/main" id="{FF4E0F5B-0892-2688-EFD3-284369DA50CD}"/>
              </a:ext>
              <a:ext uri="{C183D7F6-B498-43B3-948B-1728B52AA6E4}">
                <adec:decorative xmlns:adec="http://schemas.microsoft.com/office/drawing/2017/decorative" val="1"/>
              </a:ext>
            </a:extLst>
          </p:cNvPr>
          <p:cNvSpPr/>
          <p:nvPr userDrawn="1"/>
        </p:nvSpPr>
        <p:spPr>
          <a:xfrm rot="10800000">
            <a:off x="8097530" y="5590215"/>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71D8715A-3067-732D-C410-868C7CCCF750}"/>
              </a:ext>
              <a:ext uri="{C183D7F6-B498-43B3-948B-1728B52AA6E4}">
                <adec:decorative xmlns:adec="http://schemas.microsoft.com/office/drawing/2017/decorative" val="1"/>
              </a:ext>
            </a:extLst>
          </p:cNvPr>
          <p:cNvCxnSpPr>
            <a:cxnSpLocks/>
          </p:cNvCxnSpPr>
          <p:nvPr userDrawn="1"/>
        </p:nvCxnSpPr>
        <p:spPr>
          <a:xfrm rot="16200000">
            <a:off x="982378" y="551212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852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807BCF9-2F5B-200E-2E6C-E177DB56ECB0}"/>
              </a:ext>
              <a:ext uri="{C183D7F6-B498-43B3-948B-1728B52AA6E4}">
                <adec:decorative xmlns:adec="http://schemas.microsoft.com/office/drawing/2017/decorative" val="1"/>
              </a:ext>
            </a:extLst>
          </p:cNvPr>
          <p:cNvGrpSpPr/>
          <p:nvPr userDrawn="1"/>
        </p:nvGrpSpPr>
        <p:grpSpPr>
          <a:xfrm>
            <a:off x="0" y="7458"/>
            <a:ext cx="7083733" cy="6182202"/>
            <a:chOff x="0" y="7460"/>
            <a:chExt cx="7083733" cy="6182202"/>
          </a:xfrm>
        </p:grpSpPr>
        <p:sp>
          <p:nvSpPr>
            <p:cNvPr id="9" name="Freeform: Shape 14">
              <a:extLst>
                <a:ext uri="{FF2B5EF4-FFF2-40B4-BE49-F238E27FC236}">
                  <a16:creationId xmlns:a16="http://schemas.microsoft.com/office/drawing/2014/main" id="{7A624B2B-50FD-9351-987F-2E5A5472CAB6}"/>
                </a:ext>
              </a:extLst>
            </p:cNvPr>
            <p:cNvSpPr/>
            <p:nvPr userDrawn="1"/>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13">
              <a:extLst>
                <a:ext uri="{FF2B5EF4-FFF2-40B4-BE49-F238E27FC236}">
                  <a16:creationId xmlns:a16="http://schemas.microsoft.com/office/drawing/2014/main" id="{51E534EE-E0F1-2BD9-9A82-7656B90A2D9D}"/>
                </a:ext>
              </a:extLst>
            </p:cNvPr>
            <p:cNvSpPr/>
            <p:nvPr userDrawn="1"/>
          </p:nvSpPr>
          <p:spPr>
            <a:xfrm>
              <a:off x="6234405" y="7460"/>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200" y="198437"/>
            <a:ext cx="5257800" cy="2324046"/>
          </a:xfrm>
        </p:spPr>
        <p:txBody>
          <a:bodyPr anchor="b" anchorCtr="0">
            <a:noAutofit/>
          </a:bodyPr>
          <a:lstStyle>
            <a:lvl1pP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2657316"/>
            <a:ext cx="5257800" cy="3369858"/>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6413114" y="845068"/>
            <a:ext cx="5193792" cy="5193792"/>
          </a:xfrm>
          <a:prstGeom prst="ellipse">
            <a:avLst/>
          </a:prstGeom>
        </p:spPr>
        <p:txBody>
          <a:bodyPr/>
          <a:lstStyle>
            <a:lvl1pPr marL="0" indent="0" algn="ctr">
              <a:buNone/>
              <a:defRPr/>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11/19/2024</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45438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Tabl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21BD3DB-6F51-C1AE-FF0E-D0BDCB55F30B}"/>
              </a:ext>
              <a:ext uri="{C183D7F6-B498-43B3-948B-1728B52AA6E4}">
                <adec:decorative xmlns:adec="http://schemas.microsoft.com/office/drawing/2017/decorative" val="1"/>
              </a:ext>
            </a:extLst>
          </p:cNvPr>
          <p:cNvGrpSpPr/>
          <p:nvPr userDrawn="1"/>
        </p:nvGrpSpPr>
        <p:grpSpPr>
          <a:xfrm>
            <a:off x="123536" y="2"/>
            <a:ext cx="11220225" cy="6857998"/>
            <a:chOff x="123536" y="2"/>
            <a:chExt cx="11220225" cy="6857998"/>
          </a:xfrm>
        </p:grpSpPr>
        <p:sp>
          <p:nvSpPr>
            <p:cNvPr id="12" name="Freeform: Shape 7">
              <a:extLst>
                <a:ext uri="{FF2B5EF4-FFF2-40B4-BE49-F238E27FC236}">
                  <a16:creationId xmlns:a16="http://schemas.microsoft.com/office/drawing/2014/main" id="{59903C17-0733-BE0C-7392-283FEC2E98B0}"/>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1">
              <a:extLst>
                <a:ext uri="{FF2B5EF4-FFF2-40B4-BE49-F238E27FC236}">
                  <a16:creationId xmlns:a16="http://schemas.microsoft.com/office/drawing/2014/main" id="{898A3450-9C87-13ED-79CC-F4F65D14FF72}"/>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825625"/>
            <a:ext cx="2882462" cy="4297678"/>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038599" y="1825625"/>
            <a:ext cx="7315199" cy="4297680"/>
          </a:xfrm>
        </p:spPr>
        <p:txBody>
          <a:bodyPr>
            <a:normAutofit/>
          </a:bodyPr>
          <a:lstStyle>
            <a:lvl1pPr marL="0" indent="0">
              <a:buNone/>
              <a:defRPr sz="2400"/>
            </a:lvl1p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11/19/2024</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0815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2.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8061D-18C3-4F4F-85EF-561633F58754}" type="datetimeFigureOut">
              <a:rPr lang="en-US" smtClean="0"/>
              <a:t>11/19/2024</a:t>
            </a:fld>
            <a:endParaRPr lang="en-US" dirty="0"/>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dirty="0"/>
          </a:p>
        </p:txBody>
      </p:sp>
    </p:spTree>
    <p:extLst>
      <p:ext uri="{BB962C8B-B14F-4D97-AF65-F5344CB8AC3E}">
        <p14:creationId xmlns:p14="http://schemas.microsoft.com/office/powerpoint/2010/main" val="1965934658"/>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58" r:id="rId3"/>
    <p:sldLayoutId id="2147483650" r:id="rId4"/>
    <p:sldLayoutId id="2147483679" r:id="rId5"/>
    <p:sldLayoutId id="2147483662" r:id="rId6"/>
    <p:sldLayoutId id="2147483663" r:id="rId7"/>
    <p:sldLayoutId id="2147483652" r:id="rId8"/>
    <p:sldLayoutId id="2147483666" r:id="rId9"/>
    <p:sldLayoutId id="2147483664" r:id="rId10"/>
    <p:sldLayoutId id="2147483680" r:id="rId11"/>
    <p:sldLayoutId id="2147483661" r:id="rId12"/>
    <p:sldLayoutId id="2147483681" r:id="rId13"/>
    <p:sldLayoutId id="2147483669" r:id="rId14"/>
    <p:sldLayoutId id="2147483671" r:id="rId15"/>
    <p:sldLayoutId id="2147483674" r:id="rId16"/>
    <p:sldLayoutId id="2147483675" r:id="rId17"/>
    <p:sldLayoutId id="2147483676" r:id="rId18"/>
    <p:sldLayoutId id="214748367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F9378C-4949-9916-FEB7-774C5C2E6A57}"/>
              </a:ext>
            </a:extLst>
          </p:cNvPr>
          <p:cNvPicPr>
            <a:picLocks noGrp="1" noRot="1" noChangeAspect="1" noMove="1" noResize="1" noEditPoints="1" noAdjustHandles="1" noChangeArrowheads="1" noChangeShapeType="1" noCrop="1"/>
          </p:cNvPicPr>
          <p:nvPr userDrawn="1"/>
        </p:nvPicPr>
        <p:blipFill>
          <a:blip r:embed="rId6"/>
          <a:srcRect/>
          <a:stretch/>
        </p:blipFill>
        <p:spPr>
          <a:xfrm>
            <a:off x="9233335" y="6095608"/>
            <a:ext cx="2884774" cy="636244"/>
          </a:xfrm>
          <a:prstGeom prst="rect">
            <a:avLst/>
          </a:prstGeom>
        </p:spPr>
      </p:pic>
      <p:pic>
        <p:nvPicPr>
          <p:cNvPr id="6" name="Picture 5" descr="A black and red rectangle&#10;&#10;Description automatically generated">
            <a:extLst>
              <a:ext uri="{FF2B5EF4-FFF2-40B4-BE49-F238E27FC236}">
                <a16:creationId xmlns:a16="http://schemas.microsoft.com/office/drawing/2014/main" id="{F929F1C1-8D6F-92C5-22BF-059C9895FDA9}"/>
              </a:ext>
            </a:extLst>
          </p:cNvPr>
          <p:cNvPicPr>
            <a:picLocks noGrp="1" noRot="1" noChangeAspect="1" noMove="1" noResize="1" noEditPoints="1" noAdjustHandles="1" noChangeArrowheads="1" noChangeShapeType="1" noCrop="1"/>
          </p:cNvPicPr>
          <p:nvPr userDrawn="1"/>
        </p:nvPicPr>
        <p:blipFill rotWithShape="1">
          <a:blip r:embed="rId7"/>
          <a:srcRect b="72243"/>
          <a:stretch/>
        </p:blipFill>
        <p:spPr>
          <a:xfrm>
            <a:off x="0" y="-13046"/>
            <a:ext cx="12195810" cy="725170"/>
          </a:xfrm>
          <a:prstGeom prst="rect">
            <a:avLst/>
          </a:prstGeom>
        </p:spPr>
      </p:pic>
      <p:sp>
        <p:nvSpPr>
          <p:cNvPr id="9" name="Rectangle 8">
            <a:extLst>
              <a:ext uri="{FF2B5EF4-FFF2-40B4-BE49-F238E27FC236}">
                <a16:creationId xmlns:a16="http://schemas.microsoft.com/office/drawing/2014/main" id="{A59918A8-7BC7-6CFA-D5CB-B362289D15C4}"/>
              </a:ext>
            </a:extLst>
          </p:cNvPr>
          <p:cNvSpPr>
            <a:spLocks noGrp="1" noRot="1" noMove="1" noResize="1" noEditPoints="1" noAdjustHandles="1" noChangeArrowheads="1" noChangeShapeType="1"/>
          </p:cNvSpPr>
          <p:nvPr userDrawn="1"/>
        </p:nvSpPr>
        <p:spPr>
          <a:xfrm>
            <a:off x="0" y="5608320"/>
            <a:ext cx="12192000" cy="345440"/>
          </a:xfrm>
          <a:prstGeom prst="rect">
            <a:avLst/>
          </a:prstGeom>
          <a:solidFill>
            <a:srgbClr val="CB20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68" r:id="rId1"/>
    <p:sldLayoutId id="2147483665" r:id="rId2"/>
    <p:sldLayoutId id="2147483649" r:id="rId3"/>
    <p:sldLayoutId id="2147483651" r:id="rId4"/>
  </p:sldLayoutIdLst>
  <p:hf hdr="0" dt="0"/>
  <p:txStyles>
    <p:titleStyle>
      <a:lvl1pPr algn="l" defTabSz="914400" rtl="0" eaLnBrk="1" latinLnBrk="0" hangingPunct="1">
        <a:lnSpc>
          <a:spcPct val="90000"/>
        </a:lnSpc>
        <a:spcBef>
          <a:spcPct val="0"/>
        </a:spcBef>
        <a:buNone/>
        <a:defRPr sz="4000" b="1" i="0" kern="1200" cap="all" spc="600" baseline="0">
          <a:solidFill>
            <a:schemeClr val="tx1"/>
          </a:solidFill>
          <a:latin typeface="+mj-lt"/>
          <a:ea typeface="+mj-ea"/>
          <a:cs typeface="Arial Black" panose="020B0604020202020204" pitchFamily="34" charset="0"/>
        </a:defRPr>
      </a:lvl1pPr>
    </p:titleStyle>
    <p:bodyStyle>
      <a:lvl1pPr marL="342900" indent="-342900" algn="l" defTabSz="914400" rtl="0" eaLnBrk="1" latinLnBrk="0" hangingPunct="1">
        <a:lnSpc>
          <a:spcPct val="100000"/>
        </a:lnSpc>
        <a:spcBef>
          <a:spcPts val="1000"/>
        </a:spcBef>
        <a:buClr>
          <a:srgbClr val="CB2027"/>
        </a:buClr>
        <a:buFont typeface="Wingdings" panose="05000000000000000000"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100000"/>
        </a:lnSpc>
        <a:spcBef>
          <a:spcPts val="500"/>
        </a:spcBef>
        <a:buClr>
          <a:srgbClr val="CB2027"/>
        </a:buClr>
        <a:buFont typeface="Wingdings" panose="05000000000000000000" pitchFamily="2" charset="2"/>
        <a:buChar char="§"/>
        <a:defRPr sz="2200" b="0" i="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500"/>
        </a:spcBef>
        <a:buClr>
          <a:srgbClr val="CB2027"/>
        </a:buClr>
        <a:buFont typeface="Wingdings" panose="05000000000000000000" pitchFamily="2" charset="2"/>
        <a:buChar char="§"/>
        <a:defRPr sz="2000" b="0" i="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100000"/>
        </a:lnSpc>
        <a:spcBef>
          <a:spcPts val="5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100000"/>
        </a:lnSpc>
        <a:spcBef>
          <a:spcPts val="5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4" orient="horz" pos="1152" userDrawn="1">
          <p15:clr>
            <a:srgbClr val="547EBF"/>
          </p15:clr>
        </p15:guide>
        <p15:guide id="5" pos="7440" userDrawn="1">
          <p15:clr>
            <a:srgbClr val="547EBF"/>
          </p15:clr>
        </p15:guide>
        <p15:guide id="6" orient="horz" pos="4080" userDrawn="1">
          <p15:clr>
            <a:srgbClr val="547EBF"/>
          </p15:clr>
        </p15:guide>
        <p15:guide id="19" userDrawn="1">
          <p15:clr>
            <a:srgbClr val="547EBF"/>
          </p15:clr>
        </p15:guide>
        <p15:guide id="20" pos="7680" userDrawn="1">
          <p15:clr>
            <a:srgbClr val="547EBF"/>
          </p15:clr>
        </p15:guide>
        <p15:guide id="21" pos="528" userDrawn="1">
          <p15:clr>
            <a:srgbClr val="547EBF"/>
          </p15:clr>
        </p15:guide>
        <p15:guide id="22" pos="6912" userDrawn="1">
          <p15:clr>
            <a:srgbClr val="547EBF"/>
          </p15:clr>
        </p15:guide>
        <p15:guide id="23" orient="horz" pos="240" userDrawn="1">
          <p15:clr>
            <a:srgbClr val="547EBF"/>
          </p15:clr>
        </p15:guide>
        <p15:guide id="25" orient="horz" pos="552" userDrawn="1">
          <p15:clr>
            <a:srgbClr val="547EB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2.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1.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20.xml"/><Relationship Id="rId5" Type="http://schemas.openxmlformats.org/officeDocument/2006/relationships/image" Target="../media/image6.pn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jpeg"/><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mailto:bill.roth@rothiams.com" TargetMode="External"/><Relationship Id="rId7"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22.xml"/><Relationship Id="rId6" Type="http://schemas.openxmlformats.org/officeDocument/2006/relationships/image" Target="../media/image4.jp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red rectangle&#10;&#10;Description automatically generated with low confidence">
            <a:extLst>
              <a:ext uri="{FF2B5EF4-FFF2-40B4-BE49-F238E27FC236}">
                <a16:creationId xmlns:a16="http://schemas.microsoft.com/office/drawing/2014/main" id="{E24CA819-66BA-9465-B166-8CC1EFE13F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2426395"/>
          </a:xfrm>
          <a:prstGeom prst="rect">
            <a:avLst/>
          </a:prstGeom>
        </p:spPr>
      </p:pic>
      <p:sp>
        <p:nvSpPr>
          <p:cNvPr id="2" name="Title 1">
            <a:extLst>
              <a:ext uri="{FF2B5EF4-FFF2-40B4-BE49-F238E27FC236}">
                <a16:creationId xmlns:a16="http://schemas.microsoft.com/office/drawing/2014/main" id="{067E883E-B511-8BE2-FA02-51BE6066777C}"/>
              </a:ext>
            </a:extLst>
          </p:cNvPr>
          <p:cNvSpPr>
            <a:spLocks noGrp="1"/>
          </p:cNvSpPr>
          <p:nvPr>
            <p:ph type="ctrTitle"/>
          </p:nvPr>
        </p:nvSpPr>
        <p:spPr>
          <a:xfrm>
            <a:off x="5314278" y="2740757"/>
            <a:ext cx="6702014" cy="525714"/>
          </a:xfrm>
        </p:spPr>
        <p:txBody>
          <a:bodyPr>
            <a:noAutofit/>
          </a:bodyPr>
          <a:lstStyle/>
          <a:p>
            <a:pPr>
              <a:lnSpc>
                <a:spcPct val="107000"/>
              </a:lnSpc>
              <a:spcAft>
                <a:spcPts val="800"/>
              </a:spcAft>
            </a:pPr>
            <a:r>
              <a:rPr lang="en-CA" sz="3200" kern="100" dirty="0">
                <a:solidFill>
                  <a:srgbClr val="002060"/>
                </a:solidFill>
                <a:effectLst/>
                <a:latin typeface="Arial Black" panose="020B0A04020102020204" pitchFamily="34" charset="0"/>
                <a:ea typeface="Aptos" panose="020B0004020202020204" pitchFamily="34" charset="0"/>
                <a:cs typeface="Times New Roman" panose="02020603050405020304" pitchFamily="18" charset="0"/>
              </a:rPr>
              <a:t>Cooperative Procurement Webinar: </a:t>
            </a:r>
            <a:r>
              <a:rPr lang="en-CA" sz="3200" b="1" kern="100" dirty="0">
                <a:solidFill>
                  <a:srgbClr val="002060"/>
                </a:solidFill>
                <a:effectLst/>
                <a:latin typeface="Arial Black" panose="020B0A04020102020204" pitchFamily="34" charset="0"/>
                <a:ea typeface="Aptos" panose="020B0004020202020204" pitchFamily="34" charset="0"/>
                <a:cs typeface="Times New Roman" panose="02020603050405020304" pitchFamily="18" charset="0"/>
              </a:rPr>
              <a:t>Tracking the Cost of an RFP</a:t>
            </a:r>
            <a:r>
              <a:rPr lang="en-CA" sz="3200" kern="100" dirty="0">
                <a:solidFill>
                  <a:srgbClr val="002060"/>
                </a:solidFill>
                <a:effectLst/>
                <a:latin typeface="Arial Black" panose="020B0A04020102020204" pitchFamily="34" charset="0"/>
                <a:ea typeface="Aptos" panose="020B0004020202020204" pitchFamily="34" charset="0"/>
                <a:cs typeface="Times New Roman" panose="02020603050405020304" pitchFamily="18" charset="0"/>
              </a:rPr>
              <a:t> </a:t>
            </a:r>
          </a:p>
        </p:txBody>
      </p:sp>
      <p:sp>
        <p:nvSpPr>
          <p:cNvPr id="5" name="TextBox 4">
            <a:extLst>
              <a:ext uri="{FF2B5EF4-FFF2-40B4-BE49-F238E27FC236}">
                <a16:creationId xmlns:a16="http://schemas.microsoft.com/office/drawing/2014/main" id="{AE1898D5-93DE-A884-5AFA-8B594090C25C}"/>
              </a:ext>
            </a:extLst>
          </p:cNvPr>
          <p:cNvSpPr txBox="1"/>
          <p:nvPr/>
        </p:nvSpPr>
        <p:spPr>
          <a:xfrm>
            <a:off x="5285591" y="3429000"/>
            <a:ext cx="6702015" cy="1657377"/>
          </a:xfrm>
          <a:prstGeom prst="rect">
            <a:avLst/>
          </a:prstGeom>
          <a:noFill/>
        </p:spPr>
        <p:txBody>
          <a:bodyPr wrap="square" rtlCol="0">
            <a:spAutoFit/>
          </a:bodyPr>
          <a:lstStyle/>
          <a:p>
            <a:pPr>
              <a:lnSpc>
                <a:spcPct val="107000"/>
              </a:lnSpc>
              <a:spcAft>
                <a:spcPts val="800"/>
              </a:spcAft>
            </a:pPr>
            <a:r>
              <a:rPr lang="en-CA" sz="1600" b="1" dirty="0">
                <a:latin typeface="Arial" panose="020B0604020202020204" pitchFamily="34" charset="0"/>
                <a:cs typeface="Arial" panose="020B0604020202020204" pitchFamily="34" charset="0"/>
              </a:rPr>
              <a:t>Purpose of this webinar: </a:t>
            </a:r>
            <a:r>
              <a:rPr lang="en-CA" sz="1800" kern="100" dirty="0">
                <a:effectLst/>
                <a:latin typeface="Arial" panose="020B0604020202020204" pitchFamily="34" charset="0"/>
                <a:ea typeface="Aptos" panose="020B0004020202020204" pitchFamily="34" charset="0"/>
                <a:cs typeface="Times New Roman" panose="02020603050405020304" pitchFamily="18" charset="0"/>
              </a:rPr>
              <a:t>This webinar will provide valuable insights into the often-overlooked financial impacts of the RFP process and will help attendees understand how to streamline procurement practices for better outcomes.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A" dirty="0"/>
          </a:p>
        </p:txBody>
      </p:sp>
      <p:pic>
        <p:nvPicPr>
          <p:cNvPr id="6" name="Picture 5" descr="A blue and black logo&#10;&#10;Description automatically generated">
            <a:extLst>
              <a:ext uri="{FF2B5EF4-FFF2-40B4-BE49-F238E27FC236}">
                <a16:creationId xmlns:a16="http://schemas.microsoft.com/office/drawing/2014/main" id="{D4C164D4-62D4-31D6-294A-F24FE62BE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41" y="5982225"/>
            <a:ext cx="2191456" cy="789714"/>
          </a:xfrm>
          <a:prstGeom prst="rect">
            <a:avLst/>
          </a:prstGeom>
          <a:noFill/>
        </p:spPr>
      </p:pic>
      <p:pic>
        <p:nvPicPr>
          <p:cNvPr id="2050" name="Picture 2">
            <a:extLst>
              <a:ext uri="{FF2B5EF4-FFF2-40B4-BE49-F238E27FC236}">
                <a16:creationId xmlns:a16="http://schemas.microsoft.com/office/drawing/2014/main" id="{AC73A5D1-71B5-79DC-A186-19C21DEB7E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707" y="1304609"/>
            <a:ext cx="4978331" cy="33211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E60D106-03E1-4F03-721D-74BAAA1143BA}"/>
              </a:ext>
            </a:extLst>
          </p:cNvPr>
          <p:cNvPicPr>
            <a:picLocks noChangeAspect="1"/>
          </p:cNvPicPr>
          <p:nvPr/>
        </p:nvPicPr>
        <p:blipFill>
          <a:blip r:embed="rId5"/>
          <a:stretch>
            <a:fillRect/>
          </a:stretch>
        </p:blipFill>
        <p:spPr>
          <a:xfrm>
            <a:off x="2753736" y="6021704"/>
            <a:ext cx="5121084" cy="800169"/>
          </a:xfrm>
          <a:prstGeom prst="rect">
            <a:avLst/>
          </a:prstGeom>
        </p:spPr>
      </p:pic>
    </p:spTree>
    <p:extLst>
      <p:ext uri="{BB962C8B-B14F-4D97-AF65-F5344CB8AC3E}">
        <p14:creationId xmlns:p14="http://schemas.microsoft.com/office/powerpoint/2010/main" val="5167272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614A4A-9FBB-C50B-041E-4781ACD8C1EF}"/>
              </a:ext>
            </a:extLst>
          </p:cNvPr>
          <p:cNvSpPr>
            <a:spLocks noGrp="1"/>
          </p:cNvSpPr>
          <p:nvPr>
            <p:ph type="title"/>
          </p:nvPr>
        </p:nvSpPr>
        <p:spPr>
          <a:xfrm>
            <a:off x="538162" y="1065174"/>
            <a:ext cx="3638550" cy="4727652"/>
          </a:xfrm>
        </p:spPr>
        <p:txBody>
          <a:bodyPr anchor="ctr">
            <a:normAutofit/>
          </a:bodyPr>
          <a:lstStyle/>
          <a:p>
            <a:r>
              <a:rPr lang="en-US" dirty="0"/>
              <a:t>Personnel Hours</a:t>
            </a:r>
          </a:p>
        </p:txBody>
      </p:sp>
      <p:graphicFrame>
        <p:nvGraphicFramePr>
          <p:cNvPr id="6" name="Chart 5">
            <a:extLst>
              <a:ext uri="{FF2B5EF4-FFF2-40B4-BE49-F238E27FC236}">
                <a16:creationId xmlns:a16="http://schemas.microsoft.com/office/drawing/2014/main" id="{A0577341-6F57-47D3-A992-920A0259D600}"/>
              </a:ext>
            </a:extLst>
          </p:cNvPr>
          <p:cNvGraphicFramePr/>
          <p:nvPr/>
        </p:nvGraphicFramePr>
        <p:xfrm>
          <a:off x="4911292" y="523784"/>
          <a:ext cx="6607608" cy="56103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86672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490C1-57C6-62B0-23E1-4FC563B38604}"/>
              </a:ext>
            </a:extLst>
          </p:cNvPr>
          <p:cNvSpPr>
            <a:spLocks noGrp="1"/>
          </p:cNvSpPr>
          <p:nvPr>
            <p:ph type="title"/>
          </p:nvPr>
        </p:nvSpPr>
        <p:spPr>
          <a:xfrm>
            <a:off x="838200" y="882573"/>
            <a:ext cx="10515600" cy="930275"/>
          </a:xfrm>
        </p:spPr>
        <p:txBody>
          <a:bodyPr anchor="ctr">
            <a:normAutofit/>
          </a:bodyPr>
          <a:lstStyle/>
          <a:p>
            <a:r>
              <a:rPr lang="en-US" dirty="0"/>
              <a:t>Costs</a:t>
            </a:r>
          </a:p>
        </p:txBody>
      </p:sp>
      <p:graphicFrame>
        <p:nvGraphicFramePr>
          <p:cNvPr id="5" name="Table 4">
            <a:extLst>
              <a:ext uri="{FF2B5EF4-FFF2-40B4-BE49-F238E27FC236}">
                <a16:creationId xmlns:a16="http://schemas.microsoft.com/office/drawing/2014/main" id="{F857C69D-64BA-738F-4B62-C7FBD80C8F41}"/>
              </a:ext>
            </a:extLst>
          </p:cNvPr>
          <p:cNvGraphicFramePr>
            <a:graphicFrameLocks noGrp="1"/>
          </p:cNvGraphicFramePr>
          <p:nvPr/>
        </p:nvGraphicFramePr>
        <p:xfrm>
          <a:off x="945951" y="1884362"/>
          <a:ext cx="10300096" cy="4351343"/>
        </p:xfrm>
        <a:graphic>
          <a:graphicData uri="http://schemas.openxmlformats.org/drawingml/2006/table">
            <a:tbl>
              <a:tblPr firstRow="1" firstCol="1" bandRow="1"/>
              <a:tblGrid>
                <a:gridCol w="3829535">
                  <a:extLst>
                    <a:ext uri="{9D8B030D-6E8A-4147-A177-3AD203B41FA5}">
                      <a16:colId xmlns:a16="http://schemas.microsoft.com/office/drawing/2014/main" val="302451950"/>
                    </a:ext>
                  </a:extLst>
                </a:gridCol>
                <a:gridCol w="2708966">
                  <a:extLst>
                    <a:ext uri="{9D8B030D-6E8A-4147-A177-3AD203B41FA5}">
                      <a16:colId xmlns:a16="http://schemas.microsoft.com/office/drawing/2014/main" val="2113636416"/>
                    </a:ext>
                  </a:extLst>
                </a:gridCol>
                <a:gridCol w="3761595">
                  <a:extLst>
                    <a:ext uri="{9D8B030D-6E8A-4147-A177-3AD203B41FA5}">
                      <a16:colId xmlns:a16="http://schemas.microsoft.com/office/drawing/2014/main" val="3055963379"/>
                    </a:ext>
                  </a:extLst>
                </a:gridCol>
              </a:tblGrid>
              <a:tr h="493338">
                <a:tc>
                  <a:txBody>
                    <a:bodyPr/>
                    <a:lstStyle/>
                    <a:p>
                      <a:pPr marL="0" marR="0" algn="ctr" fontAlgn="t">
                        <a:lnSpc>
                          <a:spcPct val="115000"/>
                        </a:lnSpc>
                        <a:spcBef>
                          <a:spcPts val="0"/>
                        </a:spcBef>
                        <a:spcAft>
                          <a:spcPts val="0"/>
                        </a:spcAft>
                      </a:pPr>
                      <a:r>
                        <a:rPr lang="en-US" sz="2300" b="1" i="0" u="none" strike="noStrike" kern="100">
                          <a:solidFill>
                            <a:srgbClr val="000000"/>
                          </a:solidFill>
                          <a:effectLst/>
                          <a:highlight>
                            <a:srgbClr val="D9D9D9"/>
                          </a:highlight>
                          <a:latin typeface="Aptos" panose="020B0004020202020204" pitchFamily="34" charset="0"/>
                          <a:ea typeface="Aptos" panose="020B0004020202020204" pitchFamily="34" charset="0"/>
                          <a:cs typeface="Times New Roman" panose="02020603050405020304" pitchFamily="18" charset="0"/>
                        </a:rPr>
                        <a:t>Position</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fontAlgn="t">
                        <a:lnSpc>
                          <a:spcPct val="115000"/>
                        </a:lnSpc>
                        <a:spcBef>
                          <a:spcPts val="0"/>
                        </a:spcBef>
                        <a:spcAft>
                          <a:spcPts val="0"/>
                        </a:spcAft>
                      </a:pPr>
                      <a:r>
                        <a:rPr lang="en-US" sz="2300" b="1" i="0" u="none" strike="noStrike" kern="100">
                          <a:solidFill>
                            <a:srgbClr val="000000"/>
                          </a:solidFill>
                          <a:effectLst/>
                          <a:highlight>
                            <a:srgbClr val="D9D9D9"/>
                          </a:highlight>
                          <a:latin typeface="Aptos" panose="020B0004020202020204" pitchFamily="34" charset="0"/>
                          <a:ea typeface="Aptos" panose="020B0004020202020204" pitchFamily="34" charset="0"/>
                          <a:cs typeface="Times New Roman" panose="02020603050405020304" pitchFamily="18" charset="0"/>
                        </a:rPr>
                        <a:t>Complex</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fontAlgn="t">
                        <a:lnSpc>
                          <a:spcPct val="115000"/>
                        </a:lnSpc>
                        <a:spcBef>
                          <a:spcPts val="0"/>
                        </a:spcBef>
                        <a:spcAft>
                          <a:spcPts val="0"/>
                        </a:spcAft>
                      </a:pPr>
                      <a:r>
                        <a:rPr lang="en-US" sz="2300" b="1" i="0" u="none" strike="noStrike" kern="100">
                          <a:solidFill>
                            <a:srgbClr val="000000"/>
                          </a:solidFill>
                          <a:effectLst/>
                          <a:highlight>
                            <a:srgbClr val="D9D9D9"/>
                          </a:highlight>
                          <a:latin typeface="Aptos" panose="020B0004020202020204" pitchFamily="34" charset="0"/>
                          <a:ea typeface="Aptos" panose="020B0004020202020204" pitchFamily="34" charset="0"/>
                          <a:cs typeface="Times New Roman" panose="02020603050405020304" pitchFamily="18" charset="0"/>
                        </a:rPr>
                        <a:t>Non-Complex</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95538354"/>
                  </a:ext>
                </a:extLst>
              </a:tr>
              <a:tr h="493338">
                <a:tc>
                  <a:txBody>
                    <a:bodyPr/>
                    <a:lstStyle/>
                    <a:p>
                      <a:pPr marL="0" marR="0" algn="l"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Procurement Manager</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$1,082</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$455</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3588277"/>
                  </a:ext>
                </a:extLst>
              </a:tr>
              <a:tr h="493338">
                <a:tc>
                  <a:txBody>
                    <a:bodyPr/>
                    <a:lstStyle/>
                    <a:p>
                      <a:pPr marL="0" marR="0" algn="l"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Procurement Lead</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$4,800</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$563</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825624"/>
                  </a:ext>
                </a:extLst>
              </a:tr>
              <a:tr h="493338">
                <a:tc>
                  <a:txBody>
                    <a:bodyPr/>
                    <a:lstStyle/>
                    <a:p>
                      <a:pPr marL="0" marR="0" algn="l"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Admin Support</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$46</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$57</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9036199"/>
                  </a:ext>
                </a:extLst>
              </a:tr>
              <a:tr h="493338">
                <a:tc>
                  <a:txBody>
                    <a:bodyPr/>
                    <a:lstStyle/>
                    <a:p>
                      <a:pPr marL="0" marR="0" algn="l"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Customer/SME/Evaluation</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$7,705</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$436</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974474"/>
                  </a:ext>
                </a:extLst>
              </a:tr>
              <a:tr h="493338">
                <a:tc>
                  <a:txBody>
                    <a:bodyPr/>
                    <a:lstStyle/>
                    <a:p>
                      <a:pPr marL="0" marR="0" algn="l"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Counsel</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$1,290</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$30</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5360560"/>
                  </a:ext>
                </a:extLst>
              </a:tr>
              <a:tr h="493338">
                <a:tc>
                  <a:txBody>
                    <a:bodyPr/>
                    <a:lstStyle/>
                    <a:p>
                      <a:pPr marL="0" marR="0" algn="l"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Management</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$2,496</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$141</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60950939"/>
                  </a:ext>
                </a:extLst>
              </a:tr>
              <a:tr h="897977">
                <a:tc>
                  <a:txBody>
                    <a:bodyPr/>
                    <a:lstStyle/>
                    <a:p>
                      <a:pPr marL="0" marR="0" algn="l" fontAlgn="t">
                        <a:lnSpc>
                          <a:spcPct val="115000"/>
                        </a:lnSpc>
                        <a:spcBef>
                          <a:spcPts val="0"/>
                        </a:spcBef>
                        <a:spcAft>
                          <a:spcPts val="0"/>
                        </a:spcAft>
                      </a:pPr>
                      <a:r>
                        <a:rPr lang="en-US" sz="2300" b="1" i="0" u="none" strike="noStrike" kern="100">
                          <a:solidFill>
                            <a:srgbClr val="000000"/>
                          </a:solidFill>
                          <a:effectLst/>
                          <a:highlight>
                            <a:srgbClr val="D9D9D9"/>
                          </a:highlight>
                          <a:latin typeface="Aptos" panose="020B0004020202020204" pitchFamily="34" charset="0"/>
                          <a:ea typeface="Aptos" panose="020B0004020202020204" pitchFamily="34" charset="0"/>
                          <a:cs typeface="Times New Roman" panose="02020603050405020304" pitchFamily="18" charset="0"/>
                        </a:rPr>
                        <a:t>Average hourly costs across all spreadsheets*</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fontAlgn="t">
                        <a:lnSpc>
                          <a:spcPct val="115000"/>
                        </a:lnSpc>
                        <a:spcBef>
                          <a:spcPts val="0"/>
                        </a:spcBef>
                        <a:spcAft>
                          <a:spcPts val="0"/>
                        </a:spcAft>
                      </a:pPr>
                      <a:r>
                        <a:rPr lang="en-US" sz="2300" b="0" i="0" u="none" strike="noStrike" kern="100">
                          <a:effectLst/>
                          <a:highlight>
                            <a:srgbClr val="D9D9D9"/>
                          </a:highlight>
                          <a:latin typeface="Aptos" panose="020B0004020202020204" pitchFamily="34" charset="0"/>
                          <a:ea typeface="Aptos" panose="020B0004020202020204" pitchFamily="34" charset="0"/>
                          <a:cs typeface="Times New Roman" panose="02020603050405020304" pitchFamily="18" charset="0"/>
                        </a:rPr>
                        <a:t> </a:t>
                      </a:r>
                      <a:endParaRPr lang="en-US" sz="3500" b="0" i="0" u="none" strike="noStrike">
                        <a:effectLst/>
                        <a:latin typeface="Arial" panose="020B0604020202020204" pitchFamily="34" charset="0"/>
                      </a:endParaRPr>
                    </a:p>
                    <a:p>
                      <a:pPr marL="0" marR="0" algn="r" fontAlgn="t">
                        <a:lnSpc>
                          <a:spcPct val="115000"/>
                        </a:lnSpc>
                        <a:spcBef>
                          <a:spcPts val="0"/>
                        </a:spcBef>
                        <a:spcAft>
                          <a:spcPts val="0"/>
                        </a:spcAft>
                      </a:pPr>
                      <a:r>
                        <a:rPr lang="en-US" sz="2300" b="0" i="0" u="none" strike="noStrike" kern="100">
                          <a:solidFill>
                            <a:srgbClr val="000000"/>
                          </a:solidFill>
                          <a:effectLst/>
                          <a:highlight>
                            <a:srgbClr val="D9D9D9"/>
                          </a:highlight>
                          <a:latin typeface="Aptos" panose="020B0004020202020204" pitchFamily="34" charset="0"/>
                          <a:ea typeface="Aptos" panose="020B0004020202020204" pitchFamily="34" charset="0"/>
                          <a:cs typeface="Times New Roman" panose="02020603050405020304" pitchFamily="18" charset="0"/>
                        </a:rPr>
                        <a:t>$17,419</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fontAlgn="t">
                        <a:lnSpc>
                          <a:spcPct val="115000"/>
                        </a:lnSpc>
                        <a:spcBef>
                          <a:spcPts val="0"/>
                        </a:spcBef>
                        <a:spcAft>
                          <a:spcPts val="0"/>
                        </a:spcAft>
                      </a:pPr>
                      <a:r>
                        <a:rPr lang="en-US" sz="2300" b="0" i="0" u="none" strike="noStrike" kern="100">
                          <a:effectLst/>
                          <a:highlight>
                            <a:srgbClr val="D9D9D9"/>
                          </a:highlight>
                          <a:latin typeface="Aptos" panose="020B0004020202020204" pitchFamily="34" charset="0"/>
                          <a:ea typeface="Aptos" panose="020B0004020202020204" pitchFamily="34" charset="0"/>
                          <a:cs typeface="Times New Roman" panose="02020603050405020304" pitchFamily="18" charset="0"/>
                        </a:rPr>
                        <a:t> </a:t>
                      </a:r>
                      <a:endParaRPr lang="en-US" sz="3500" b="0" i="0" u="none" strike="noStrike">
                        <a:effectLst/>
                        <a:latin typeface="Arial" panose="020B0604020202020204" pitchFamily="34" charset="0"/>
                      </a:endParaRPr>
                    </a:p>
                    <a:p>
                      <a:pPr marL="0" marR="0" algn="r" fontAlgn="t">
                        <a:lnSpc>
                          <a:spcPct val="115000"/>
                        </a:lnSpc>
                        <a:spcBef>
                          <a:spcPts val="0"/>
                        </a:spcBef>
                        <a:spcAft>
                          <a:spcPts val="0"/>
                        </a:spcAft>
                      </a:pPr>
                      <a:r>
                        <a:rPr lang="en-US" sz="2300" b="0" i="0" u="none" strike="noStrike" kern="100">
                          <a:solidFill>
                            <a:srgbClr val="000000"/>
                          </a:solidFill>
                          <a:effectLst/>
                          <a:highlight>
                            <a:srgbClr val="D9D9D9"/>
                          </a:highlight>
                          <a:latin typeface="Aptos" panose="020B0004020202020204" pitchFamily="34" charset="0"/>
                          <a:ea typeface="Aptos" panose="020B0004020202020204" pitchFamily="34" charset="0"/>
                          <a:cs typeface="Times New Roman" panose="02020603050405020304" pitchFamily="18" charset="0"/>
                        </a:rPr>
                        <a:t>$1,682</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238653720"/>
                  </a:ext>
                </a:extLst>
              </a:tr>
            </a:tbl>
          </a:graphicData>
        </a:graphic>
      </p:graphicFrame>
    </p:spTree>
    <p:extLst>
      <p:ext uri="{BB962C8B-B14F-4D97-AF65-F5344CB8AC3E}">
        <p14:creationId xmlns:p14="http://schemas.microsoft.com/office/powerpoint/2010/main" val="3781989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87C153-84D8-3054-4BC3-7C53BDE84B0D}"/>
              </a:ext>
            </a:extLst>
          </p:cNvPr>
          <p:cNvSpPr>
            <a:spLocks noGrp="1"/>
          </p:cNvSpPr>
          <p:nvPr>
            <p:ph type="title"/>
          </p:nvPr>
        </p:nvSpPr>
        <p:spPr>
          <a:xfrm>
            <a:off x="838200" y="882573"/>
            <a:ext cx="10515600" cy="930275"/>
          </a:xfrm>
        </p:spPr>
        <p:txBody>
          <a:bodyPr anchor="ctr">
            <a:normAutofit/>
          </a:bodyPr>
          <a:lstStyle/>
          <a:p>
            <a:r>
              <a:rPr lang="en-US" dirty="0"/>
              <a:t>Case Study – Orange County, CA</a:t>
            </a:r>
          </a:p>
        </p:txBody>
      </p:sp>
      <p:pic>
        <p:nvPicPr>
          <p:cNvPr id="2051" name="Picture 3" descr="2000px-seal_of_orange_county_california-svg - Royalty Ambulance">
            <a:extLst>
              <a:ext uri="{FF2B5EF4-FFF2-40B4-BE49-F238E27FC236}">
                <a16:creationId xmlns:a16="http://schemas.microsoft.com/office/drawing/2014/main" id="{E466E9A4-8D98-D56C-4315-7EE8F1F4BEA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80106" y="2041071"/>
            <a:ext cx="3665220" cy="3665220"/>
          </a:xfrm>
          <a:prstGeom prst="rect">
            <a:avLst/>
          </a:prstGeom>
          <a:solidFill>
            <a:srgbClr val="FFFFFF"/>
          </a:solidFill>
        </p:spPr>
      </p:pic>
      <p:graphicFrame>
        <p:nvGraphicFramePr>
          <p:cNvPr id="6" name="Table 5">
            <a:extLst>
              <a:ext uri="{FF2B5EF4-FFF2-40B4-BE49-F238E27FC236}">
                <a16:creationId xmlns:a16="http://schemas.microsoft.com/office/drawing/2014/main" id="{70DEE014-4E99-A436-E5CC-C12138FCE19A}"/>
              </a:ext>
            </a:extLst>
          </p:cNvPr>
          <p:cNvGraphicFramePr>
            <a:graphicFrameLocks noGrp="1"/>
          </p:cNvGraphicFramePr>
          <p:nvPr/>
        </p:nvGraphicFramePr>
        <p:xfrm>
          <a:off x="838199" y="2413775"/>
          <a:ext cx="5133975" cy="3292516"/>
        </p:xfrm>
        <a:graphic>
          <a:graphicData uri="http://schemas.openxmlformats.org/drawingml/2006/table">
            <a:tbl>
              <a:tblPr firstRow="1" firstCol="1" bandRow="1">
                <a:noFill/>
              </a:tblPr>
              <a:tblGrid>
                <a:gridCol w="2313363">
                  <a:extLst>
                    <a:ext uri="{9D8B030D-6E8A-4147-A177-3AD203B41FA5}">
                      <a16:colId xmlns:a16="http://schemas.microsoft.com/office/drawing/2014/main" val="4024582299"/>
                    </a:ext>
                  </a:extLst>
                </a:gridCol>
                <a:gridCol w="2820612">
                  <a:extLst>
                    <a:ext uri="{9D8B030D-6E8A-4147-A177-3AD203B41FA5}">
                      <a16:colId xmlns:a16="http://schemas.microsoft.com/office/drawing/2014/main" val="1899644895"/>
                    </a:ext>
                  </a:extLst>
                </a:gridCol>
              </a:tblGrid>
              <a:tr h="823129">
                <a:tc>
                  <a:txBody>
                    <a:bodyPr/>
                    <a:lstStyle/>
                    <a:p>
                      <a:pPr marL="0" marR="0" algn="ctr" fontAlgn="b">
                        <a:lnSpc>
                          <a:spcPct val="115000"/>
                        </a:lnSpc>
                        <a:spcBef>
                          <a:spcPts val="0"/>
                        </a:spcBef>
                        <a:spcAft>
                          <a:spcPts val="0"/>
                        </a:spcAft>
                      </a:pPr>
                      <a:r>
                        <a:rPr lang="en-US" sz="2400" b="1" i="0" u="none" strike="noStrike"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COST YEAR 1-3 </a:t>
                      </a:r>
                      <a:endParaRPr lang="en-US" sz="2400" b="1" i="0" u="none" strike="noStrike" cap="none" spc="0">
                        <a:solidFill>
                          <a:schemeClr val="tx1"/>
                        </a:solidFill>
                        <a:effectLst/>
                        <a:latin typeface="Arial" panose="020B0604020202020204" pitchFamily="34" charset="0"/>
                      </a:endParaRPr>
                    </a:p>
                  </a:txBody>
                  <a:tcPr marL="0" marR="110673" marT="44269" marB="332018" anchor="b">
                    <a:lnL w="12700" cmpd="sng">
                      <a:noFill/>
                    </a:lnL>
                    <a:lnR w="12700" cmpd="sng">
                      <a:noFill/>
                    </a:lnR>
                    <a:lnT w="28575" cap="flat" cmpd="sng" algn="ctr">
                      <a:solidFill>
                        <a:schemeClr val="tx1"/>
                      </a:solidFill>
                      <a:prstDash val="solid"/>
                    </a:lnT>
                    <a:lnB w="38100" cmpd="sng">
                      <a:noFill/>
                    </a:lnB>
                    <a:noFill/>
                  </a:tcPr>
                </a:tc>
                <a:tc>
                  <a:txBody>
                    <a:bodyPr/>
                    <a:lstStyle/>
                    <a:p>
                      <a:pPr marL="0" marR="0" algn="ctr" fontAlgn="b">
                        <a:lnSpc>
                          <a:spcPct val="115000"/>
                        </a:lnSpc>
                        <a:spcBef>
                          <a:spcPts val="0"/>
                        </a:spcBef>
                        <a:spcAft>
                          <a:spcPts val="0"/>
                        </a:spcAft>
                      </a:pPr>
                      <a:r>
                        <a:rPr lang="en-US" sz="2400" b="1" i="0" u="none" strike="noStrike"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             51,084.54 </a:t>
                      </a:r>
                      <a:endParaRPr lang="en-US" sz="2400" b="1" i="0" u="none" strike="noStrike" cap="none" spc="0">
                        <a:solidFill>
                          <a:schemeClr val="tx1"/>
                        </a:solidFill>
                        <a:effectLst/>
                        <a:latin typeface="Arial" panose="020B0604020202020204" pitchFamily="34" charset="0"/>
                      </a:endParaRPr>
                    </a:p>
                  </a:txBody>
                  <a:tcPr marL="0" marR="110673" marT="44269" marB="332018" anchor="b">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3712211441"/>
                  </a:ext>
                </a:extLst>
              </a:tr>
              <a:tr h="823129">
                <a:tc>
                  <a:txBody>
                    <a:bodyPr/>
                    <a:lstStyle/>
                    <a:p>
                      <a:pPr marL="0" marR="0" algn="ctr" fontAlgn="b">
                        <a:lnSpc>
                          <a:spcPct val="115000"/>
                        </a:lnSpc>
                        <a:spcBef>
                          <a:spcPts val="0"/>
                        </a:spcBef>
                        <a:spcAft>
                          <a:spcPts val="0"/>
                        </a:spcAft>
                      </a:pPr>
                      <a:r>
                        <a:rPr lang="en-US" sz="2400" b="1" i="0" u="none" strike="noStrike"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COST YEAR 4</a:t>
                      </a:r>
                      <a:endParaRPr lang="en-US" sz="2400" b="1" i="0" u="none" strike="noStrike" cap="none" spc="0">
                        <a:solidFill>
                          <a:schemeClr val="tx1"/>
                        </a:solidFill>
                        <a:effectLst/>
                        <a:latin typeface="Arial" panose="020B0604020202020204" pitchFamily="34" charset="0"/>
                      </a:endParaRPr>
                    </a:p>
                  </a:txBody>
                  <a:tcPr marL="0" marR="110673" marT="44269" marB="332018" anchor="b">
                    <a:lnL w="12700" cmpd="sng">
                      <a:noFill/>
                      <a:prstDash val="solid"/>
                    </a:lnL>
                    <a:lnR w="12700" cmpd="sng">
                      <a:noFill/>
                      <a:prstDash val="solid"/>
                    </a:lnR>
                    <a:lnT w="38100" cmpd="sng">
                      <a:noFill/>
                    </a:lnT>
                    <a:lnB w="6350" cap="flat" cmpd="sng" algn="ctr">
                      <a:solidFill>
                        <a:schemeClr val="tx1"/>
                      </a:solidFill>
                      <a:prstDash val="solid"/>
                    </a:lnB>
                    <a:noFill/>
                  </a:tcPr>
                </a:tc>
                <a:tc>
                  <a:txBody>
                    <a:bodyPr/>
                    <a:lstStyle/>
                    <a:p>
                      <a:pPr marL="0" marR="0" algn="ctr" fontAlgn="b">
                        <a:lnSpc>
                          <a:spcPct val="115000"/>
                        </a:lnSpc>
                        <a:spcBef>
                          <a:spcPts val="0"/>
                        </a:spcBef>
                        <a:spcAft>
                          <a:spcPts val="0"/>
                        </a:spcAft>
                      </a:pPr>
                      <a:r>
                        <a:rPr lang="en-US" sz="2400" b="0" i="0" u="none" strike="noStrike"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             17,524.74 </a:t>
                      </a:r>
                      <a:endParaRPr lang="en-US" sz="2400" b="0" i="0" u="none" strike="noStrike" cap="none" spc="0">
                        <a:solidFill>
                          <a:schemeClr val="tx1"/>
                        </a:solidFill>
                        <a:effectLst/>
                        <a:latin typeface="Arial" panose="020B0604020202020204" pitchFamily="34" charset="0"/>
                      </a:endParaRPr>
                    </a:p>
                  </a:txBody>
                  <a:tcPr marL="0" marR="110673" marT="44269" marB="332018" anchor="b">
                    <a:lnL w="12700" cmpd="sng">
                      <a:noFill/>
                      <a:prstDash val="solid"/>
                    </a:lnL>
                    <a:lnR w="12700" cmpd="sng">
                      <a:noFill/>
                      <a:prstDash val="solid"/>
                    </a:lnR>
                    <a:lnT w="38100" cmpd="sng">
                      <a:noFill/>
                    </a:lnT>
                    <a:lnB w="6350" cap="flat" cmpd="sng" algn="ctr">
                      <a:solidFill>
                        <a:schemeClr val="tx1"/>
                      </a:solidFill>
                      <a:prstDash val="solid"/>
                    </a:lnB>
                    <a:noFill/>
                  </a:tcPr>
                </a:tc>
                <a:extLst>
                  <a:ext uri="{0D108BD9-81ED-4DB2-BD59-A6C34878D82A}">
                    <a16:rowId xmlns:a16="http://schemas.microsoft.com/office/drawing/2014/main" val="1555807678"/>
                  </a:ext>
                </a:extLst>
              </a:tr>
              <a:tr h="823129">
                <a:tc>
                  <a:txBody>
                    <a:bodyPr/>
                    <a:lstStyle/>
                    <a:p>
                      <a:pPr marL="0" marR="0" algn="ctr" fontAlgn="b">
                        <a:lnSpc>
                          <a:spcPct val="115000"/>
                        </a:lnSpc>
                        <a:spcBef>
                          <a:spcPts val="0"/>
                        </a:spcBef>
                        <a:spcAft>
                          <a:spcPts val="0"/>
                        </a:spcAft>
                      </a:pPr>
                      <a:r>
                        <a:rPr lang="en-US" sz="2400" b="1" i="0" u="none" strike="noStrike"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COST YEAR 5</a:t>
                      </a:r>
                      <a:endParaRPr lang="en-US" sz="2400" b="1" i="0" u="none" strike="noStrike" cap="none" spc="0">
                        <a:solidFill>
                          <a:schemeClr val="tx1"/>
                        </a:solidFill>
                        <a:effectLst/>
                        <a:latin typeface="Arial" panose="020B0604020202020204" pitchFamily="34" charset="0"/>
                      </a:endParaRPr>
                    </a:p>
                  </a:txBody>
                  <a:tcPr marL="0" marR="110673" marT="44269" marB="332018" anchor="b">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0" marR="0" algn="ctr" fontAlgn="b">
                        <a:lnSpc>
                          <a:spcPct val="115000"/>
                        </a:lnSpc>
                        <a:spcBef>
                          <a:spcPts val="0"/>
                        </a:spcBef>
                        <a:spcAft>
                          <a:spcPts val="0"/>
                        </a:spcAft>
                      </a:pPr>
                      <a:r>
                        <a:rPr lang="en-US" sz="2400" b="0" i="0" u="none" strike="noStrike"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             17,524.74 </a:t>
                      </a:r>
                      <a:endParaRPr lang="en-US" sz="2400" b="0" i="0" u="none" strike="noStrike" cap="none" spc="0">
                        <a:solidFill>
                          <a:schemeClr val="tx1"/>
                        </a:solidFill>
                        <a:effectLst/>
                        <a:latin typeface="Arial" panose="020B0604020202020204" pitchFamily="34" charset="0"/>
                      </a:endParaRPr>
                    </a:p>
                  </a:txBody>
                  <a:tcPr marL="0" marR="110673" marT="44269" marB="332018" anchor="b">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440661501"/>
                  </a:ext>
                </a:extLst>
              </a:tr>
              <a:tr h="823129">
                <a:tc>
                  <a:txBody>
                    <a:bodyPr/>
                    <a:lstStyle/>
                    <a:p>
                      <a:pPr marL="0" marR="0" algn="ctr" fontAlgn="b">
                        <a:lnSpc>
                          <a:spcPct val="115000"/>
                        </a:lnSpc>
                        <a:spcBef>
                          <a:spcPts val="0"/>
                        </a:spcBef>
                        <a:spcAft>
                          <a:spcPts val="0"/>
                        </a:spcAft>
                      </a:pPr>
                      <a:r>
                        <a:rPr lang="en-US" sz="2400" b="1" i="0" u="none" strike="noStrike" cap="none" spc="0">
                          <a:solidFill>
                            <a:schemeClr val="tx1"/>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TOTAL COST</a:t>
                      </a:r>
                      <a:endParaRPr lang="en-US" sz="2400" b="1" i="0" u="none" strike="noStrike" cap="none" spc="0">
                        <a:solidFill>
                          <a:schemeClr val="tx1"/>
                        </a:solidFill>
                        <a:effectLst/>
                        <a:latin typeface="Arial" panose="020B0604020202020204" pitchFamily="34" charset="0"/>
                      </a:endParaRPr>
                    </a:p>
                  </a:txBody>
                  <a:tcPr marL="0" marR="110673" marT="44269" marB="332018" anchor="b">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fontAlgn="b">
                        <a:lnSpc>
                          <a:spcPct val="115000"/>
                        </a:lnSpc>
                        <a:spcBef>
                          <a:spcPts val="0"/>
                        </a:spcBef>
                        <a:spcAft>
                          <a:spcPts val="0"/>
                        </a:spcAft>
                      </a:pPr>
                      <a:r>
                        <a:rPr lang="en-US" sz="2400" b="1" i="0" u="none" strike="noStrike" cap="none" spc="0">
                          <a:solidFill>
                            <a:schemeClr val="tx1"/>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             86,134.01 </a:t>
                      </a:r>
                      <a:endParaRPr lang="en-US" sz="2400" b="0" i="0" u="none" strike="noStrike" cap="none" spc="0">
                        <a:solidFill>
                          <a:schemeClr val="tx1"/>
                        </a:solidFill>
                        <a:effectLst/>
                        <a:latin typeface="Arial" panose="020B0604020202020204" pitchFamily="34" charset="0"/>
                      </a:endParaRPr>
                    </a:p>
                  </a:txBody>
                  <a:tcPr marL="0" marR="110673" marT="44269" marB="332018"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25712850"/>
                  </a:ext>
                </a:extLst>
              </a:tr>
            </a:tbl>
          </a:graphicData>
        </a:graphic>
      </p:graphicFrame>
    </p:spTree>
    <p:extLst>
      <p:ext uri="{BB962C8B-B14F-4D97-AF65-F5344CB8AC3E}">
        <p14:creationId xmlns:p14="http://schemas.microsoft.com/office/powerpoint/2010/main" val="346157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33537-1A2C-9C9F-9BFE-EC1D00F8981B}"/>
              </a:ext>
            </a:extLst>
          </p:cNvPr>
          <p:cNvSpPr>
            <a:spLocks noGrp="1"/>
          </p:cNvSpPr>
          <p:nvPr>
            <p:ph type="title"/>
          </p:nvPr>
        </p:nvSpPr>
        <p:spPr>
          <a:xfrm>
            <a:off x="5956300" y="561023"/>
            <a:ext cx="5918200" cy="1201737"/>
          </a:xfrm>
        </p:spPr>
        <p:txBody>
          <a:bodyPr anchor="ctr">
            <a:normAutofit/>
          </a:bodyPr>
          <a:lstStyle/>
          <a:p>
            <a:r>
              <a:rPr lang="en-US" dirty="0"/>
              <a:t>Report Conclusions</a:t>
            </a:r>
          </a:p>
        </p:txBody>
      </p:sp>
      <p:sp>
        <p:nvSpPr>
          <p:cNvPr id="4" name="Text Placeholder 3">
            <a:extLst>
              <a:ext uri="{FF2B5EF4-FFF2-40B4-BE49-F238E27FC236}">
                <a16:creationId xmlns:a16="http://schemas.microsoft.com/office/drawing/2014/main" id="{BD7C04E8-F82D-C4AB-7943-F1288773C0A7}"/>
              </a:ext>
            </a:extLst>
          </p:cNvPr>
          <p:cNvSpPr>
            <a:spLocks noGrp="1"/>
          </p:cNvSpPr>
          <p:nvPr>
            <p:ph type="body" sz="half" idx="2"/>
          </p:nvPr>
        </p:nvSpPr>
        <p:spPr>
          <a:xfrm>
            <a:off x="5549900" y="2108199"/>
            <a:ext cx="5918200" cy="3894137"/>
          </a:xfrm>
        </p:spPr>
        <p:txBody>
          <a:bodyPr>
            <a:normAutofit/>
          </a:bodyPr>
          <a:lstStyle/>
          <a:p>
            <a:pPr marL="342900" indent="-342900">
              <a:buFont typeface="Arial" panose="020B0604020202020204" pitchFamily="34" charset="0"/>
              <a:buChar char="•"/>
            </a:pPr>
            <a:r>
              <a:rPr lang="en-US" sz="2400" b="1" dirty="0"/>
              <a:t>Time Intensive Steps, particularly for Specification Development</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Cost to Procure – Does it Outweigh the Actual Cost of the Item?</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Advertising Costs</a:t>
            </a:r>
          </a:p>
        </p:txBody>
      </p:sp>
      <p:pic>
        <p:nvPicPr>
          <p:cNvPr id="6" name="Picture Placeholder 5" descr="A hand writing on a blackboard&#10;&#10;Description automatically generated">
            <a:extLst>
              <a:ext uri="{FF2B5EF4-FFF2-40B4-BE49-F238E27FC236}">
                <a16:creationId xmlns:a16="http://schemas.microsoft.com/office/drawing/2014/main" id="{E059473A-DC94-1BA3-7950-09D39174F11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662" r="13109" b="-2"/>
          <a:stretch/>
        </p:blipFill>
        <p:spPr>
          <a:xfrm>
            <a:off x="646112" y="855663"/>
            <a:ext cx="4738688" cy="5146675"/>
          </a:xfrm>
          <a:noFill/>
        </p:spPr>
      </p:pic>
    </p:spTree>
    <p:extLst>
      <p:ext uri="{BB962C8B-B14F-4D97-AF65-F5344CB8AC3E}">
        <p14:creationId xmlns:p14="http://schemas.microsoft.com/office/powerpoint/2010/main" val="3633301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descr="Diagram&#10;&#10;Description automatically generated">
            <a:extLst>
              <a:ext uri="{FF2B5EF4-FFF2-40B4-BE49-F238E27FC236}">
                <a16:creationId xmlns:a16="http://schemas.microsoft.com/office/drawing/2014/main" id="{EB1900F9-CF03-4EA6-DD0F-9A8AB2B3F986}"/>
              </a:ext>
            </a:extLst>
          </p:cNvPr>
          <p:cNvPicPr>
            <a:picLocks noChangeAspect="1"/>
          </p:cNvPicPr>
          <p:nvPr/>
        </p:nvPicPr>
        <p:blipFill>
          <a:blip r:embed="rId2"/>
          <a:srcRect t="1070" r="-2" b="16546"/>
          <a:stretch/>
        </p:blipFill>
        <p:spPr>
          <a:xfrm>
            <a:off x="6096000" y="-22543"/>
            <a:ext cx="6096000" cy="6903086"/>
          </a:xfrm>
          <a:prstGeom prst="rect">
            <a:avLst/>
          </a:prstGeom>
          <a:noFill/>
        </p:spPr>
      </p:pic>
      <p:sp>
        <p:nvSpPr>
          <p:cNvPr id="3" name="Title 2">
            <a:extLst>
              <a:ext uri="{FF2B5EF4-FFF2-40B4-BE49-F238E27FC236}">
                <a16:creationId xmlns:a16="http://schemas.microsoft.com/office/drawing/2014/main" id="{C746406A-5F11-D99C-380F-E1CC8B2BF12F}"/>
              </a:ext>
            </a:extLst>
          </p:cNvPr>
          <p:cNvSpPr>
            <a:spLocks noGrp="1"/>
          </p:cNvSpPr>
          <p:nvPr>
            <p:ph type="title"/>
          </p:nvPr>
        </p:nvSpPr>
        <p:spPr>
          <a:xfrm>
            <a:off x="964023" y="879063"/>
            <a:ext cx="4941477" cy="610863"/>
          </a:xfrm>
        </p:spPr>
        <p:txBody>
          <a:bodyPr anchor="b">
            <a:normAutofit/>
          </a:bodyPr>
          <a:lstStyle/>
          <a:p>
            <a:r>
              <a:rPr lang="en-US" dirty="0"/>
              <a:t>What’s Next?</a:t>
            </a:r>
          </a:p>
        </p:txBody>
      </p:sp>
      <p:pic>
        <p:nvPicPr>
          <p:cNvPr id="1026" name="Picture 2">
            <a:extLst>
              <a:ext uri="{FF2B5EF4-FFF2-40B4-BE49-F238E27FC236}">
                <a16:creationId xmlns:a16="http://schemas.microsoft.com/office/drawing/2014/main" id="{3F0EAB8F-E219-3FF5-4A71-FBFB3A5B5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4680" y="5592749"/>
            <a:ext cx="2336800" cy="6602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2B3130D-D9FF-5CF1-8206-448B8BAAEBAC}"/>
              </a:ext>
            </a:extLst>
          </p:cNvPr>
          <p:cNvSpPr txBox="1"/>
          <p:nvPr/>
        </p:nvSpPr>
        <p:spPr>
          <a:xfrm>
            <a:off x="1042416" y="2336799"/>
            <a:ext cx="4581825" cy="1877437"/>
          </a:xfrm>
          <a:prstGeom prst="rect">
            <a:avLst/>
          </a:prstGeom>
          <a:noFill/>
        </p:spPr>
        <p:txBody>
          <a:bodyPr wrap="square" rtlCol="0">
            <a:spAutoFit/>
          </a:bodyPr>
          <a:lstStyle/>
          <a:p>
            <a:r>
              <a:rPr lang="en-US" sz="2400" b="1" dirty="0"/>
              <a:t>Cost to Procure Calculator</a:t>
            </a:r>
          </a:p>
          <a:p>
            <a:endParaRPr lang="en-US" sz="2400" b="1" dirty="0"/>
          </a:p>
          <a:p>
            <a:r>
              <a:rPr lang="en-US" sz="2400" b="1" dirty="0"/>
              <a:t>Track Your Own Solicitation Costs</a:t>
            </a:r>
          </a:p>
          <a:p>
            <a:endParaRPr lang="en-US" sz="2000" b="1" dirty="0"/>
          </a:p>
        </p:txBody>
      </p:sp>
    </p:spTree>
    <p:extLst>
      <p:ext uri="{BB962C8B-B14F-4D97-AF65-F5344CB8AC3E}">
        <p14:creationId xmlns:p14="http://schemas.microsoft.com/office/powerpoint/2010/main" val="1760344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a road&#10;&#10;Description automatically generated">
            <a:extLst>
              <a:ext uri="{FF2B5EF4-FFF2-40B4-BE49-F238E27FC236}">
                <a16:creationId xmlns:a16="http://schemas.microsoft.com/office/drawing/2014/main" id="{DE92696F-51DF-22A0-950E-18A387A9BF3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9542" b="15472"/>
          <a:stretch/>
        </p:blipFill>
        <p:spPr>
          <a:xfrm>
            <a:off x="3122894" y="1657857"/>
            <a:ext cx="8514770" cy="4788663"/>
          </a:xfrm>
          <a:prstGeom prst="rect">
            <a:avLst/>
          </a:prstGeom>
          <a:noFill/>
        </p:spPr>
      </p:pic>
      <p:sp>
        <p:nvSpPr>
          <p:cNvPr id="4" name="Title 2">
            <a:extLst>
              <a:ext uri="{FF2B5EF4-FFF2-40B4-BE49-F238E27FC236}">
                <a16:creationId xmlns:a16="http://schemas.microsoft.com/office/drawing/2014/main" id="{8416E118-40E3-063A-0BCD-8628E02B078A}"/>
              </a:ext>
            </a:extLst>
          </p:cNvPr>
          <p:cNvSpPr txBox="1">
            <a:spLocks/>
          </p:cNvSpPr>
          <p:nvPr/>
        </p:nvSpPr>
        <p:spPr>
          <a:xfrm>
            <a:off x="863439" y="411480"/>
            <a:ext cx="4941477" cy="610863"/>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i="0" kern="1200" dirty="0">
                <a:latin typeface="+mj-lt"/>
                <a:ea typeface="+mj-ea"/>
                <a:cs typeface="+mj-cs"/>
              </a:rPr>
              <a:t>Resource #1</a:t>
            </a:r>
          </a:p>
        </p:txBody>
      </p:sp>
    </p:spTree>
    <p:extLst>
      <p:ext uri="{BB962C8B-B14F-4D97-AF65-F5344CB8AC3E}">
        <p14:creationId xmlns:p14="http://schemas.microsoft.com/office/powerpoint/2010/main" val="3556325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3EEDB9A-6B6D-A7DF-F9E6-F2880D386A7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86312" y="-22543"/>
            <a:ext cx="5315375" cy="6903086"/>
          </a:xfrm>
          <a:prstGeom prst="rect">
            <a:avLst/>
          </a:prstGeom>
          <a:solidFill>
            <a:srgbClr val="FFFFFF"/>
          </a:solidFill>
        </p:spPr>
      </p:pic>
      <p:sp>
        <p:nvSpPr>
          <p:cNvPr id="6" name="Title 5">
            <a:extLst>
              <a:ext uri="{FF2B5EF4-FFF2-40B4-BE49-F238E27FC236}">
                <a16:creationId xmlns:a16="http://schemas.microsoft.com/office/drawing/2014/main" id="{A6A10073-3986-7BBC-FDD8-1EE73EEC82C1}"/>
              </a:ext>
            </a:extLst>
          </p:cNvPr>
          <p:cNvSpPr>
            <a:spLocks noGrp="1"/>
          </p:cNvSpPr>
          <p:nvPr>
            <p:ph type="title"/>
          </p:nvPr>
        </p:nvSpPr>
        <p:spPr>
          <a:xfrm>
            <a:off x="656724" y="429358"/>
            <a:ext cx="4941477" cy="610863"/>
          </a:xfrm>
        </p:spPr>
        <p:txBody>
          <a:bodyPr vert="horz" lIns="91440" tIns="45720" rIns="91440" bIns="45720" rtlCol="0" anchor="b">
            <a:normAutofit/>
          </a:bodyPr>
          <a:lstStyle/>
          <a:p>
            <a:r>
              <a:rPr lang="en-US" sz="3700" b="1" dirty="0"/>
              <a:t>Resource #2</a:t>
            </a:r>
          </a:p>
        </p:txBody>
      </p:sp>
      <p:sp>
        <p:nvSpPr>
          <p:cNvPr id="7" name="Content Placeholder 6">
            <a:extLst>
              <a:ext uri="{FF2B5EF4-FFF2-40B4-BE49-F238E27FC236}">
                <a16:creationId xmlns:a16="http://schemas.microsoft.com/office/drawing/2014/main" id="{71F625E9-3553-969A-230B-620801481271}"/>
              </a:ext>
            </a:extLst>
          </p:cNvPr>
          <p:cNvSpPr>
            <a:spLocks noGrp="1"/>
          </p:cNvSpPr>
          <p:nvPr>
            <p:ph type="body" sz="quarter" idx="11"/>
          </p:nvPr>
        </p:nvSpPr>
        <p:spPr>
          <a:xfrm>
            <a:off x="1412243" y="1882784"/>
            <a:ext cx="4572001" cy="2795232"/>
          </a:xfrm>
        </p:spPr>
        <p:txBody>
          <a:bodyPr vert="horz" lIns="91440" tIns="45720" rIns="91440" bIns="45720" rtlCol="0">
            <a:noAutofit/>
          </a:bodyPr>
          <a:lstStyle/>
          <a:p>
            <a:pPr>
              <a:lnSpc>
                <a:spcPct val="90000"/>
              </a:lnSpc>
            </a:pPr>
            <a:r>
              <a:rPr lang="en-US" sz="2000" b="1" dirty="0">
                <a:solidFill>
                  <a:schemeClr val="tx1"/>
                </a:solidFill>
                <a:latin typeface="+mj-lt"/>
              </a:rPr>
              <a:t>NIGP's Global Best Practices – Cooperative Procurement</a:t>
            </a:r>
          </a:p>
          <a:p>
            <a:pPr>
              <a:lnSpc>
                <a:spcPct val="90000"/>
              </a:lnSpc>
            </a:pPr>
            <a:r>
              <a:rPr lang="en-US" sz="2000" b="1" dirty="0">
                <a:solidFill>
                  <a:schemeClr val="tx1"/>
                </a:solidFill>
                <a:latin typeface="+mj-lt"/>
              </a:rPr>
              <a:t>Provide useful, applicable, and timely guidance for public procurement professionals</a:t>
            </a:r>
          </a:p>
          <a:p>
            <a:pPr>
              <a:lnSpc>
                <a:spcPct val="90000"/>
              </a:lnSpc>
            </a:pPr>
            <a:r>
              <a:rPr lang="en-US" sz="2000" b="1" dirty="0">
                <a:solidFill>
                  <a:schemeClr val="tx1"/>
                </a:solidFill>
                <a:latin typeface="+mj-lt"/>
              </a:rPr>
              <a:t>Result from collaborative efforts with content experts</a:t>
            </a:r>
          </a:p>
          <a:p>
            <a:pPr>
              <a:lnSpc>
                <a:spcPct val="90000"/>
              </a:lnSpc>
            </a:pPr>
            <a:r>
              <a:rPr lang="en-US" sz="2000" b="1" dirty="0">
                <a:solidFill>
                  <a:schemeClr val="tx1"/>
                </a:solidFill>
                <a:latin typeface="+mj-lt"/>
              </a:rPr>
              <a:t>Six Guidance Principles </a:t>
            </a:r>
          </a:p>
        </p:txBody>
      </p:sp>
    </p:spTree>
    <p:custDataLst>
      <p:tags r:id="rId1"/>
    </p:custDataLst>
    <p:extLst>
      <p:ext uri="{BB962C8B-B14F-4D97-AF65-F5344CB8AC3E}">
        <p14:creationId xmlns:p14="http://schemas.microsoft.com/office/powerpoint/2010/main" val="1709102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ok cover of construction workers&#10;&#10;Description automatically generated">
            <a:extLst>
              <a:ext uri="{FF2B5EF4-FFF2-40B4-BE49-F238E27FC236}">
                <a16:creationId xmlns:a16="http://schemas.microsoft.com/office/drawing/2014/main" id="{F32363C7-E626-E8A4-1609-B4C736EB2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9054" y="-22543"/>
            <a:ext cx="5349891" cy="6903086"/>
          </a:xfrm>
          <a:prstGeom prst="rect">
            <a:avLst/>
          </a:prstGeom>
          <a:noFill/>
        </p:spPr>
      </p:pic>
      <p:sp>
        <p:nvSpPr>
          <p:cNvPr id="12" name="Title 2">
            <a:extLst>
              <a:ext uri="{FF2B5EF4-FFF2-40B4-BE49-F238E27FC236}">
                <a16:creationId xmlns:a16="http://schemas.microsoft.com/office/drawing/2014/main" id="{6C0260FE-9129-EB74-D010-CD7CF2876B05}"/>
              </a:ext>
            </a:extLst>
          </p:cNvPr>
          <p:cNvSpPr>
            <a:spLocks noGrp="1"/>
          </p:cNvSpPr>
          <p:nvPr>
            <p:ph type="title"/>
          </p:nvPr>
        </p:nvSpPr>
        <p:spPr>
          <a:xfrm>
            <a:off x="964023" y="879063"/>
            <a:ext cx="4941477" cy="610863"/>
          </a:xfrm>
        </p:spPr>
        <p:txBody>
          <a:bodyPr>
            <a:normAutofit/>
          </a:bodyPr>
          <a:lstStyle/>
          <a:p>
            <a:r>
              <a:rPr lang="en-US" sz="3600" dirty="0"/>
              <a:t>Resource #3</a:t>
            </a:r>
          </a:p>
        </p:txBody>
      </p:sp>
    </p:spTree>
    <p:extLst>
      <p:ext uri="{BB962C8B-B14F-4D97-AF65-F5344CB8AC3E}">
        <p14:creationId xmlns:p14="http://schemas.microsoft.com/office/powerpoint/2010/main" val="3665995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42746CD-ABB1-DDD4-59E1-604A545D8C92}"/>
              </a:ext>
            </a:extLst>
          </p:cNvPr>
          <p:cNvSpPr txBox="1"/>
          <p:nvPr/>
        </p:nvSpPr>
        <p:spPr>
          <a:xfrm>
            <a:off x="399739" y="4827276"/>
            <a:ext cx="10923638" cy="1317643"/>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6000" b="1" kern="1200" dirty="0">
                <a:solidFill>
                  <a:schemeClr val="tx1"/>
                </a:solidFill>
                <a:latin typeface="+mj-lt"/>
                <a:ea typeface="+mj-ea"/>
                <a:cs typeface="+mj-cs"/>
              </a:rPr>
              <a:t>NCPPAssociation.org </a:t>
            </a:r>
          </a:p>
        </p:txBody>
      </p:sp>
      <p:pic>
        <p:nvPicPr>
          <p:cNvPr id="7" name="Picture 6" descr="Text&#10;&#10;Description automatically generated">
            <a:extLst>
              <a:ext uri="{FF2B5EF4-FFF2-40B4-BE49-F238E27FC236}">
                <a16:creationId xmlns:a16="http://schemas.microsoft.com/office/drawing/2014/main" id="{55455EC3-F2F3-A48B-B16D-30EF2EEAF9F2}"/>
              </a:ext>
            </a:extLst>
          </p:cNvPr>
          <p:cNvPicPr>
            <a:picLocks noChangeAspect="1"/>
          </p:cNvPicPr>
          <p:nvPr/>
        </p:nvPicPr>
        <p:blipFill rotWithShape="1">
          <a:blip r:embed="rId2"/>
          <a:srcRect l="6150" r="838"/>
          <a:stretch/>
        </p:blipFill>
        <p:spPr>
          <a:xfrm rot="16200000">
            <a:off x="921731" y="-921731"/>
            <a:ext cx="4252532" cy="6095994"/>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DF418A7E-AAA2-3B40-C197-9D374EFC9C5B}"/>
              </a:ext>
            </a:extLst>
          </p:cNvPr>
          <p:cNvPicPr>
            <a:picLocks noChangeAspect="1"/>
          </p:cNvPicPr>
          <p:nvPr/>
        </p:nvPicPr>
        <p:blipFill rotWithShape="1">
          <a:blip r:embed="rId3"/>
          <a:srcRect t="6728" b="860"/>
          <a:stretch/>
        </p:blipFill>
        <p:spPr>
          <a:xfrm>
            <a:off x="6095999" y="-681"/>
            <a:ext cx="6096001" cy="4253215"/>
          </a:xfrm>
          <a:prstGeom prst="rect">
            <a:avLst/>
          </a:prstGeom>
        </p:spPr>
      </p:pic>
    </p:spTree>
    <p:extLst>
      <p:ext uri="{BB962C8B-B14F-4D97-AF65-F5344CB8AC3E}">
        <p14:creationId xmlns:p14="http://schemas.microsoft.com/office/powerpoint/2010/main" val="1564037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C5D3F1-7626-0781-F20D-6789B36F98E0}"/>
              </a:ext>
            </a:extLst>
          </p:cNvPr>
          <p:cNvSpPr>
            <a:spLocks noGrp="1"/>
          </p:cNvSpPr>
          <p:nvPr>
            <p:ph type="title"/>
          </p:nvPr>
        </p:nvSpPr>
        <p:spPr>
          <a:xfrm>
            <a:off x="8679978" y="2089157"/>
            <a:ext cx="3292303" cy="1046829"/>
          </a:xfrm>
        </p:spPr>
        <p:txBody>
          <a:bodyPr/>
          <a:lstStyle/>
          <a:p>
            <a:pPr algn="ctr"/>
            <a:r>
              <a:rPr lang="en-CA">
                <a:solidFill>
                  <a:srgbClr val="013F7A"/>
                </a:solidFill>
                <a:latin typeface="Arial Black" panose="020B0A04020102020204" pitchFamily="34" charset="0"/>
                <a:cs typeface="Arial" panose="020B0604020202020204" pitchFamily="34" charset="0"/>
              </a:rPr>
              <a:t>Q &amp; A</a:t>
            </a:r>
          </a:p>
        </p:txBody>
      </p:sp>
      <p:pic>
        <p:nvPicPr>
          <p:cNvPr id="3" name="Picture 2" descr="Close-up of hands clapping&#10;&#10;Description automatically generated with low confidence">
            <a:extLst>
              <a:ext uri="{FF2B5EF4-FFF2-40B4-BE49-F238E27FC236}">
                <a16:creationId xmlns:a16="http://schemas.microsoft.com/office/drawing/2014/main" id="{95F01A46-24F6-A07A-5F16-56F252E13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1243"/>
            <a:ext cx="8192278" cy="5306455"/>
          </a:xfrm>
          <a:prstGeom prst="rect">
            <a:avLst/>
          </a:prstGeom>
        </p:spPr>
      </p:pic>
      <p:pic>
        <p:nvPicPr>
          <p:cNvPr id="2" name="Picture 1" descr="A black and red rectangle&#10;&#10;Description automatically generated with low confidence">
            <a:extLst>
              <a:ext uri="{FF2B5EF4-FFF2-40B4-BE49-F238E27FC236}">
                <a16:creationId xmlns:a16="http://schemas.microsoft.com/office/drawing/2014/main" id="{74B6F1FF-B9DF-A6EE-6FC3-75991B822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612572"/>
          </a:xfrm>
          <a:prstGeom prst="rect">
            <a:avLst/>
          </a:prstGeom>
        </p:spPr>
      </p:pic>
      <p:sp>
        <p:nvSpPr>
          <p:cNvPr id="6" name="Rectangle 5">
            <a:extLst>
              <a:ext uri="{FF2B5EF4-FFF2-40B4-BE49-F238E27FC236}">
                <a16:creationId xmlns:a16="http://schemas.microsoft.com/office/drawing/2014/main" id="{E34F751D-AC20-0E8F-C9A8-C3883EE36D7C}"/>
              </a:ext>
            </a:extLst>
          </p:cNvPr>
          <p:cNvSpPr/>
          <p:nvPr/>
        </p:nvSpPr>
        <p:spPr>
          <a:xfrm>
            <a:off x="0" y="5766318"/>
            <a:ext cx="12192000" cy="252670"/>
          </a:xfrm>
          <a:prstGeom prst="rect">
            <a:avLst/>
          </a:prstGeom>
          <a:solidFill>
            <a:srgbClr val="CB202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descr="A blue and black logo&#10;&#10;Description automatically generated">
            <a:extLst>
              <a:ext uri="{FF2B5EF4-FFF2-40B4-BE49-F238E27FC236}">
                <a16:creationId xmlns:a16="http://schemas.microsoft.com/office/drawing/2014/main" id="{F8924751-E2F9-238E-B033-27E3EE5570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525" y="6088381"/>
            <a:ext cx="1896871" cy="683557"/>
          </a:xfrm>
          <a:prstGeom prst="rect">
            <a:avLst/>
          </a:prstGeom>
          <a:noFill/>
        </p:spPr>
      </p:pic>
      <p:pic>
        <p:nvPicPr>
          <p:cNvPr id="9" name="Picture 8">
            <a:extLst>
              <a:ext uri="{FF2B5EF4-FFF2-40B4-BE49-F238E27FC236}">
                <a16:creationId xmlns:a16="http://schemas.microsoft.com/office/drawing/2014/main" id="{C9A6F313-6776-4D06-CF38-ECD0E99CEB3C}"/>
              </a:ext>
            </a:extLst>
          </p:cNvPr>
          <p:cNvPicPr>
            <a:picLocks noChangeAspect="1"/>
          </p:cNvPicPr>
          <p:nvPr/>
        </p:nvPicPr>
        <p:blipFill>
          <a:blip r:embed="rId5"/>
          <a:stretch>
            <a:fillRect/>
          </a:stretch>
        </p:blipFill>
        <p:spPr>
          <a:xfrm>
            <a:off x="2685604" y="6040103"/>
            <a:ext cx="5121084" cy="800169"/>
          </a:xfrm>
          <a:prstGeom prst="rect">
            <a:avLst/>
          </a:prstGeom>
        </p:spPr>
      </p:pic>
    </p:spTree>
    <p:extLst>
      <p:ext uri="{BB962C8B-B14F-4D97-AF65-F5344CB8AC3E}">
        <p14:creationId xmlns:p14="http://schemas.microsoft.com/office/powerpoint/2010/main" val="5192981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87AC8A-DAE2-4CB4-AC45-21262898CDCC}"/>
              </a:ext>
            </a:extLst>
          </p:cNvPr>
          <p:cNvSpPr>
            <a:spLocks noGrp="1"/>
          </p:cNvSpPr>
          <p:nvPr>
            <p:ph type="title"/>
          </p:nvPr>
        </p:nvSpPr>
        <p:spPr>
          <a:xfrm>
            <a:off x="746399" y="474938"/>
            <a:ext cx="12186136" cy="1034453"/>
          </a:xfrm>
        </p:spPr>
        <p:txBody>
          <a:bodyPr anchor="t">
            <a:noAutofit/>
          </a:bodyPr>
          <a:lstStyle/>
          <a:p>
            <a:r>
              <a:rPr lang="en-US" dirty="0">
                <a:solidFill>
                  <a:srgbClr val="013F7A"/>
                </a:solidFill>
              </a:rPr>
              <a:t>Introductions</a:t>
            </a:r>
          </a:p>
        </p:txBody>
      </p:sp>
      <p:pic>
        <p:nvPicPr>
          <p:cNvPr id="3" name="Picture 2" descr="A person smiling at the camera&#10;&#10;Description automatically generated">
            <a:extLst>
              <a:ext uri="{FF2B5EF4-FFF2-40B4-BE49-F238E27FC236}">
                <a16:creationId xmlns:a16="http://schemas.microsoft.com/office/drawing/2014/main" id="{72BA8E95-9F5C-8369-97FB-7E9DD58752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9719" y="1222688"/>
            <a:ext cx="2603307" cy="3904961"/>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D7E118CD-96E5-180A-6298-6FDA9D98169D}"/>
              </a:ext>
            </a:extLst>
          </p:cNvPr>
          <p:cNvSpPr txBox="1"/>
          <p:nvPr/>
        </p:nvSpPr>
        <p:spPr>
          <a:xfrm>
            <a:off x="1111510" y="1523211"/>
            <a:ext cx="6262683" cy="3119700"/>
          </a:xfrm>
          <a:prstGeom prst="rect">
            <a:avLst/>
          </a:prstGeom>
          <a:noFill/>
        </p:spPr>
        <p:txBody>
          <a:bodyPr wrap="square" rtlCol="0">
            <a:spAutoFit/>
          </a:bodyPr>
          <a:lstStyle/>
          <a:p>
            <a:r>
              <a:rPr lang="en-US" sz="20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Tammy Rimes MPA </a:t>
            </a:r>
            <a:br>
              <a:rPr lang="en-US" sz="20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br>
            <a:endParaRPr lang="en-US" sz="20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p>
            <a:pPr marL="285750" indent="-285750">
              <a:buClr>
                <a:srgbClr val="C00000"/>
              </a:buClr>
              <a:buFont typeface="Wingdings" panose="05000000000000000000" pitchFamily="2" charset="2"/>
              <a:buChar char="Ø"/>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Executive Director</a:t>
            </a:r>
            <a:r>
              <a:rPr lang="en-CA" sz="1600" dirty="0">
                <a:latin typeface="Arial" panose="020B0604020202020204" pitchFamily="34" charset="0"/>
                <a:ea typeface="Times New Roman" panose="02020603050405020304" pitchFamily="18" charset="0"/>
                <a:cs typeface="Arial" panose="020B0604020202020204" pitchFamily="34" charset="0"/>
              </a:rPr>
              <a:t>, </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National Cooperative Procurement Partners</a:t>
            </a:r>
            <a:endParaRPr lang="en-CA" sz="16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Clr>
                <a:srgbClr val="C00000"/>
              </a:buClr>
              <a:buFont typeface="Wingdings" panose="05000000000000000000" pitchFamily="2" charset="2"/>
              <a:buChar char="Ø"/>
            </a:pPr>
            <a:r>
              <a:rPr lang="en-CA" sz="1600" kern="100" dirty="0">
                <a:effectLst/>
                <a:latin typeface="Arial" panose="020B0604020202020204" pitchFamily="34" charset="0"/>
                <a:ea typeface="Aptos" panose="020B0004020202020204" pitchFamily="34" charset="0"/>
                <a:cs typeface="Arial" panose="020B0604020202020204" pitchFamily="34" charset="0"/>
              </a:rPr>
              <a:t>Focused on educational content, legislative advocacy, and cooperative procurement support.</a:t>
            </a:r>
          </a:p>
          <a:p>
            <a:pPr marL="285750" indent="-285750">
              <a:lnSpc>
                <a:spcPct val="107000"/>
              </a:lnSpc>
              <a:spcAft>
                <a:spcPts val="800"/>
              </a:spcAft>
              <a:buClr>
                <a:srgbClr val="C00000"/>
              </a:buClr>
              <a:buFont typeface="Wingdings" panose="05000000000000000000" pitchFamily="2" charset="2"/>
              <a:buChar char="Ø"/>
            </a:pPr>
            <a:r>
              <a:rPr lang="en-CA" sz="1600" kern="100" dirty="0">
                <a:effectLst/>
                <a:latin typeface="Arial" panose="020B0604020202020204" pitchFamily="34" charset="0"/>
                <a:ea typeface="Aptos" panose="020B0004020202020204" pitchFamily="34" charset="0"/>
                <a:cs typeface="Arial" panose="020B0604020202020204" pitchFamily="34" charset="0"/>
              </a:rPr>
              <a:t>Served as the Purchasing Agent for the City of San Diego</a:t>
            </a:r>
          </a:p>
          <a:p>
            <a:pPr marL="285750" indent="-285750">
              <a:lnSpc>
                <a:spcPct val="107000"/>
              </a:lnSpc>
              <a:spcAft>
                <a:spcPts val="800"/>
              </a:spcAft>
              <a:buClr>
                <a:srgbClr val="C00000"/>
              </a:buClr>
              <a:buFont typeface="Wingdings" panose="05000000000000000000" pitchFamily="2" charset="2"/>
              <a:buChar char="Ø"/>
            </a:pPr>
            <a:r>
              <a:rPr lang="en-CA" sz="1600" kern="100" dirty="0">
                <a:effectLst/>
                <a:latin typeface="Arial" panose="020B0604020202020204" pitchFamily="34" charset="0"/>
                <a:ea typeface="Aptos" panose="020B0004020202020204" pitchFamily="34" charset="0"/>
                <a:cs typeface="Arial" panose="020B0604020202020204" pitchFamily="34" charset="0"/>
              </a:rPr>
              <a:t>Background in sales and marketing she brings diverse experience from corporate, government, and entrepreneurial sectors.</a:t>
            </a:r>
          </a:p>
          <a:p>
            <a:endParaRPr lang="en-CA" dirty="0"/>
          </a:p>
        </p:txBody>
      </p:sp>
      <p:pic>
        <p:nvPicPr>
          <p:cNvPr id="11" name="Picture 10" descr="A blue and black logo&#10;&#10;Description automatically generated">
            <a:extLst>
              <a:ext uri="{FF2B5EF4-FFF2-40B4-BE49-F238E27FC236}">
                <a16:creationId xmlns:a16="http://schemas.microsoft.com/office/drawing/2014/main" id="{A41CFF93-D05C-F9AE-8E64-A572B2E86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41" y="5982225"/>
            <a:ext cx="2191456" cy="789714"/>
          </a:xfrm>
          <a:prstGeom prst="rect">
            <a:avLst/>
          </a:prstGeom>
          <a:noFill/>
        </p:spPr>
      </p:pic>
      <p:pic>
        <p:nvPicPr>
          <p:cNvPr id="13" name="Picture 12">
            <a:extLst>
              <a:ext uri="{FF2B5EF4-FFF2-40B4-BE49-F238E27FC236}">
                <a16:creationId xmlns:a16="http://schemas.microsoft.com/office/drawing/2014/main" id="{41993ADB-BF2E-8B68-8E61-26D07BB141EE}"/>
              </a:ext>
            </a:extLst>
          </p:cNvPr>
          <p:cNvPicPr>
            <a:picLocks noChangeAspect="1"/>
          </p:cNvPicPr>
          <p:nvPr/>
        </p:nvPicPr>
        <p:blipFill>
          <a:blip r:embed="rId4"/>
          <a:stretch>
            <a:fillRect/>
          </a:stretch>
        </p:blipFill>
        <p:spPr>
          <a:xfrm>
            <a:off x="2728635" y="5949780"/>
            <a:ext cx="5121084" cy="800169"/>
          </a:xfrm>
          <a:prstGeom prst="rect">
            <a:avLst/>
          </a:prstGeom>
        </p:spPr>
      </p:pic>
    </p:spTree>
    <p:extLst>
      <p:ext uri="{BB962C8B-B14F-4D97-AF65-F5344CB8AC3E}">
        <p14:creationId xmlns:p14="http://schemas.microsoft.com/office/powerpoint/2010/main" val="183863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1813B700-7737-4F0B-822E-5E2307890D62}"/>
              </a:ext>
            </a:extLst>
          </p:cNvPr>
          <p:cNvSpPr txBox="1"/>
          <p:nvPr/>
        </p:nvSpPr>
        <p:spPr>
          <a:xfrm>
            <a:off x="1083756" y="372638"/>
            <a:ext cx="8643967" cy="584775"/>
          </a:xfrm>
          <a:prstGeom prst="rect">
            <a:avLst/>
          </a:prstGeom>
          <a:noFill/>
        </p:spPr>
        <p:txBody>
          <a:bodyPr wrap="square" rtlCol="0">
            <a:spAutoFit/>
          </a:bodyPr>
          <a:lstStyle/>
          <a:p>
            <a:r>
              <a:rPr lang="en-US" sz="3200" b="1">
                <a:solidFill>
                  <a:srgbClr val="0D4C82"/>
                </a:solidFill>
                <a:latin typeface="Arial" panose="020B0604020202020204" pitchFamily="34" charset="0"/>
                <a:cs typeface="Arial" panose="020B0604020202020204" pitchFamily="34" charset="0"/>
              </a:rPr>
              <a:t>THANK YOU FOR ATTENDING</a:t>
            </a:r>
            <a:endParaRPr lang="en-CA" sz="3200" b="1">
              <a:solidFill>
                <a:srgbClr val="0D4C82"/>
              </a:solidFill>
              <a:latin typeface="Arial" panose="020B0604020202020204" pitchFamily="34" charset="0"/>
              <a:cs typeface="Arial" panose="020B0604020202020204" pitchFamily="34" charset="0"/>
            </a:endParaRPr>
          </a:p>
        </p:txBody>
      </p:sp>
      <p:sp>
        <p:nvSpPr>
          <p:cNvPr id="2" name="Content Placeholder 4">
            <a:extLst>
              <a:ext uri="{FF2B5EF4-FFF2-40B4-BE49-F238E27FC236}">
                <a16:creationId xmlns:a16="http://schemas.microsoft.com/office/drawing/2014/main" id="{590AE770-F91D-247E-74BF-E7CD26B158A4}"/>
              </a:ext>
            </a:extLst>
          </p:cNvPr>
          <p:cNvSpPr txBox="1">
            <a:spLocks/>
          </p:cNvSpPr>
          <p:nvPr/>
        </p:nvSpPr>
        <p:spPr>
          <a:xfrm>
            <a:off x="1152821" y="1279652"/>
            <a:ext cx="8485701" cy="4599940"/>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tx2">
                  <a:lumMod val="90000"/>
                  <a:lumOff val="10000"/>
                </a:schemeClr>
              </a:buClr>
              <a:buSzPct val="80000"/>
              <a:buFont typeface="Wingdings 3" charset="2"/>
              <a:buNone/>
              <a:defRPr sz="2400" kern="1200">
                <a:solidFill>
                  <a:srgbClr val="D9724B"/>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342900" indent="-342900" algn="l">
              <a:buClr>
                <a:srgbClr val="CD202E"/>
              </a:buClr>
              <a:buFont typeface="Wingdings 3" charset="2"/>
              <a:buChar char=""/>
              <a:defRPr/>
            </a:pPr>
            <a:endParaRPr lang="en-US" b="1" u="sng">
              <a:solidFill>
                <a:schemeClr val="tx1"/>
              </a:solidFill>
            </a:endParaRPr>
          </a:p>
        </p:txBody>
      </p:sp>
      <p:pic>
        <p:nvPicPr>
          <p:cNvPr id="3" name="Content Placeholder 4">
            <a:extLst>
              <a:ext uri="{FF2B5EF4-FFF2-40B4-BE49-F238E27FC236}">
                <a16:creationId xmlns:a16="http://schemas.microsoft.com/office/drawing/2014/main" id="{1669900C-F5C4-74C5-FC24-78B912A34F96}"/>
              </a:ext>
            </a:extLst>
          </p:cNvPr>
          <p:cNvPicPr>
            <a:picLocks noChangeAspect="1"/>
          </p:cNvPicPr>
          <p:nvPr/>
        </p:nvPicPr>
        <p:blipFill>
          <a:blip r:embed="rId2"/>
          <a:stretch>
            <a:fillRect/>
          </a:stretch>
        </p:blipFill>
        <p:spPr>
          <a:xfrm>
            <a:off x="8706337" y="3417497"/>
            <a:ext cx="2147411" cy="2147411"/>
          </a:xfrm>
          <a:prstGeom prst="rect">
            <a:avLst/>
          </a:prstGeom>
        </p:spPr>
      </p:pic>
      <p:sp>
        <p:nvSpPr>
          <p:cNvPr id="7" name="TextBox 6">
            <a:extLst>
              <a:ext uri="{FF2B5EF4-FFF2-40B4-BE49-F238E27FC236}">
                <a16:creationId xmlns:a16="http://schemas.microsoft.com/office/drawing/2014/main" id="{369B5BD1-85B6-1508-E990-D3B43B45365C}"/>
              </a:ext>
            </a:extLst>
          </p:cNvPr>
          <p:cNvSpPr txBox="1"/>
          <p:nvPr/>
        </p:nvSpPr>
        <p:spPr>
          <a:xfrm>
            <a:off x="5405739" y="3911511"/>
            <a:ext cx="3393523" cy="1384995"/>
          </a:xfrm>
          <a:prstGeom prst="rect">
            <a:avLst/>
          </a:prstGeom>
          <a:noFill/>
        </p:spPr>
        <p:txBody>
          <a:bodyPr wrap="square" lIns="91440" tIns="45720" rIns="91440" bIns="45720" anchor="t">
            <a:spAutoFit/>
          </a:bodyPr>
          <a:lstStyle/>
          <a:p>
            <a:pPr algn="ctr"/>
            <a:r>
              <a:rPr lang="en-CA" sz="2800" b="1">
                <a:solidFill>
                  <a:srgbClr val="013F7A"/>
                </a:solidFill>
                <a:latin typeface="Arial"/>
                <a:cs typeface="Arial"/>
              </a:rPr>
              <a:t>Dive Into </a:t>
            </a:r>
            <a:br>
              <a:rPr lang="en-CA" sz="2800" b="1">
                <a:solidFill>
                  <a:srgbClr val="013F7A"/>
                </a:solidFill>
                <a:latin typeface="Arial"/>
                <a:cs typeface="Arial"/>
              </a:rPr>
            </a:br>
            <a:r>
              <a:rPr lang="en-CA" sz="2800" b="1">
                <a:solidFill>
                  <a:srgbClr val="013F7A"/>
                </a:solidFill>
                <a:latin typeface="Arial"/>
                <a:cs typeface="Arial"/>
              </a:rPr>
              <a:t>Our Thought Leadership</a:t>
            </a:r>
          </a:p>
        </p:txBody>
      </p:sp>
      <p:sp>
        <p:nvSpPr>
          <p:cNvPr id="5" name="TextBox 4">
            <a:extLst>
              <a:ext uri="{FF2B5EF4-FFF2-40B4-BE49-F238E27FC236}">
                <a16:creationId xmlns:a16="http://schemas.microsoft.com/office/drawing/2014/main" id="{82C38109-A050-9B81-15B5-8A72AABAA2AE}"/>
              </a:ext>
            </a:extLst>
          </p:cNvPr>
          <p:cNvSpPr txBox="1"/>
          <p:nvPr/>
        </p:nvSpPr>
        <p:spPr>
          <a:xfrm>
            <a:off x="497071" y="1020252"/>
            <a:ext cx="6158909" cy="2246769"/>
          </a:xfrm>
          <a:prstGeom prst="rect">
            <a:avLst/>
          </a:prstGeom>
          <a:noFill/>
        </p:spPr>
        <p:txBody>
          <a:bodyPr wrap="square">
            <a:spAutoFit/>
          </a:bodyPr>
          <a:lstStyle/>
          <a:p>
            <a:pPr marL="342900" indent="-342900" algn="l">
              <a:buClr>
                <a:srgbClr val="CD202E"/>
              </a:buClr>
              <a:buFont typeface="Wingdings 3" charset="2"/>
              <a:buChar char=""/>
              <a:defRPr/>
            </a:pPr>
            <a:r>
              <a:rPr lang="en-US" sz="2800">
                <a:solidFill>
                  <a:schemeClr val="tx1">
                    <a:lumMod val="65000"/>
                    <a:lumOff val="35000"/>
                  </a:schemeClr>
                </a:solidFill>
              </a:rPr>
              <a:t>Visit our website at </a:t>
            </a:r>
            <a:r>
              <a:rPr lang="en-US" sz="2800" b="1" u="sng">
                <a:solidFill>
                  <a:srgbClr val="CB2027"/>
                </a:solidFill>
              </a:rPr>
              <a:t>rothiams.com</a:t>
            </a:r>
          </a:p>
          <a:p>
            <a:pPr marL="342900" indent="-342900" algn="l">
              <a:buClr>
                <a:srgbClr val="CD202E"/>
              </a:buClr>
              <a:buFont typeface="Wingdings 3" charset="2"/>
              <a:buChar char=""/>
              <a:defRPr/>
            </a:pPr>
            <a:r>
              <a:rPr lang="en-US" sz="2800">
                <a:solidFill>
                  <a:schemeClr val="tx1">
                    <a:lumMod val="65000"/>
                    <a:lumOff val="35000"/>
                  </a:schemeClr>
                </a:solidFill>
              </a:rPr>
              <a:t>Follow us on </a:t>
            </a:r>
            <a:r>
              <a:rPr lang="en-US" sz="2800" b="1">
                <a:solidFill>
                  <a:srgbClr val="013F7A"/>
                </a:solidFill>
              </a:rPr>
              <a:t>LinkedIn</a:t>
            </a:r>
            <a:endParaRPr lang="en-US" sz="2800">
              <a:solidFill>
                <a:schemeClr val="tx1">
                  <a:lumMod val="65000"/>
                  <a:lumOff val="35000"/>
                </a:schemeClr>
              </a:solidFill>
            </a:endParaRPr>
          </a:p>
          <a:p>
            <a:pPr marL="342900" indent="-342900" algn="l">
              <a:buClr>
                <a:srgbClr val="CD202E"/>
              </a:buClr>
              <a:buFont typeface="Wingdings 3" charset="2"/>
              <a:buChar char=""/>
              <a:defRPr/>
            </a:pPr>
            <a:r>
              <a:rPr lang="en-US" sz="2800">
                <a:solidFill>
                  <a:schemeClr val="tx1">
                    <a:lumMod val="65000"/>
                    <a:lumOff val="35000"/>
                  </a:schemeClr>
                </a:solidFill>
              </a:rPr>
              <a:t>Connect with us directly through email at </a:t>
            </a:r>
            <a:r>
              <a:rPr lang="en-US" sz="2800" b="1">
                <a:solidFill>
                  <a:srgbClr val="CB2027"/>
                </a:solidFill>
                <a:hlinkClick r:id="rId3">
                  <a:extLst>
                    <a:ext uri="{A12FA001-AC4F-418D-AE19-62706E023703}">
                      <ahyp:hlinkClr xmlns:ahyp="http://schemas.microsoft.com/office/drawing/2018/hyperlinkcolor" val="tx"/>
                    </a:ext>
                  </a:extLst>
                </a:hlinkClick>
              </a:rPr>
              <a:t>bill.roth@rothiams.com</a:t>
            </a:r>
            <a:r>
              <a:rPr lang="en-US" sz="2800" b="1">
                <a:solidFill>
                  <a:srgbClr val="CB2027"/>
                </a:solidFill>
              </a:rPr>
              <a:t> </a:t>
            </a:r>
            <a:r>
              <a:rPr lang="en-US" sz="2800">
                <a:solidFill>
                  <a:schemeClr val="tx1">
                    <a:lumMod val="65000"/>
                    <a:lumOff val="35000"/>
                  </a:schemeClr>
                </a:solidFill>
              </a:rPr>
              <a:t>or call </a:t>
            </a:r>
            <a:r>
              <a:rPr lang="en-US" sz="2800" b="1">
                <a:solidFill>
                  <a:srgbClr val="CB2027"/>
                </a:solidFill>
              </a:rPr>
              <a:t>(727) 247-9419</a:t>
            </a:r>
          </a:p>
        </p:txBody>
      </p:sp>
      <p:pic>
        <p:nvPicPr>
          <p:cNvPr id="6" name="Picture 5">
            <a:extLst>
              <a:ext uri="{FF2B5EF4-FFF2-40B4-BE49-F238E27FC236}">
                <a16:creationId xmlns:a16="http://schemas.microsoft.com/office/drawing/2014/main" id="{171840CB-7B07-BF2F-4237-4EA07CB6980E}"/>
              </a:ext>
            </a:extLst>
          </p:cNvPr>
          <p:cNvPicPr>
            <a:picLocks noChangeAspect="1"/>
          </p:cNvPicPr>
          <p:nvPr/>
        </p:nvPicPr>
        <p:blipFill>
          <a:blip r:embed="rId4"/>
          <a:stretch>
            <a:fillRect/>
          </a:stretch>
        </p:blipFill>
        <p:spPr>
          <a:xfrm>
            <a:off x="878914" y="3325386"/>
            <a:ext cx="4648211" cy="2229470"/>
          </a:xfrm>
          <a:prstGeom prst="rect">
            <a:avLst/>
          </a:prstGeom>
        </p:spPr>
      </p:pic>
      <p:pic>
        <p:nvPicPr>
          <p:cNvPr id="8" name="Picture 7">
            <a:extLst>
              <a:ext uri="{FF2B5EF4-FFF2-40B4-BE49-F238E27FC236}">
                <a16:creationId xmlns:a16="http://schemas.microsoft.com/office/drawing/2014/main" id="{E1DCDF17-1B30-162B-1513-2ADB12531915}"/>
              </a:ext>
            </a:extLst>
          </p:cNvPr>
          <p:cNvPicPr>
            <a:picLocks noChangeAspect="1"/>
          </p:cNvPicPr>
          <p:nvPr/>
        </p:nvPicPr>
        <p:blipFill>
          <a:blip r:embed="rId5"/>
          <a:stretch>
            <a:fillRect/>
          </a:stretch>
        </p:blipFill>
        <p:spPr>
          <a:xfrm>
            <a:off x="7042170" y="902303"/>
            <a:ext cx="3015982" cy="2477414"/>
          </a:xfrm>
          <a:prstGeom prst="rect">
            <a:avLst/>
          </a:prstGeom>
        </p:spPr>
      </p:pic>
      <p:pic>
        <p:nvPicPr>
          <p:cNvPr id="4" name="Picture 3" descr="A blue and black logo&#10;&#10;Description automatically generated">
            <a:extLst>
              <a:ext uri="{FF2B5EF4-FFF2-40B4-BE49-F238E27FC236}">
                <a16:creationId xmlns:a16="http://schemas.microsoft.com/office/drawing/2014/main" id="{82310EB2-025A-F4B5-8F07-BDB1037B0C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941" y="5982225"/>
            <a:ext cx="2191456" cy="789714"/>
          </a:xfrm>
          <a:prstGeom prst="rect">
            <a:avLst/>
          </a:prstGeom>
          <a:noFill/>
        </p:spPr>
      </p:pic>
      <p:pic>
        <p:nvPicPr>
          <p:cNvPr id="10" name="Picture 9">
            <a:extLst>
              <a:ext uri="{FF2B5EF4-FFF2-40B4-BE49-F238E27FC236}">
                <a16:creationId xmlns:a16="http://schemas.microsoft.com/office/drawing/2014/main" id="{627B740D-A28B-83FC-E516-979819F1B5C2}"/>
              </a:ext>
            </a:extLst>
          </p:cNvPr>
          <p:cNvPicPr>
            <a:picLocks noChangeAspect="1"/>
          </p:cNvPicPr>
          <p:nvPr/>
        </p:nvPicPr>
        <p:blipFill>
          <a:blip r:embed="rId7"/>
          <a:stretch>
            <a:fillRect/>
          </a:stretch>
        </p:blipFill>
        <p:spPr>
          <a:xfrm>
            <a:off x="2717876" y="6043467"/>
            <a:ext cx="5121084" cy="800169"/>
          </a:xfrm>
          <a:prstGeom prst="rect">
            <a:avLst/>
          </a:prstGeom>
        </p:spPr>
      </p:pic>
    </p:spTree>
    <p:extLst>
      <p:ext uri="{BB962C8B-B14F-4D97-AF65-F5344CB8AC3E}">
        <p14:creationId xmlns:p14="http://schemas.microsoft.com/office/powerpoint/2010/main" val="3027347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CA788D4-4C8D-0121-5621-848D6C38E32E}"/>
              </a:ext>
            </a:extLst>
          </p:cNvPr>
          <p:cNvSpPr txBox="1">
            <a:spLocks/>
          </p:cNvSpPr>
          <p:nvPr/>
        </p:nvSpPr>
        <p:spPr>
          <a:xfrm>
            <a:off x="241647" y="3302223"/>
            <a:ext cx="4941477" cy="610863"/>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800" b="1" spc="100" dirty="0"/>
              <a:t>Who is the National Cooperative Procurement Partners (NCPP)</a:t>
            </a:r>
          </a:p>
        </p:txBody>
      </p:sp>
      <p:pic>
        <p:nvPicPr>
          <p:cNvPr id="7" name="Picture 6" descr="A blue and black logo&#10;&#10;Description automatically generated">
            <a:extLst>
              <a:ext uri="{FF2B5EF4-FFF2-40B4-BE49-F238E27FC236}">
                <a16:creationId xmlns:a16="http://schemas.microsoft.com/office/drawing/2014/main" id="{B0FE8A64-6F32-010F-970C-04B8B866EC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751" y="419879"/>
            <a:ext cx="2548472" cy="918368"/>
          </a:xfrm>
          <a:prstGeom prst="rect">
            <a:avLst/>
          </a:prstGeom>
          <a:noFill/>
        </p:spPr>
      </p:pic>
      <p:sp>
        <p:nvSpPr>
          <p:cNvPr id="8" name="TextBox 7">
            <a:extLst>
              <a:ext uri="{FF2B5EF4-FFF2-40B4-BE49-F238E27FC236}">
                <a16:creationId xmlns:a16="http://schemas.microsoft.com/office/drawing/2014/main" id="{15D614FE-978E-A3D0-D766-136CEC98EF41}"/>
              </a:ext>
            </a:extLst>
          </p:cNvPr>
          <p:cNvSpPr txBox="1"/>
          <p:nvPr/>
        </p:nvSpPr>
        <p:spPr>
          <a:xfrm>
            <a:off x="6400801" y="2085181"/>
            <a:ext cx="4756150" cy="2687637"/>
          </a:xfrm>
          <a:prstGeom prst="rect">
            <a:avLst/>
          </a:prstGeom>
        </p:spPr>
        <p:txBody>
          <a:bodyPr vert="horz" lIns="0" tIns="0" rIns="0" bIns="0" rtlCol="0" anchor="t" anchorCtr="0">
            <a:noAutofit/>
          </a:bodyPr>
          <a:lstStyle/>
          <a:p>
            <a:pPr marL="285750" indent="-285750">
              <a:spcBef>
                <a:spcPts val="1000"/>
              </a:spcBef>
              <a:spcAft>
                <a:spcPts val="450"/>
              </a:spcAft>
              <a:buClr>
                <a:schemeClr val="accent2"/>
              </a:buClr>
              <a:buSzPct val="85000"/>
              <a:buFont typeface="Wingdings" pitchFamily="2" charset="2"/>
              <a:buChar char="§"/>
            </a:pPr>
            <a:r>
              <a:rPr lang="en-US" sz="2000" b="1" i="0" kern="1200" dirty="0">
                <a:solidFill>
                  <a:schemeClr val="accent2">
                    <a:lumMod val="50000"/>
                  </a:schemeClr>
                </a:solidFill>
                <a:latin typeface="+mn-lt"/>
                <a:ea typeface="+mn-ea"/>
                <a:cs typeface="+mn-cs"/>
              </a:rPr>
              <a:t>North America’s Premier Association for Cooperative Procurement</a:t>
            </a:r>
          </a:p>
          <a:p>
            <a:pPr marL="285750" indent="-285750">
              <a:spcBef>
                <a:spcPts val="1000"/>
              </a:spcBef>
              <a:spcAft>
                <a:spcPts val="450"/>
              </a:spcAft>
              <a:buClr>
                <a:schemeClr val="accent2"/>
              </a:buClr>
              <a:buSzPct val="85000"/>
              <a:buFont typeface="Wingdings" pitchFamily="2" charset="2"/>
              <a:buChar char="§"/>
            </a:pPr>
            <a:r>
              <a:rPr lang="en-US" sz="2000" b="1" i="0" kern="1200" dirty="0">
                <a:solidFill>
                  <a:schemeClr val="accent2">
                    <a:lumMod val="50000"/>
                  </a:schemeClr>
                </a:solidFill>
                <a:latin typeface="+mn-lt"/>
                <a:ea typeface="+mn-ea"/>
                <a:cs typeface="+mn-cs"/>
              </a:rPr>
              <a:t>360 membership of Cooperative organizations, Strategic Suppliers with a cooperative contract and public procurement and government employees</a:t>
            </a:r>
          </a:p>
          <a:p>
            <a:pPr marL="285750" indent="-285750">
              <a:spcBef>
                <a:spcPts val="1000"/>
              </a:spcBef>
              <a:spcAft>
                <a:spcPts val="450"/>
              </a:spcAft>
              <a:buClr>
                <a:schemeClr val="accent2"/>
              </a:buClr>
              <a:buSzPct val="85000"/>
              <a:buFont typeface="Wingdings" pitchFamily="2" charset="2"/>
              <a:buChar char="§"/>
            </a:pPr>
            <a:r>
              <a:rPr lang="en-US" sz="2000" b="1" i="0" kern="1200" dirty="0">
                <a:solidFill>
                  <a:schemeClr val="accent2">
                    <a:lumMod val="50000"/>
                  </a:schemeClr>
                </a:solidFill>
                <a:latin typeface="+mn-lt"/>
                <a:ea typeface="+mn-ea"/>
                <a:cs typeface="+mn-cs"/>
              </a:rPr>
              <a:t>Goals are three-fold:  Educational Outreach, Legislative Advocacy and Collaboration</a:t>
            </a:r>
          </a:p>
        </p:txBody>
      </p:sp>
    </p:spTree>
    <p:extLst>
      <p:ext uri="{BB962C8B-B14F-4D97-AF65-F5344CB8AC3E}">
        <p14:creationId xmlns:p14="http://schemas.microsoft.com/office/powerpoint/2010/main" val="3920724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59E905-E410-1D72-CF68-61D600B83DE7}"/>
              </a:ext>
            </a:extLst>
          </p:cNvPr>
          <p:cNvSpPr>
            <a:spLocks noGrp="1"/>
          </p:cNvSpPr>
          <p:nvPr>
            <p:ph idx="1"/>
          </p:nvPr>
        </p:nvSpPr>
        <p:spPr>
          <a:xfrm>
            <a:off x="4911292" y="523784"/>
            <a:ext cx="6607608" cy="5610316"/>
          </a:xfrm>
        </p:spPr>
        <p:txBody>
          <a:bodyPr vert="horz" lIns="91440" tIns="45720" rIns="91440" bIns="45720" rtlCol="0">
            <a:noAutofit/>
          </a:bodyPr>
          <a:lstStyle/>
          <a:p>
            <a:pPr marL="0" indent="0" algn="ctr">
              <a:buClr>
                <a:schemeClr val="accent3"/>
              </a:buClr>
              <a:buNone/>
            </a:pPr>
            <a:r>
              <a:rPr lang="en-US" sz="2800" b="1" dirty="0"/>
              <a:t>A group of entities combine their specifications into a single solicitation that can be used by all who contribute and participate.</a:t>
            </a:r>
          </a:p>
          <a:p>
            <a:pPr marL="0" indent="0" algn="ctr">
              <a:buClr>
                <a:schemeClr val="accent3"/>
              </a:buClr>
              <a:buNone/>
            </a:pPr>
            <a:r>
              <a:rPr lang="en-US" sz="2800" b="1" dirty="0"/>
              <a:t>OR</a:t>
            </a:r>
          </a:p>
          <a:p>
            <a:pPr marL="0" indent="0" algn="ctr">
              <a:buClr>
                <a:schemeClr val="accent3"/>
              </a:buClr>
              <a:buNone/>
            </a:pPr>
            <a:r>
              <a:rPr lang="en-US" sz="2800" b="1" dirty="0"/>
              <a:t>A cooperative organization or government entity issues a solicitation where the resulting contact can be “piggybacked” upon by other agencies.</a:t>
            </a:r>
          </a:p>
        </p:txBody>
      </p:sp>
      <p:sp>
        <p:nvSpPr>
          <p:cNvPr id="2" name="Title 1">
            <a:extLst>
              <a:ext uri="{FF2B5EF4-FFF2-40B4-BE49-F238E27FC236}">
                <a16:creationId xmlns:a16="http://schemas.microsoft.com/office/drawing/2014/main" id="{A7122A94-A440-F559-DBCB-F1C353AF87E7}"/>
              </a:ext>
            </a:extLst>
          </p:cNvPr>
          <p:cNvSpPr>
            <a:spLocks noGrp="1"/>
          </p:cNvSpPr>
          <p:nvPr>
            <p:ph type="title"/>
          </p:nvPr>
        </p:nvSpPr>
        <p:spPr>
          <a:xfrm>
            <a:off x="538162" y="1065174"/>
            <a:ext cx="3638550" cy="4727652"/>
          </a:xfrm>
        </p:spPr>
        <p:txBody>
          <a:bodyPr/>
          <a:lstStyle/>
          <a:p>
            <a:r>
              <a:rPr lang="en-US" dirty="0"/>
              <a:t>What is Cooperative Procurement? </a:t>
            </a:r>
            <a:endParaRPr lang="en-GB" dirty="0"/>
          </a:p>
        </p:txBody>
      </p:sp>
    </p:spTree>
    <p:extLst>
      <p:ext uri="{BB962C8B-B14F-4D97-AF65-F5344CB8AC3E}">
        <p14:creationId xmlns:p14="http://schemas.microsoft.com/office/powerpoint/2010/main" val="2399072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6911" y="671732"/>
            <a:ext cx="3556000" cy="4367980"/>
          </a:xfrm>
        </p:spPr>
        <p:txBody>
          <a:bodyPr>
            <a:noAutofit/>
          </a:bodyPr>
          <a:lstStyle/>
          <a:p>
            <a:r>
              <a:rPr lang="en-US" sz="3200" spc="0" dirty="0">
                <a:solidFill>
                  <a:srgbClr val="0F2B33"/>
                </a:solidFill>
              </a:rPr>
              <a:t>Why Do Buyers Choose Cooperative?</a:t>
            </a:r>
            <a:br>
              <a:rPr lang="en-US" sz="3200" spc="0" dirty="0">
                <a:solidFill>
                  <a:srgbClr val="0F2B33"/>
                </a:solidFill>
              </a:rPr>
            </a:br>
            <a:br>
              <a:rPr lang="en-US" sz="3200" spc="0" dirty="0">
                <a:solidFill>
                  <a:srgbClr val="0F2B33"/>
                </a:solidFill>
              </a:rPr>
            </a:br>
            <a:br>
              <a:rPr lang="en-US" sz="3200" spc="0" dirty="0">
                <a:solidFill>
                  <a:srgbClr val="0F2B33"/>
                </a:solidFill>
              </a:rPr>
            </a:br>
            <a:br>
              <a:rPr lang="en-US" sz="3200" dirty="0">
                <a:solidFill>
                  <a:srgbClr val="0F2B33"/>
                </a:solidFill>
              </a:rPr>
            </a:br>
            <a:endParaRPr lang="en-US" sz="3200" dirty="0"/>
          </a:p>
        </p:txBody>
      </p:sp>
      <p:sp>
        <p:nvSpPr>
          <p:cNvPr id="17" name="Rectangle 16"/>
          <p:cNvSpPr/>
          <p:nvPr/>
        </p:nvSpPr>
        <p:spPr>
          <a:xfrm>
            <a:off x="787790" y="5763541"/>
            <a:ext cx="9270609" cy="568679"/>
          </a:xfrm>
          <a:prstGeom prst="rect">
            <a:avLst/>
          </a:prstGeom>
        </p:spPr>
        <p:txBody>
          <a:bodyPr wrap="square">
            <a:noAutofit/>
          </a:bodyPr>
          <a:lstStyle/>
          <a:p>
            <a:pPr algn="r" defTabSz="609585">
              <a:lnSpc>
                <a:spcPts val="3200"/>
              </a:lnSpc>
              <a:defRPr/>
            </a:pPr>
            <a:r>
              <a:rPr lang="en-US" sz="1200" dirty="0">
                <a:solidFill>
                  <a:srgbClr val="282727"/>
                </a:solidFill>
                <a:latin typeface="Arial" panose="020B0604020202020204"/>
              </a:rPr>
              <a:t>Source: GovWin’s Survey of Government Contractor Sales Expectations, GovWin’s Survey of Government Procurement Professionals</a:t>
            </a:r>
          </a:p>
          <a:p>
            <a:pPr algn="r" defTabSz="609585">
              <a:lnSpc>
                <a:spcPts val="3200"/>
              </a:lnSpc>
              <a:defRPr/>
            </a:pPr>
            <a:endParaRPr lang="en-US" sz="1200" dirty="0">
              <a:solidFill>
                <a:srgbClr val="282727"/>
              </a:solidFill>
              <a:latin typeface="Arial" panose="020B0604020202020204"/>
            </a:endParaRPr>
          </a:p>
        </p:txBody>
      </p:sp>
      <p:graphicFrame>
        <p:nvGraphicFramePr>
          <p:cNvPr id="23" name="Chart 22"/>
          <p:cNvGraphicFramePr/>
          <p:nvPr/>
        </p:nvGraphicFramePr>
        <p:xfrm>
          <a:off x="4064000" y="256349"/>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3950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pc="0" dirty="0">
                <a:solidFill>
                  <a:srgbClr val="0F2B33"/>
                </a:solidFill>
              </a:rPr>
              <a:t>79% of the Purchases from National Co-ops Fall into 4 out of 12 Industry Groups</a:t>
            </a:r>
            <a:endParaRPr lang="en-US" dirty="0"/>
          </a:p>
        </p:txBody>
      </p:sp>
      <p:graphicFrame>
        <p:nvGraphicFramePr>
          <p:cNvPr id="5" name="Table 4"/>
          <p:cNvGraphicFramePr>
            <a:graphicFrameLocks noGrp="1"/>
          </p:cNvGraphicFramePr>
          <p:nvPr/>
        </p:nvGraphicFramePr>
        <p:xfrm>
          <a:off x="4061304" y="63980"/>
          <a:ext cx="7544722" cy="6070115"/>
        </p:xfrm>
        <a:graphic>
          <a:graphicData uri="http://schemas.openxmlformats.org/drawingml/2006/table">
            <a:tbl>
              <a:tblPr/>
              <a:tblGrid>
                <a:gridCol w="3772361">
                  <a:extLst>
                    <a:ext uri="{9D8B030D-6E8A-4147-A177-3AD203B41FA5}">
                      <a16:colId xmlns:a16="http://schemas.microsoft.com/office/drawing/2014/main" val="20000"/>
                    </a:ext>
                  </a:extLst>
                </a:gridCol>
                <a:gridCol w="3772361">
                  <a:extLst>
                    <a:ext uri="{9D8B030D-6E8A-4147-A177-3AD203B41FA5}">
                      <a16:colId xmlns:a16="http://schemas.microsoft.com/office/drawing/2014/main" val="20001"/>
                    </a:ext>
                  </a:extLst>
                </a:gridCol>
              </a:tblGrid>
              <a:tr h="451528">
                <a:tc>
                  <a:txBody>
                    <a:bodyPr/>
                    <a:lstStyle/>
                    <a:p>
                      <a:pPr algn="ctr" rtl="0" fontAlgn="b"/>
                      <a:r>
                        <a:rPr lang="en-US" sz="1900" b="1" i="0" u="none" strike="noStrike" dirty="0">
                          <a:solidFill>
                            <a:srgbClr val="FFFFFF"/>
                          </a:solidFill>
                          <a:effectLst/>
                          <a:latin typeface="Roboto Slab" pitchFamily="2" charset="0"/>
                          <a:ea typeface="Roboto Slab" pitchFamily="2" charset="0"/>
                        </a:rPr>
                        <a:t>Major Industry Group</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b"/>
                      <a:r>
                        <a:rPr lang="en-US" sz="1900" b="1" i="0" u="none" strike="noStrike" dirty="0">
                          <a:solidFill>
                            <a:srgbClr val="FFFFFF"/>
                          </a:solidFill>
                          <a:effectLst/>
                          <a:latin typeface="Roboto Slab" pitchFamily="2" charset="0"/>
                          <a:ea typeface="Roboto Slab" pitchFamily="2" charset="0"/>
                        </a:rPr>
                        <a:t>Share of Co-op Purchases</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451528">
                <a:tc>
                  <a:txBody>
                    <a:bodyPr/>
                    <a:lstStyle/>
                    <a:p>
                      <a:pPr algn="l" rtl="0" fontAlgn="b"/>
                      <a:r>
                        <a:rPr lang="en-US" sz="1900" b="0" i="0" u="none" strike="noStrike" dirty="0">
                          <a:solidFill>
                            <a:srgbClr val="000000"/>
                          </a:solidFill>
                          <a:effectLst/>
                          <a:latin typeface="Roboto Slab" pitchFamily="2" charset="0"/>
                          <a:ea typeface="Roboto Slab" pitchFamily="2" charset="0"/>
                        </a:rPr>
                        <a:t>Architecture and Engineering</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900" b="0" i="0" u="none" strike="noStrike" dirty="0">
                          <a:solidFill>
                            <a:srgbClr val="000000"/>
                          </a:solidFill>
                          <a:effectLst/>
                          <a:latin typeface="Roboto Slab" pitchFamily="2" charset="0"/>
                          <a:ea typeface="Roboto Slab" pitchFamily="2" charset="0"/>
                        </a:rPr>
                        <a:t>0.50%</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51528">
                <a:tc>
                  <a:txBody>
                    <a:bodyPr/>
                    <a:lstStyle/>
                    <a:p>
                      <a:pPr algn="l" rtl="0" fontAlgn="b"/>
                      <a:r>
                        <a:rPr lang="en-US" sz="1900" b="0" i="0" u="none" strike="noStrike" dirty="0">
                          <a:solidFill>
                            <a:srgbClr val="000000"/>
                          </a:solidFill>
                          <a:effectLst/>
                          <a:latin typeface="Roboto Slab" pitchFamily="2" charset="0"/>
                          <a:ea typeface="Roboto Slab" pitchFamily="2" charset="0"/>
                        </a:rPr>
                        <a:t>Construction &amp; Equipment</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900" b="1" i="0" u="none" strike="noStrike" dirty="0">
                          <a:solidFill>
                            <a:srgbClr val="000000"/>
                          </a:solidFill>
                          <a:effectLst/>
                          <a:latin typeface="Roboto Slab" pitchFamily="2" charset="0"/>
                          <a:ea typeface="Roboto Slab" pitchFamily="2" charset="0"/>
                        </a:rPr>
                        <a:t>22.40%</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002"/>
                  </a:ext>
                </a:extLst>
              </a:tr>
              <a:tr h="451528">
                <a:tc>
                  <a:txBody>
                    <a:bodyPr/>
                    <a:lstStyle/>
                    <a:p>
                      <a:pPr algn="l" rtl="0" fontAlgn="b"/>
                      <a:r>
                        <a:rPr lang="en-US" sz="1900" b="0" i="0" u="none" strike="noStrike" dirty="0">
                          <a:solidFill>
                            <a:srgbClr val="000000"/>
                          </a:solidFill>
                          <a:effectLst/>
                          <a:latin typeface="Roboto Slab" pitchFamily="2" charset="0"/>
                          <a:ea typeface="Roboto Slab" pitchFamily="2" charset="0"/>
                        </a:rPr>
                        <a:t>Education Products and Services</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900" b="0" i="0" u="none" strike="noStrike" dirty="0">
                          <a:solidFill>
                            <a:srgbClr val="000000"/>
                          </a:solidFill>
                          <a:effectLst/>
                          <a:latin typeface="Roboto Slab" pitchFamily="2" charset="0"/>
                          <a:ea typeface="Roboto Slab" pitchFamily="2" charset="0"/>
                        </a:rPr>
                        <a:t>7.60%</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1528">
                <a:tc>
                  <a:txBody>
                    <a:bodyPr/>
                    <a:lstStyle/>
                    <a:p>
                      <a:pPr algn="l" rtl="0" fontAlgn="b"/>
                      <a:r>
                        <a:rPr lang="en-US" sz="1900" b="0" i="0" u="none" strike="noStrike" dirty="0">
                          <a:solidFill>
                            <a:srgbClr val="000000"/>
                          </a:solidFill>
                          <a:effectLst/>
                          <a:latin typeface="Roboto Slab" pitchFamily="2" charset="0"/>
                          <a:ea typeface="Roboto Slab" pitchFamily="2" charset="0"/>
                        </a:rPr>
                        <a:t>Environmental Services</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900" b="0" i="0" u="none" strike="noStrike" dirty="0">
                          <a:solidFill>
                            <a:srgbClr val="000000"/>
                          </a:solidFill>
                          <a:effectLst/>
                          <a:latin typeface="Roboto Slab" pitchFamily="2" charset="0"/>
                          <a:ea typeface="Roboto Slab" pitchFamily="2" charset="0"/>
                        </a:rPr>
                        <a:t>1.20%</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51779">
                <a:tc>
                  <a:txBody>
                    <a:bodyPr/>
                    <a:lstStyle/>
                    <a:p>
                      <a:pPr algn="l" rtl="0" fontAlgn="b"/>
                      <a:r>
                        <a:rPr lang="en-US" sz="1900" b="0" i="0" u="none" strike="noStrike" dirty="0">
                          <a:solidFill>
                            <a:srgbClr val="000000"/>
                          </a:solidFill>
                          <a:effectLst/>
                          <a:latin typeface="Roboto Slab" pitchFamily="2" charset="0"/>
                          <a:ea typeface="Roboto Slab" pitchFamily="2" charset="0"/>
                        </a:rPr>
                        <a:t>Financial Services and Insurance</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900" b="0" i="0" u="none" strike="noStrike" dirty="0">
                          <a:solidFill>
                            <a:srgbClr val="000000"/>
                          </a:solidFill>
                          <a:effectLst/>
                          <a:latin typeface="Roboto Slab" pitchFamily="2" charset="0"/>
                          <a:ea typeface="Roboto Slab" pitchFamily="2" charset="0"/>
                        </a:rPr>
                        <a:t>0.30%</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51528">
                <a:tc>
                  <a:txBody>
                    <a:bodyPr/>
                    <a:lstStyle/>
                    <a:p>
                      <a:pPr algn="l" rtl="0" fontAlgn="b"/>
                      <a:r>
                        <a:rPr lang="en-US" sz="1900" b="0" i="0" u="none" strike="noStrike" dirty="0">
                          <a:solidFill>
                            <a:srgbClr val="000000"/>
                          </a:solidFill>
                          <a:effectLst/>
                          <a:latin typeface="Roboto Slab" pitchFamily="2" charset="0"/>
                          <a:ea typeface="Roboto Slab" pitchFamily="2" charset="0"/>
                        </a:rPr>
                        <a:t>Healthcare</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900" b="0" i="0" u="none" strike="noStrike" dirty="0">
                          <a:solidFill>
                            <a:srgbClr val="000000"/>
                          </a:solidFill>
                          <a:effectLst/>
                          <a:latin typeface="Roboto Slab" pitchFamily="2" charset="0"/>
                          <a:ea typeface="Roboto Slab" pitchFamily="2" charset="0"/>
                        </a:rPr>
                        <a:t>2.60%</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51528">
                <a:tc>
                  <a:txBody>
                    <a:bodyPr/>
                    <a:lstStyle/>
                    <a:p>
                      <a:pPr algn="l" rtl="0" fontAlgn="b"/>
                      <a:r>
                        <a:rPr lang="en-US" sz="1900" b="0" i="0" u="none" strike="noStrike" dirty="0">
                          <a:solidFill>
                            <a:srgbClr val="000000"/>
                          </a:solidFill>
                          <a:effectLst/>
                          <a:latin typeface="Roboto Slab" pitchFamily="2" charset="0"/>
                          <a:ea typeface="Roboto Slab" pitchFamily="2" charset="0"/>
                        </a:rPr>
                        <a:t>Operations and Maintenance</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900" b="1" i="0" u="none" strike="noStrike" dirty="0">
                          <a:solidFill>
                            <a:srgbClr val="000000"/>
                          </a:solidFill>
                          <a:effectLst/>
                          <a:latin typeface="Roboto Slab" pitchFamily="2" charset="0"/>
                          <a:ea typeface="Roboto Slab" pitchFamily="2" charset="0"/>
                        </a:rPr>
                        <a:t>21.90%</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007"/>
                  </a:ext>
                </a:extLst>
              </a:tr>
              <a:tr h="451528">
                <a:tc>
                  <a:txBody>
                    <a:bodyPr/>
                    <a:lstStyle/>
                    <a:p>
                      <a:pPr algn="l" rtl="0" fontAlgn="b"/>
                      <a:r>
                        <a:rPr lang="en-US" sz="1900" b="0" i="0" u="none" strike="noStrike" dirty="0">
                          <a:solidFill>
                            <a:srgbClr val="000000"/>
                          </a:solidFill>
                          <a:effectLst/>
                          <a:latin typeface="Roboto Slab" pitchFamily="2" charset="0"/>
                          <a:ea typeface="Roboto Slab" pitchFamily="2" charset="0"/>
                        </a:rPr>
                        <a:t>Professional Business Services</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900" b="0" i="0" u="none" strike="noStrike" dirty="0">
                          <a:solidFill>
                            <a:srgbClr val="000000"/>
                          </a:solidFill>
                          <a:effectLst/>
                          <a:latin typeface="Roboto Slab" pitchFamily="2" charset="0"/>
                          <a:ea typeface="Roboto Slab" pitchFamily="2" charset="0"/>
                        </a:rPr>
                        <a:t>4.50%</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51528">
                <a:tc>
                  <a:txBody>
                    <a:bodyPr/>
                    <a:lstStyle/>
                    <a:p>
                      <a:pPr algn="l" rtl="0" fontAlgn="b"/>
                      <a:r>
                        <a:rPr lang="en-US" sz="1900" b="0" i="0" u="none" strike="noStrike" dirty="0">
                          <a:solidFill>
                            <a:srgbClr val="000000"/>
                          </a:solidFill>
                          <a:effectLst/>
                          <a:latin typeface="Roboto Slab" pitchFamily="2" charset="0"/>
                          <a:ea typeface="Roboto Slab" pitchFamily="2" charset="0"/>
                        </a:rPr>
                        <a:t>Public Safety</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900" b="0" i="0" u="none" strike="noStrike" dirty="0">
                          <a:solidFill>
                            <a:srgbClr val="000000"/>
                          </a:solidFill>
                          <a:effectLst/>
                          <a:latin typeface="Roboto Slab" pitchFamily="2" charset="0"/>
                          <a:ea typeface="Roboto Slab" pitchFamily="2" charset="0"/>
                        </a:rPr>
                        <a:t>3.10%</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51528">
                <a:tc>
                  <a:txBody>
                    <a:bodyPr/>
                    <a:lstStyle/>
                    <a:p>
                      <a:pPr algn="l" rtl="0" fontAlgn="b"/>
                      <a:r>
                        <a:rPr lang="en-US" sz="1900" b="0" i="0" u="none" strike="noStrike" dirty="0">
                          <a:solidFill>
                            <a:srgbClr val="000000"/>
                          </a:solidFill>
                          <a:effectLst/>
                          <a:latin typeface="Roboto Slab" pitchFamily="2" charset="0"/>
                          <a:ea typeface="Roboto Slab" pitchFamily="2" charset="0"/>
                        </a:rPr>
                        <a:t>Technology and Telecom</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900" b="1" i="0" u="none" strike="noStrike" dirty="0">
                          <a:solidFill>
                            <a:srgbClr val="000000"/>
                          </a:solidFill>
                          <a:effectLst/>
                          <a:latin typeface="Roboto Slab" pitchFamily="2" charset="0"/>
                          <a:ea typeface="Roboto Slab" pitchFamily="2" charset="0"/>
                        </a:rPr>
                        <a:t>19.90%</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010"/>
                  </a:ext>
                </a:extLst>
              </a:tr>
              <a:tr h="451528">
                <a:tc>
                  <a:txBody>
                    <a:bodyPr/>
                    <a:lstStyle/>
                    <a:p>
                      <a:pPr algn="l" rtl="0" fontAlgn="b"/>
                      <a:r>
                        <a:rPr lang="en-US" sz="1900" b="0" i="0" u="none" strike="noStrike" dirty="0">
                          <a:solidFill>
                            <a:srgbClr val="000000"/>
                          </a:solidFill>
                          <a:effectLst/>
                          <a:latin typeface="Roboto Slab" pitchFamily="2" charset="0"/>
                          <a:ea typeface="Roboto Slab" pitchFamily="2" charset="0"/>
                        </a:rPr>
                        <a:t>Transportation/Vehicles</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900" b="1" i="0" u="none" strike="noStrike" dirty="0">
                          <a:solidFill>
                            <a:srgbClr val="000000"/>
                          </a:solidFill>
                          <a:effectLst/>
                          <a:latin typeface="Roboto Slab" pitchFamily="2" charset="0"/>
                          <a:ea typeface="Roboto Slab" pitchFamily="2" charset="0"/>
                        </a:rPr>
                        <a:t>15.10%</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011"/>
                  </a:ext>
                </a:extLst>
              </a:tr>
              <a:tr h="451528">
                <a:tc>
                  <a:txBody>
                    <a:bodyPr/>
                    <a:lstStyle/>
                    <a:p>
                      <a:pPr algn="l" rtl="0" fontAlgn="b"/>
                      <a:r>
                        <a:rPr lang="en-US" sz="1900" b="0" i="0" u="none" strike="noStrike" dirty="0">
                          <a:solidFill>
                            <a:srgbClr val="000000"/>
                          </a:solidFill>
                          <a:effectLst/>
                          <a:latin typeface="Roboto Slab" pitchFamily="2" charset="0"/>
                          <a:ea typeface="Roboto Slab" pitchFamily="2" charset="0"/>
                        </a:rPr>
                        <a:t>Water and Energy</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900" b="0" i="0" u="none" strike="noStrike" dirty="0">
                          <a:solidFill>
                            <a:srgbClr val="000000"/>
                          </a:solidFill>
                          <a:effectLst/>
                          <a:latin typeface="Roboto Slab" pitchFamily="2" charset="0"/>
                          <a:ea typeface="Roboto Slab" pitchFamily="2" charset="0"/>
                        </a:rPr>
                        <a:t>1.00%</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8" name="Rectangle 7"/>
          <p:cNvSpPr/>
          <p:nvPr/>
        </p:nvSpPr>
        <p:spPr>
          <a:xfrm>
            <a:off x="406400" y="5219114"/>
            <a:ext cx="3391877" cy="707694"/>
          </a:xfrm>
          <a:prstGeom prst="rect">
            <a:avLst/>
          </a:prstGeom>
        </p:spPr>
        <p:txBody>
          <a:bodyPr wrap="square">
            <a:spAutoFit/>
          </a:bodyPr>
          <a:lstStyle/>
          <a:p>
            <a:pPr defTabSz="609585">
              <a:defRPr/>
            </a:pPr>
            <a:r>
              <a:rPr lang="en-US" sz="1333" dirty="0">
                <a:solidFill>
                  <a:srgbClr val="282727"/>
                </a:solidFill>
                <a:latin typeface="Arial" panose="020B0604020202020204"/>
                <a:ea typeface="Roboto Slab" pitchFamily="2" charset="0"/>
              </a:rPr>
              <a:t>Source: GovWin database of 3,100 purchases made through national co-ops in last two years</a:t>
            </a:r>
          </a:p>
        </p:txBody>
      </p:sp>
    </p:spTree>
    <p:extLst>
      <p:ext uri="{BB962C8B-B14F-4D97-AF65-F5344CB8AC3E}">
        <p14:creationId xmlns:p14="http://schemas.microsoft.com/office/powerpoint/2010/main" val="340438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hand holding a pen over a graph&#10;&#10;Description automatically generated">
            <a:extLst>
              <a:ext uri="{FF2B5EF4-FFF2-40B4-BE49-F238E27FC236}">
                <a16:creationId xmlns:a16="http://schemas.microsoft.com/office/drawing/2014/main" id="{D12B89FB-73A8-6BCB-3052-A47763BB969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0987" r="10987"/>
          <a:stretch/>
        </p:blipFill>
        <p:spPr>
          <a:xfrm>
            <a:off x="4911292" y="523784"/>
            <a:ext cx="6607608" cy="5610316"/>
          </a:xfrm>
          <a:noFill/>
        </p:spPr>
      </p:pic>
      <p:sp>
        <p:nvSpPr>
          <p:cNvPr id="5" name="Title 4">
            <a:extLst>
              <a:ext uri="{FF2B5EF4-FFF2-40B4-BE49-F238E27FC236}">
                <a16:creationId xmlns:a16="http://schemas.microsoft.com/office/drawing/2014/main" id="{3396AF64-9F3A-0577-0F1D-8A5859BE3AF6}"/>
              </a:ext>
            </a:extLst>
          </p:cNvPr>
          <p:cNvSpPr>
            <a:spLocks noGrp="1"/>
          </p:cNvSpPr>
          <p:nvPr>
            <p:ph type="title"/>
          </p:nvPr>
        </p:nvSpPr>
        <p:spPr>
          <a:xfrm>
            <a:off x="538162" y="1065174"/>
            <a:ext cx="3638550" cy="4727652"/>
          </a:xfrm>
        </p:spPr>
        <p:txBody>
          <a:bodyPr anchor="ctr">
            <a:normAutofit/>
          </a:bodyPr>
          <a:lstStyle/>
          <a:p>
            <a:r>
              <a:rPr lang="en-US" dirty="0"/>
              <a:t>RFP Tracking Project</a:t>
            </a:r>
            <a:endParaRPr lang="en-GB" b="1"/>
          </a:p>
        </p:txBody>
      </p:sp>
    </p:spTree>
    <p:extLst>
      <p:ext uri="{BB962C8B-B14F-4D97-AF65-F5344CB8AC3E}">
        <p14:creationId xmlns:p14="http://schemas.microsoft.com/office/powerpoint/2010/main" val="324835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0DB14C-2CC9-F344-D82A-FFFD93F6695A}"/>
              </a:ext>
            </a:extLst>
          </p:cNvPr>
          <p:cNvSpPr>
            <a:spLocks noGrp="1"/>
          </p:cNvSpPr>
          <p:nvPr>
            <p:ph type="title"/>
          </p:nvPr>
        </p:nvSpPr>
        <p:spPr>
          <a:xfrm>
            <a:off x="538162" y="1065174"/>
            <a:ext cx="3638550" cy="4727652"/>
          </a:xfrm>
        </p:spPr>
        <p:txBody>
          <a:bodyPr anchor="ctr">
            <a:normAutofit/>
          </a:bodyPr>
          <a:lstStyle/>
          <a:p>
            <a:br>
              <a:rPr lang="en-US" dirty="0"/>
            </a:br>
            <a:r>
              <a:rPr lang="en-US" dirty="0"/>
              <a:t>3 Stages of Procurement Process</a:t>
            </a:r>
          </a:p>
        </p:txBody>
      </p:sp>
      <p:graphicFrame>
        <p:nvGraphicFramePr>
          <p:cNvPr id="5" name="Chart 4">
            <a:extLst>
              <a:ext uri="{FF2B5EF4-FFF2-40B4-BE49-F238E27FC236}">
                <a16:creationId xmlns:a16="http://schemas.microsoft.com/office/drawing/2014/main" id="{7D3E12D6-EA20-4506-B0DC-FD911BB5E085}"/>
              </a:ext>
            </a:extLst>
          </p:cNvPr>
          <p:cNvGraphicFramePr/>
          <p:nvPr/>
        </p:nvGraphicFramePr>
        <p:xfrm>
          <a:off x="4911292" y="523784"/>
          <a:ext cx="6607608" cy="56103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01653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552BA6F0-6B8B-1C30-32A0-7942CA1CEAB5}"/>
              </a:ext>
            </a:extLst>
          </p:cNvPr>
          <p:cNvSpPr>
            <a:spLocks noGrp="1"/>
          </p:cNvSpPr>
          <p:nvPr>
            <p:ph type="title"/>
          </p:nvPr>
        </p:nvSpPr>
        <p:spPr>
          <a:xfrm>
            <a:off x="838200" y="882573"/>
            <a:ext cx="10515600" cy="930275"/>
          </a:xfrm>
        </p:spPr>
        <p:txBody>
          <a:bodyPr/>
          <a:lstStyle/>
          <a:p>
            <a:r>
              <a:rPr lang="en-US" dirty="0"/>
              <a:t>Step by Step Process</a:t>
            </a:r>
          </a:p>
        </p:txBody>
      </p:sp>
      <p:graphicFrame>
        <p:nvGraphicFramePr>
          <p:cNvPr id="4" name="Chart 3">
            <a:extLst>
              <a:ext uri="{FF2B5EF4-FFF2-40B4-BE49-F238E27FC236}">
                <a16:creationId xmlns:a16="http://schemas.microsoft.com/office/drawing/2014/main" id="{101BE559-D571-40EF-84F1-098EE31FA2B3}"/>
              </a:ext>
            </a:extLst>
          </p:cNvPr>
          <p:cNvGraphicFramePr/>
          <p:nvPr/>
        </p:nvGraphicFramePr>
        <p:xfrm>
          <a:off x="838199" y="1884362"/>
          <a:ext cx="10515600" cy="44351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69954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a:themeElements>
    <a:clrScheme name="TM78504181">
      <a:dk1>
        <a:srgbClr val="000000"/>
      </a:dk1>
      <a:lt1>
        <a:srgbClr val="FFFFFF"/>
      </a:lt1>
      <a:dk2>
        <a:srgbClr val="FFF8F4"/>
      </a:dk2>
      <a:lt2>
        <a:srgbClr val="E8E8E8"/>
      </a:lt2>
      <a:accent1>
        <a:srgbClr val="EE7660"/>
      </a:accent1>
      <a:accent2>
        <a:srgbClr val="4D90EF"/>
      </a:accent2>
      <a:accent3>
        <a:srgbClr val="5B5160"/>
      </a:accent3>
      <a:accent4>
        <a:srgbClr val="2BC2B4"/>
      </a:accent4>
      <a:accent5>
        <a:srgbClr val="C097F8"/>
      </a:accent5>
      <a:accent6>
        <a:srgbClr val="FF9413"/>
      </a:accent6>
      <a:hlink>
        <a:srgbClr val="467886"/>
      </a:hlink>
      <a:folHlink>
        <a:srgbClr val="96607D"/>
      </a:folHlink>
    </a:clrScheme>
    <a:fontScheme name="Custom 49">
      <a:majorFont>
        <a:latin typeface="Tw Cen MT"/>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78504181_Win32_SL_V11" id="{D9600F65-346D-4C25-A611-673E5C44A142}" vid="{299F2556-E258-444F-A1E6-FA759CE22851}"/>
    </a:ext>
  </a:extLst>
</a:theme>
</file>

<file path=ppt/theme/theme2.xml><?xml version="1.0" encoding="utf-8"?>
<a:theme xmlns:a="http://schemas.openxmlformats.org/drawingml/2006/main" name="Office Theme">
  <a:themeElements>
    <a:clrScheme name="Custom 8">
      <a:dk1>
        <a:srgbClr val="36393B"/>
      </a:dk1>
      <a:lt1>
        <a:srgbClr val="FFFFFF"/>
      </a:lt1>
      <a:dk2>
        <a:srgbClr val="4D62EF"/>
      </a:dk2>
      <a:lt2>
        <a:srgbClr val="E7E4E6"/>
      </a:lt2>
      <a:accent1>
        <a:srgbClr val="3AEFCC"/>
      </a:accent1>
      <a:accent2>
        <a:srgbClr val="62D382"/>
      </a:accent2>
      <a:accent3>
        <a:srgbClr val="FDED60"/>
      </a:accent3>
      <a:accent4>
        <a:srgbClr val="FD4C00"/>
      </a:accent4>
      <a:accent5>
        <a:srgbClr val="FE2701"/>
      </a:accent5>
      <a:accent6>
        <a:srgbClr val="CA54FB"/>
      </a:accent6>
      <a:hlink>
        <a:srgbClr val="4D62EF"/>
      </a:hlink>
      <a:folHlink>
        <a:srgbClr val="FC4C00"/>
      </a:folHlink>
    </a:clrScheme>
    <a:fontScheme name="Custom 9">
      <a:majorFont>
        <a:latin typeface="Arial Black"/>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AM PowerPoint Template" id="{3455E682-0571-44FF-AF04-681EC644BF52}" vid="{4FC947F8-8ABE-49DA-A82C-FDDFBAB765C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c28a48b-220e-4f39-b371-4ce9b5e3a58e" xsi:nil="true"/>
    <MediaServiceKeyPoints xmlns="c1ea63b3-9754-4ac1-a34e-acc71cd0637b" xsi:nil="true"/>
    <lcf76f155ced4ddcb4097134ff3c332f xmlns="c1ea63b3-9754-4ac1-a34e-acc71cd0637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06838DC798B74DBBEFD80FCCD0F0FF" ma:contentTypeVersion="18" ma:contentTypeDescription="Create a new document." ma:contentTypeScope="" ma:versionID="dd30203ca3bc121ebad0abff42d25f14">
  <xsd:schema xmlns:xsd="http://www.w3.org/2001/XMLSchema" xmlns:xs="http://www.w3.org/2001/XMLSchema" xmlns:p="http://schemas.microsoft.com/office/2006/metadata/properties" xmlns:ns2="c1ea63b3-9754-4ac1-a34e-acc71cd0637b" xmlns:ns3="ec28a48b-220e-4f39-b371-4ce9b5e3a58e" targetNamespace="http://schemas.microsoft.com/office/2006/metadata/properties" ma:root="true" ma:fieldsID="58c84369e2eed4ffdd95f69273131e80" ns2:_="" ns3:_="">
    <xsd:import namespace="c1ea63b3-9754-4ac1-a34e-acc71cd0637b"/>
    <xsd:import namespace="ec28a48b-220e-4f39-b371-4ce9b5e3a58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ea63b3-9754-4ac1-a34e-acc71cd063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7cb1c06-9dc9-4990-8264-9d2687615e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28a48b-220e-4f39-b371-4ce9b5e3a58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7ffb63a-d545-4ff4-ad46-27f47f82809b}" ma:internalName="TaxCatchAll" ma:showField="CatchAllData" ma:web="ec28a48b-220e-4f39-b371-4ce9b5e3a5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60708A-6461-4D7F-883F-7E25D731D326}">
  <ds:schemaRefs>
    <ds:schemaRef ds:uri="http://schemas.microsoft.com/sharepoint/v3/contenttype/forms"/>
  </ds:schemaRefs>
</ds:datastoreItem>
</file>

<file path=customXml/itemProps2.xml><?xml version="1.0" encoding="utf-8"?>
<ds:datastoreItem xmlns:ds="http://schemas.openxmlformats.org/officeDocument/2006/customXml" ds:itemID="{E130005B-6102-4F3C-A26F-485DF1BF9717}">
  <ds:schemaRefs>
    <ds:schemaRef ds:uri="http://purl.org/dc/dcmitype/"/>
    <ds:schemaRef ds:uri="http://purl.org/dc/elements/1.1/"/>
    <ds:schemaRef ds:uri="c1ea63b3-9754-4ac1-a34e-acc71cd0637b"/>
    <ds:schemaRef ds:uri="http://www.w3.org/XML/1998/namespac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ec28a48b-220e-4f39-b371-4ce9b5e3a58e"/>
    <ds:schemaRef ds:uri="http://schemas.microsoft.com/office/2006/metadata/properties"/>
  </ds:schemaRefs>
</ds:datastoreItem>
</file>

<file path=customXml/itemProps3.xml><?xml version="1.0" encoding="utf-8"?>
<ds:datastoreItem xmlns:ds="http://schemas.openxmlformats.org/officeDocument/2006/customXml" ds:itemID="{52833F32-854D-44B9-AF8B-20037DA89A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ea63b3-9754-4ac1-a34e-acc71cd0637b"/>
    <ds:schemaRef ds:uri="ec28a48b-220e-4f39-b371-4ce9b5e3a5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{C256CBC0-8B4A-4D0A-A9C8-F1FEAF2AF2D1}tf78504181_win32</Template>
  <TotalTime>2887</TotalTime>
  <Words>997</Words>
  <Application>Microsoft Office PowerPoint</Application>
  <PresentationFormat>Widescreen</PresentationFormat>
  <Paragraphs>128</Paragraphs>
  <Slides>20</Slides>
  <Notes>8</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20</vt:i4>
      </vt:variant>
    </vt:vector>
  </HeadingPairs>
  <TitlesOfParts>
    <vt:vector size="34" baseType="lpstr">
      <vt:lpstr>Aptos</vt:lpstr>
      <vt:lpstr>Arial</vt:lpstr>
      <vt:lpstr>Arial Black</vt:lpstr>
      <vt:lpstr>Avenir Next LT Pro</vt:lpstr>
      <vt:lpstr>Avenir Next LT Pro Light</vt:lpstr>
      <vt:lpstr>Calibri</vt:lpstr>
      <vt:lpstr>Courier New</vt:lpstr>
      <vt:lpstr>Roboto Slab</vt:lpstr>
      <vt:lpstr>Symbol</vt:lpstr>
      <vt:lpstr>Tw Cen MT</vt:lpstr>
      <vt:lpstr>Wingdings</vt:lpstr>
      <vt:lpstr>Wingdings 3</vt:lpstr>
      <vt:lpstr>Custom</vt:lpstr>
      <vt:lpstr>Office Theme</vt:lpstr>
      <vt:lpstr>Cooperative Procurement Webinar: Tracking the Cost of an RFP </vt:lpstr>
      <vt:lpstr>Introductions</vt:lpstr>
      <vt:lpstr>PowerPoint Presentation</vt:lpstr>
      <vt:lpstr>What is Cooperative Procurement? </vt:lpstr>
      <vt:lpstr>Why Do Buyers Choose Cooperative?    </vt:lpstr>
      <vt:lpstr>79% of the Purchases from National Co-ops Fall into 4 out of 12 Industry Groups</vt:lpstr>
      <vt:lpstr>RFP Tracking Project</vt:lpstr>
      <vt:lpstr> 3 Stages of Procurement Process</vt:lpstr>
      <vt:lpstr>Step by Step Process</vt:lpstr>
      <vt:lpstr>Personnel Hours</vt:lpstr>
      <vt:lpstr>Costs</vt:lpstr>
      <vt:lpstr>Case Study – Orange County, CA</vt:lpstr>
      <vt:lpstr>Report Conclusions</vt:lpstr>
      <vt:lpstr>What’s Next?</vt:lpstr>
      <vt:lpstr>PowerPoint Presentation</vt:lpstr>
      <vt:lpstr>Resource #2</vt:lpstr>
      <vt:lpstr>Resource #3</vt:lpstr>
      <vt:lpstr>PowerPoint Presentation</vt:lpstr>
      <vt:lpstr>Q &amp; 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Tammy Rimes</dc:creator>
  <cp:lastModifiedBy>Sonya Kameneva</cp:lastModifiedBy>
  <cp:revision>3</cp:revision>
  <dcterms:created xsi:type="dcterms:W3CDTF">2024-08-05T19:58:07Z</dcterms:created>
  <dcterms:modified xsi:type="dcterms:W3CDTF">2024-11-21T16:40:32Z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0x0101000906838DC798B74DBBEFD80FCCD0F0FF</vt:lpwstr>
  </property>
  <property fmtid="{D5CDD505-2E9C-101B-9397-08002B2CF9AE}" pid="3" name="MediaServiceImageTags">
    <vt:lpwstr/>
  </property>
</Properties>
</file>