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modernComment_115_2F1E89B8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</p:sldMasterIdLst>
  <p:notesMasterIdLst>
    <p:notesMasterId r:id="rId30"/>
  </p:notesMasterIdLst>
  <p:handoutMasterIdLst>
    <p:handoutMasterId r:id="rId31"/>
  </p:handoutMasterIdLst>
  <p:sldIdLst>
    <p:sldId id="262" r:id="rId6"/>
    <p:sldId id="281" r:id="rId7"/>
    <p:sldId id="285" r:id="rId8"/>
    <p:sldId id="286" r:id="rId9"/>
    <p:sldId id="264" r:id="rId10"/>
    <p:sldId id="287" r:id="rId11"/>
    <p:sldId id="267" r:id="rId12"/>
    <p:sldId id="266" r:id="rId13"/>
    <p:sldId id="271" r:id="rId14"/>
    <p:sldId id="288" r:id="rId15"/>
    <p:sldId id="268" r:id="rId16"/>
    <p:sldId id="273" r:id="rId17"/>
    <p:sldId id="274" r:id="rId18"/>
    <p:sldId id="289" r:id="rId19"/>
    <p:sldId id="269" r:id="rId20"/>
    <p:sldId id="276" r:id="rId21"/>
    <p:sldId id="277" r:id="rId22"/>
    <p:sldId id="291" r:id="rId23"/>
    <p:sldId id="290" r:id="rId24"/>
    <p:sldId id="278" r:id="rId25"/>
    <p:sldId id="279" r:id="rId26"/>
    <p:sldId id="280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CCE6219B-D33B-6237-D0EA-9975E082CB44}" name="Bill Roth" initials="WR" userId="S::bill.roth@rothiams.com::60c71946-fb98-4c52-8ce1-cbed175b634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F7A"/>
    <a:srgbClr val="CB2027"/>
    <a:srgbClr val="BEE127"/>
    <a:srgbClr val="FF6565"/>
    <a:srgbClr val="80B387"/>
    <a:srgbClr val="D2E4D5"/>
    <a:srgbClr val="4A5EE6"/>
    <a:srgbClr val="132BDC"/>
    <a:srgbClr val="DCE0FC"/>
    <a:srgbClr val="FD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A19183-9A31-438E-9661-D1BE50097040}" v="10" dt="2025-01-23T16:32:15.4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26"/>
  </p:normalViewPr>
  <p:slideViewPr>
    <p:cSldViewPr snapToGrid="0">
      <p:cViewPr varScale="1">
        <p:scale>
          <a:sx n="72" d="100"/>
          <a:sy n="72" d="100"/>
        </p:scale>
        <p:origin x="7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8/10/relationships/authors" Target="authors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Harper" userId="05996a06-beea-4652-8281-e63705c50717" providerId="ADAL" clId="{F3A19183-9A31-438E-9661-D1BE50097040}"/>
    <pc:docChg chg="undo redo custSel addSld modSld">
      <pc:chgData name="Amanda Harper" userId="05996a06-beea-4652-8281-e63705c50717" providerId="ADAL" clId="{F3A19183-9A31-438E-9661-D1BE50097040}" dt="2025-01-23T16:32:15.433" v="626" actId="1076"/>
      <pc:docMkLst>
        <pc:docMk/>
      </pc:docMkLst>
      <pc:sldChg chg="modSp mod">
        <pc:chgData name="Amanda Harper" userId="05996a06-beea-4652-8281-e63705c50717" providerId="ADAL" clId="{F3A19183-9A31-438E-9661-D1BE50097040}" dt="2025-01-23T16:25:13.674" v="616" actId="6549"/>
        <pc:sldMkLst>
          <pc:docMk/>
          <pc:sldMk cId="3175256188" sldId="278"/>
        </pc:sldMkLst>
        <pc:spChg chg="mod">
          <ac:chgData name="Amanda Harper" userId="05996a06-beea-4652-8281-e63705c50717" providerId="ADAL" clId="{F3A19183-9A31-438E-9661-D1BE50097040}" dt="2025-01-23T16:25:13.674" v="616" actId="6549"/>
          <ac:spMkLst>
            <pc:docMk/>
            <pc:sldMk cId="3175256188" sldId="278"/>
            <ac:spMk id="3" creationId="{73DA0E0E-4B31-14B7-2C63-30346DE0EA56}"/>
          </ac:spMkLst>
        </pc:spChg>
      </pc:sldChg>
      <pc:sldChg chg="addSp delSp modSp add mod">
        <pc:chgData name="Amanda Harper" userId="05996a06-beea-4652-8281-e63705c50717" providerId="ADAL" clId="{F3A19183-9A31-438E-9661-D1BE50097040}" dt="2025-01-23T16:32:15.433" v="626" actId="1076"/>
        <pc:sldMkLst>
          <pc:docMk/>
          <pc:sldMk cId="203102563" sldId="291"/>
        </pc:sldMkLst>
        <pc:spChg chg="mod">
          <ac:chgData name="Amanda Harper" userId="05996a06-beea-4652-8281-e63705c50717" providerId="ADAL" clId="{F3A19183-9A31-438E-9661-D1BE50097040}" dt="2025-01-23T16:19:21.100" v="60" actId="403"/>
          <ac:spMkLst>
            <pc:docMk/>
            <pc:sldMk cId="203102563" sldId="291"/>
            <ac:spMk id="2" creationId="{830055BC-79D8-CFC7-383C-C658AEA6EE31}"/>
          </ac:spMkLst>
        </pc:spChg>
        <pc:spChg chg="mod">
          <ac:chgData name="Amanda Harper" userId="05996a06-beea-4652-8281-e63705c50717" providerId="ADAL" clId="{F3A19183-9A31-438E-9661-D1BE50097040}" dt="2025-01-23T16:32:11.730" v="625" actId="1076"/>
          <ac:spMkLst>
            <pc:docMk/>
            <pc:sldMk cId="203102563" sldId="291"/>
            <ac:spMk id="3" creationId="{9EF21E91-23F2-E3CA-44B5-AF045EE35A56}"/>
          </ac:spMkLst>
        </pc:spChg>
        <pc:picChg chg="add del">
          <ac:chgData name="Amanda Harper" userId="05996a06-beea-4652-8281-e63705c50717" providerId="ADAL" clId="{F3A19183-9A31-438E-9661-D1BE50097040}" dt="2025-01-23T16:31:56.063" v="619" actId="478"/>
          <ac:picMkLst>
            <pc:docMk/>
            <pc:sldMk cId="203102563" sldId="291"/>
            <ac:picMk id="1026" creationId="{EB14CAF1-DA91-EC4E-E244-A5E90911FBEB}"/>
          </ac:picMkLst>
        </pc:picChg>
        <pc:picChg chg="add mod">
          <ac:chgData name="Amanda Harper" userId="05996a06-beea-4652-8281-e63705c50717" providerId="ADAL" clId="{F3A19183-9A31-438E-9661-D1BE50097040}" dt="2025-01-23T16:32:15.433" v="626" actId="1076"/>
          <ac:picMkLst>
            <pc:docMk/>
            <pc:sldMk cId="203102563" sldId="291"/>
            <ac:picMk id="1028" creationId="{D100DE56-3D74-7BE2-1190-CE4CE8D6034D}"/>
          </ac:picMkLst>
        </pc:picChg>
        <pc:picChg chg="add del">
          <ac:chgData name="Amanda Harper" userId="05996a06-beea-4652-8281-e63705c50717" providerId="ADAL" clId="{F3A19183-9A31-438E-9661-D1BE50097040}" dt="2025-01-23T16:31:58.532" v="620" actId="478"/>
          <ac:picMkLst>
            <pc:docMk/>
            <pc:sldMk cId="203102563" sldId="291"/>
            <ac:picMk id="5122" creationId="{90136F9D-4B44-2396-993C-4A48EDC22F1F}"/>
          </ac:picMkLst>
        </pc:picChg>
      </pc:sldChg>
    </pc:docChg>
  </pc:docChgLst>
  <pc:docChgLst>
    <pc:chgData name="Amanda Harper" userId="05996a06-beea-4652-8281-e63705c50717" providerId="ADAL" clId="{A7C01D39-6434-47DE-9944-6641D22E0682}"/>
    <pc:docChg chg="undo custSel addSld delSld modSld sldOrd addMainMaster delMainMaster modMainMaster">
      <pc:chgData name="Amanda Harper" userId="05996a06-beea-4652-8281-e63705c50717" providerId="ADAL" clId="{A7C01D39-6434-47DE-9944-6641D22E0682}" dt="2025-01-17T20:11:17.245" v="564" actId="1076"/>
      <pc:docMkLst>
        <pc:docMk/>
      </pc:docMkLst>
      <pc:sldChg chg="addSp modSp mod">
        <pc:chgData name="Amanda Harper" userId="05996a06-beea-4652-8281-e63705c50717" providerId="ADAL" clId="{A7C01D39-6434-47DE-9944-6641D22E0682}" dt="2025-01-17T20:09:40.793" v="557" actId="207"/>
        <pc:sldMkLst>
          <pc:docMk/>
          <pc:sldMk cId="89206011" sldId="262"/>
        </pc:sldMkLst>
        <pc:spChg chg="mod">
          <ac:chgData name="Amanda Harper" userId="05996a06-beea-4652-8281-e63705c50717" providerId="ADAL" clId="{A7C01D39-6434-47DE-9944-6641D22E0682}" dt="2025-01-17T20:09:40.793" v="557" actId="207"/>
          <ac:spMkLst>
            <pc:docMk/>
            <pc:sldMk cId="89206011" sldId="262"/>
            <ac:spMk id="2" creationId="{0A1942FE-9B2E-E05E-F818-0909C47F7900}"/>
          </ac:spMkLst>
        </pc:spChg>
        <pc:spChg chg="mod">
          <ac:chgData name="Amanda Harper" userId="05996a06-beea-4652-8281-e63705c50717" providerId="ADAL" clId="{A7C01D39-6434-47DE-9944-6641D22E0682}" dt="2025-01-17T20:09:34.765" v="556" actId="207"/>
          <ac:spMkLst>
            <pc:docMk/>
            <pc:sldMk cId="89206011" sldId="262"/>
            <ac:spMk id="3" creationId="{186D512E-B642-BE89-F683-626E6555DD61}"/>
          </ac:spMkLst>
        </pc:spChg>
        <pc:picChg chg="add mod">
          <ac:chgData name="Amanda Harper" userId="05996a06-beea-4652-8281-e63705c50717" providerId="ADAL" clId="{A7C01D39-6434-47DE-9944-6641D22E0682}" dt="2025-01-17T20:09:09.204" v="551" actId="1076"/>
          <ac:picMkLst>
            <pc:docMk/>
            <pc:sldMk cId="89206011" sldId="262"/>
            <ac:picMk id="9218" creationId="{6C576A30-0A93-6C4C-2820-3CAF17834672}"/>
          </ac:picMkLst>
        </pc:picChg>
      </pc:sldChg>
      <pc:sldChg chg="del">
        <pc:chgData name="Amanda Harper" userId="05996a06-beea-4652-8281-e63705c50717" providerId="ADAL" clId="{A7C01D39-6434-47DE-9944-6641D22E0682}" dt="2025-01-17T18:00:19.043" v="177" actId="47"/>
        <pc:sldMkLst>
          <pc:docMk/>
          <pc:sldMk cId="3235210602" sldId="263"/>
        </pc:sldMkLst>
      </pc:sldChg>
      <pc:sldChg chg="addSp delSp modSp mod">
        <pc:chgData name="Amanda Harper" userId="05996a06-beea-4652-8281-e63705c50717" providerId="ADAL" clId="{A7C01D39-6434-47DE-9944-6641D22E0682}" dt="2025-01-17T18:08:16.483" v="186" actId="1076"/>
        <pc:sldMkLst>
          <pc:docMk/>
          <pc:sldMk cId="4144960868" sldId="264"/>
        </pc:sldMkLst>
        <pc:picChg chg="add mod">
          <ac:chgData name="Amanda Harper" userId="05996a06-beea-4652-8281-e63705c50717" providerId="ADAL" clId="{A7C01D39-6434-47DE-9944-6641D22E0682}" dt="2025-01-17T18:08:16.483" v="186" actId="1076"/>
          <ac:picMkLst>
            <pc:docMk/>
            <pc:sldMk cId="4144960868" sldId="264"/>
            <ac:picMk id="1026" creationId="{767A15AC-8A7C-A9F9-9F35-1737B03CC01D}"/>
          </ac:picMkLst>
        </pc:picChg>
      </pc:sldChg>
      <pc:sldChg chg="addSp modSp mod modClrScheme chgLayout">
        <pc:chgData name="Amanda Harper" userId="05996a06-beea-4652-8281-e63705c50717" providerId="ADAL" clId="{A7C01D39-6434-47DE-9944-6641D22E0682}" dt="2025-01-17T18:22:25.290" v="247" actId="207"/>
        <pc:sldMkLst>
          <pc:docMk/>
          <pc:sldMk cId="3838069780" sldId="266"/>
        </pc:sldMkLst>
        <pc:spChg chg="mod">
          <ac:chgData name="Amanda Harper" userId="05996a06-beea-4652-8281-e63705c50717" providerId="ADAL" clId="{A7C01D39-6434-47DE-9944-6641D22E0682}" dt="2025-01-17T18:22:25.290" v="247" actId="207"/>
          <ac:spMkLst>
            <pc:docMk/>
            <pc:sldMk cId="3838069780" sldId="266"/>
            <ac:spMk id="2" creationId="{46D3B3CF-01AB-50A7-BCCB-93488CF90D0D}"/>
          </ac:spMkLst>
        </pc:spChg>
        <pc:spChg chg="mod">
          <ac:chgData name="Amanda Harper" userId="05996a06-beea-4652-8281-e63705c50717" providerId="ADAL" clId="{A7C01D39-6434-47DE-9944-6641D22E0682}" dt="2025-01-17T18:22:20.488" v="246" actId="1076"/>
          <ac:spMkLst>
            <pc:docMk/>
            <pc:sldMk cId="3838069780" sldId="266"/>
            <ac:spMk id="3" creationId="{84108AB6-2E09-3CC4-2CF7-138B05515752}"/>
          </ac:spMkLst>
        </pc:spChg>
        <pc:picChg chg="add mod">
          <ac:chgData name="Amanda Harper" userId="05996a06-beea-4652-8281-e63705c50717" providerId="ADAL" clId="{A7C01D39-6434-47DE-9944-6641D22E0682}" dt="2025-01-17T18:22:16.261" v="245" actId="1076"/>
          <ac:picMkLst>
            <pc:docMk/>
            <pc:sldMk cId="3838069780" sldId="266"/>
            <ac:picMk id="2050" creationId="{4E32F3F3-B0CC-8A70-BB54-973066A3DF48}"/>
          </ac:picMkLst>
        </pc:picChg>
      </pc:sldChg>
      <pc:sldChg chg="delSp modSp mod">
        <pc:chgData name="Amanda Harper" userId="05996a06-beea-4652-8281-e63705c50717" providerId="ADAL" clId="{A7C01D39-6434-47DE-9944-6641D22E0682}" dt="2025-01-17T18:20:04.239" v="232" actId="1076"/>
        <pc:sldMkLst>
          <pc:docMk/>
          <pc:sldMk cId="1901975463" sldId="267"/>
        </pc:sldMkLst>
        <pc:picChg chg="mod">
          <ac:chgData name="Amanda Harper" userId="05996a06-beea-4652-8281-e63705c50717" providerId="ADAL" clId="{A7C01D39-6434-47DE-9944-6641D22E0682}" dt="2025-01-17T18:20:04.239" v="232" actId="1076"/>
          <ac:picMkLst>
            <pc:docMk/>
            <pc:sldMk cId="1901975463" sldId="267"/>
            <ac:picMk id="2" creationId="{343A5480-7C1F-417E-CED7-9FE51CEDF983}"/>
          </ac:picMkLst>
        </pc:picChg>
      </pc:sldChg>
      <pc:sldChg chg="modSp mod">
        <pc:chgData name="Amanda Harper" userId="05996a06-beea-4652-8281-e63705c50717" providerId="ADAL" clId="{A7C01D39-6434-47DE-9944-6641D22E0682}" dt="2025-01-17T18:40:55.409" v="331" actId="20577"/>
        <pc:sldMkLst>
          <pc:docMk/>
          <pc:sldMk cId="333641148" sldId="268"/>
        </pc:sldMkLst>
        <pc:spChg chg="mod">
          <ac:chgData name="Amanda Harper" userId="05996a06-beea-4652-8281-e63705c50717" providerId="ADAL" clId="{A7C01D39-6434-47DE-9944-6641D22E0682}" dt="2025-01-17T18:40:55.409" v="331" actId="20577"/>
          <ac:spMkLst>
            <pc:docMk/>
            <pc:sldMk cId="333641148" sldId="268"/>
            <ac:spMk id="4" creationId="{340270AC-82A4-1D77-BA93-1C45B72FC5FE}"/>
          </ac:spMkLst>
        </pc:spChg>
        <pc:picChg chg="mod">
          <ac:chgData name="Amanda Harper" userId="05996a06-beea-4652-8281-e63705c50717" providerId="ADAL" clId="{A7C01D39-6434-47DE-9944-6641D22E0682}" dt="2025-01-17T18:40:19.025" v="324" actId="14100"/>
          <ac:picMkLst>
            <pc:docMk/>
            <pc:sldMk cId="333641148" sldId="268"/>
            <ac:picMk id="2" creationId="{D8288D72-FF18-0EBF-BC56-5403035B97E8}"/>
          </ac:picMkLst>
        </pc:picChg>
      </pc:sldChg>
      <pc:sldChg chg="addSp delSp modSp mod">
        <pc:chgData name="Amanda Harper" userId="05996a06-beea-4652-8281-e63705c50717" providerId="ADAL" clId="{A7C01D39-6434-47DE-9944-6641D22E0682}" dt="2025-01-17T19:23:45.372" v="400" actId="14100"/>
        <pc:sldMkLst>
          <pc:docMk/>
          <pc:sldMk cId="2946983006" sldId="269"/>
        </pc:sldMkLst>
        <pc:picChg chg="mod">
          <ac:chgData name="Amanda Harper" userId="05996a06-beea-4652-8281-e63705c50717" providerId="ADAL" clId="{A7C01D39-6434-47DE-9944-6641D22E0682}" dt="2025-01-17T19:23:45.372" v="400" actId="14100"/>
          <ac:picMkLst>
            <pc:docMk/>
            <pc:sldMk cId="2946983006" sldId="269"/>
            <ac:picMk id="2" creationId="{FF6CFCDC-CCA3-F1C8-6AF5-996C2FAF7572}"/>
          </ac:picMkLst>
        </pc:picChg>
      </pc:sldChg>
      <pc:sldChg chg="del">
        <pc:chgData name="Amanda Harper" userId="05996a06-beea-4652-8281-e63705c50717" providerId="ADAL" clId="{A7C01D39-6434-47DE-9944-6641D22E0682}" dt="2025-01-17T19:44:47.078" v="442" actId="47"/>
        <pc:sldMkLst>
          <pc:docMk/>
          <pc:sldMk cId="582325445" sldId="270"/>
        </pc:sldMkLst>
      </pc:sldChg>
      <pc:sldChg chg="addSp modSp mod">
        <pc:chgData name="Amanda Harper" userId="05996a06-beea-4652-8281-e63705c50717" providerId="ADAL" clId="{A7C01D39-6434-47DE-9944-6641D22E0682}" dt="2025-01-17T18:26:02.068" v="275" actId="20577"/>
        <pc:sldMkLst>
          <pc:docMk/>
          <pc:sldMk cId="2513524929" sldId="271"/>
        </pc:sldMkLst>
        <pc:spChg chg="mod">
          <ac:chgData name="Amanda Harper" userId="05996a06-beea-4652-8281-e63705c50717" providerId="ADAL" clId="{A7C01D39-6434-47DE-9944-6641D22E0682}" dt="2025-01-17T18:22:52.992" v="249" actId="207"/>
          <ac:spMkLst>
            <pc:docMk/>
            <pc:sldMk cId="2513524929" sldId="271"/>
            <ac:spMk id="2" creationId="{30B21B4F-7161-A29D-A79C-74D7C90438B2}"/>
          </ac:spMkLst>
        </pc:spChg>
        <pc:spChg chg="mod">
          <ac:chgData name="Amanda Harper" userId="05996a06-beea-4652-8281-e63705c50717" providerId="ADAL" clId="{A7C01D39-6434-47DE-9944-6641D22E0682}" dt="2025-01-17T18:26:02.068" v="275" actId="20577"/>
          <ac:spMkLst>
            <pc:docMk/>
            <pc:sldMk cId="2513524929" sldId="271"/>
            <ac:spMk id="3" creationId="{7321EA6D-5795-910F-4A30-2033732F461B}"/>
          </ac:spMkLst>
        </pc:spChg>
        <pc:picChg chg="add mod">
          <ac:chgData name="Amanda Harper" userId="05996a06-beea-4652-8281-e63705c50717" providerId="ADAL" clId="{A7C01D39-6434-47DE-9944-6641D22E0682}" dt="2025-01-17T18:25:48.478" v="273" actId="1076"/>
          <ac:picMkLst>
            <pc:docMk/>
            <pc:sldMk cId="2513524929" sldId="271"/>
            <ac:picMk id="3074" creationId="{8CBE9716-7ED0-32EB-228D-26D9816186D0}"/>
          </ac:picMkLst>
        </pc:picChg>
      </pc:sldChg>
      <pc:sldChg chg="addSp modSp mod">
        <pc:chgData name="Amanda Harper" userId="05996a06-beea-4652-8281-e63705c50717" providerId="ADAL" clId="{A7C01D39-6434-47DE-9944-6641D22E0682}" dt="2025-01-17T18:45:48.749" v="342" actId="14100"/>
        <pc:sldMkLst>
          <pc:docMk/>
          <pc:sldMk cId="3923381801" sldId="273"/>
        </pc:sldMkLst>
        <pc:spChg chg="mod">
          <ac:chgData name="Amanda Harper" userId="05996a06-beea-4652-8281-e63705c50717" providerId="ADAL" clId="{A7C01D39-6434-47DE-9944-6641D22E0682}" dt="2025-01-17T18:45:41.368" v="340" actId="1076"/>
          <ac:spMkLst>
            <pc:docMk/>
            <pc:sldMk cId="3923381801" sldId="273"/>
            <ac:spMk id="2" creationId="{BE0DEABB-17D2-1033-46B2-E08028371DFF}"/>
          </ac:spMkLst>
        </pc:spChg>
        <pc:spChg chg="mod">
          <ac:chgData name="Amanda Harper" userId="05996a06-beea-4652-8281-e63705c50717" providerId="ADAL" clId="{A7C01D39-6434-47DE-9944-6641D22E0682}" dt="2025-01-17T18:45:44.656" v="341" actId="1076"/>
          <ac:spMkLst>
            <pc:docMk/>
            <pc:sldMk cId="3923381801" sldId="273"/>
            <ac:spMk id="3" creationId="{4857F7E6-89C4-3013-8946-656569A1B786}"/>
          </ac:spMkLst>
        </pc:spChg>
        <pc:picChg chg="add mod">
          <ac:chgData name="Amanda Harper" userId="05996a06-beea-4652-8281-e63705c50717" providerId="ADAL" clId="{A7C01D39-6434-47DE-9944-6641D22E0682}" dt="2025-01-17T18:45:48.749" v="342" actId="14100"/>
          <ac:picMkLst>
            <pc:docMk/>
            <pc:sldMk cId="3923381801" sldId="273"/>
            <ac:picMk id="4098" creationId="{43D5529B-49B7-86D7-58A5-7C9AD62E01E2}"/>
          </ac:picMkLst>
        </pc:picChg>
      </pc:sldChg>
      <pc:sldChg chg="addSp modSp mod">
        <pc:chgData name="Amanda Harper" userId="05996a06-beea-4652-8281-e63705c50717" providerId="ADAL" clId="{A7C01D39-6434-47DE-9944-6641D22E0682}" dt="2025-01-17T18:48:26.793" v="373" actId="1076"/>
        <pc:sldMkLst>
          <pc:docMk/>
          <pc:sldMk cId="3734094984" sldId="274"/>
        </pc:sldMkLst>
        <pc:spChg chg="mod">
          <ac:chgData name="Amanda Harper" userId="05996a06-beea-4652-8281-e63705c50717" providerId="ADAL" clId="{A7C01D39-6434-47DE-9944-6641D22E0682}" dt="2025-01-17T18:47:06.158" v="355" actId="1076"/>
          <ac:spMkLst>
            <pc:docMk/>
            <pc:sldMk cId="3734094984" sldId="274"/>
            <ac:spMk id="2" creationId="{21FF6FB0-0B24-1802-A0D9-7A5F1F72956B}"/>
          </ac:spMkLst>
        </pc:spChg>
        <pc:spChg chg="mod">
          <ac:chgData name="Amanda Harper" userId="05996a06-beea-4652-8281-e63705c50717" providerId="ADAL" clId="{A7C01D39-6434-47DE-9944-6641D22E0682}" dt="2025-01-17T18:48:20.939" v="372" actId="20577"/>
          <ac:spMkLst>
            <pc:docMk/>
            <pc:sldMk cId="3734094984" sldId="274"/>
            <ac:spMk id="3" creationId="{0494D2BA-478F-BCF8-74DF-8D8106CFA5C3}"/>
          </ac:spMkLst>
        </pc:spChg>
        <pc:picChg chg="add mod">
          <ac:chgData name="Amanda Harper" userId="05996a06-beea-4652-8281-e63705c50717" providerId="ADAL" clId="{A7C01D39-6434-47DE-9944-6641D22E0682}" dt="2025-01-17T18:48:26.793" v="373" actId="1076"/>
          <ac:picMkLst>
            <pc:docMk/>
            <pc:sldMk cId="3734094984" sldId="274"/>
            <ac:picMk id="4" creationId="{5F88F9CF-0728-109D-305F-034E148CF0EC}"/>
          </ac:picMkLst>
        </pc:picChg>
      </pc:sldChg>
      <pc:sldChg chg="addSp delSp modSp mod">
        <pc:chgData name="Amanda Harper" userId="05996a06-beea-4652-8281-e63705c50717" providerId="ADAL" clId="{A7C01D39-6434-47DE-9944-6641D22E0682}" dt="2025-01-17T19:37:35.414" v="415" actId="1076"/>
        <pc:sldMkLst>
          <pc:docMk/>
          <pc:sldMk cId="1053593301" sldId="276"/>
        </pc:sldMkLst>
        <pc:spChg chg="mod">
          <ac:chgData name="Amanda Harper" userId="05996a06-beea-4652-8281-e63705c50717" providerId="ADAL" clId="{A7C01D39-6434-47DE-9944-6641D22E0682}" dt="2025-01-17T19:24:30.756" v="404" actId="1076"/>
          <ac:spMkLst>
            <pc:docMk/>
            <pc:sldMk cId="1053593301" sldId="276"/>
            <ac:spMk id="2" creationId="{AA1321AF-3394-56A2-8C1C-BAFAAF7957DD}"/>
          </ac:spMkLst>
        </pc:spChg>
        <pc:picChg chg="add mod">
          <ac:chgData name="Amanda Harper" userId="05996a06-beea-4652-8281-e63705c50717" providerId="ADAL" clId="{A7C01D39-6434-47DE-9944-6641D22E0682}" dt="2025-01-17T19:37:35.414" v="415" actId="1076"/>
          <ac:picMkLst>
            <pc:docMk/>
            <pc:sldMk cId="1053593301" sldId="276"/>
            <ac:picMk id="5" creationId="{00329725-5D80-A037-0465-B9053BA33418}"/>
          </ac:picMkLst>
        </pc:picChg>
      </pc:sldChg>
      <pc:sldChg chg="addSp modSp mod">
        <pc:chgData name="Amanda Harper" userId="05996a06-beea-4652-8281-e63705c50717" providerId="ADAL" clId="{A7C01D39-6434-47DE-9944-6641D22E0682}" dt="2025-01-17T19:42:38.131" v="425" actId="1076"/>
        <pc:sldMkLst>
          <pc:docMk/>
          <pc:sldMk cId="790530488" sldId="277"/>
        </pc:sldMkLst>
        <pc:spChg chg="mod">
          <ac:chgData name="Amanda Harper" userId="05996a06-beea-4652-8281-e63705c50717" providerId="ADAL" clId="{A7C01D39-6434-47DE-9944-6641D22E0682}" dt="2025-01-17T19:42:34.808" v="424" actId="1076"/>
          <ac:spMkLst>
            <pc:docMk/>
            <pc:sldMk cId="790530488" sldId="277"/>
            <ac:spMk id="2" creationId="{2F832090-0673-00A4-D113-443B795C35B7}"/>
          </ac:spMkLst>
        </pc:spChg>
        <pc:spChg chg="mod">
          <ac:chgData name="Amanda Harper" userId="05996a06-beea-4652-8281-e63705c50717" providerId="ADAL" clId="{A7C01D39-6434-47DE-9944-6641D22E0682}" dt="2025-01-17T19:42:30.498" v="423" actId="1076"/>
          <ac:spMkLst>
            <pc:docMk/>
            <pc:sldMk cId="790530488" sldId="277"/>
            <ac:spMk id="3" creationId="{8240ED58-15D7-2A04-55B3-638F12B5BB32}"/>
          </ac:spMkLst>
        </pc:spChg>
        <pc:picChg chg="add mod">
          <ac:chgData name="Amanda Harper" userId="05996a06-beea-4652-8281-e63705c50717" providerId="ADAL" clId="{A7C01D39-6434-47DE-9944-6641D22E0682}" dt="2025-01-17T19:42:38.131" v="425" actId="1076"/>
          <ac:picMkLst>
            <pc:docMk/>
            <pc:sldMk cId="790530488" sldId="277"/>
            <ac:picMk id="5122" creationId="{5663AEC8-338C-549C-D578-49DBB79A1BFD}"/>
          </ac:picMkLst>
        </pc:picChg>
      </pc:sldChg>
      <pc:sldChg chg="addSp modSp mod">
        <pc:chgData name="Amanda Harper" userId="05996a06-beea-4652-8281-e63705c50717" providerId="ADAL" clId="{A7C01D39-6434-47DE-9944-6641D22E0682}" dt="2025-01-17T19:50:34.038" v="489" actId="1076"/>
        <pc:sldMkLst>
          <pc:docMk/>
          <pc:sldMk cId="3175256188" sldId="278"/>
        </pc:sldMkLst>
        <pc:spChg chg="mod">
          <ac:chgData name="Amanda Harper" userId="05996a06-beea-4652-8281-e63705c50717" providerId="ADAL" clId="{A7C01D39-6434-47DE-9944-6641D22E0682}" dt="2025-01-17T19:45:02.019" v="446" actId="1076"/>
          <ac:spMkLst>
            <pc:docMk/>
            <pc:sldMk cId="3175256188" sldId="278"/>
            <ac:spMk id="2" creationId="{FDBE4FBE-7823-176B-EC30-38A13BA5EF50}"/>
          </ac:spMkLst>
        </pc:spChg>
        <pc:spChg chg="mod">
          <ac:chgData name="Amanda Harper" userId="05996a06-beea-4652-8281-e63705c50717" providerId="ADAL" clId="{A7C01D39-6434-47DE-9944-6641D22E0682}" dt="2025-01-17T19:50:31.594" v="488" actId="1076"/>
          <ac:spMkLst>
            <pc:docMk/>
            <pc:sldMk cId="3175256188" sldId="278"/>
            <ac:spMk id="3" creationId="{73DA0E0E-4B31-14B7-2C63-30346DE0EA56}"/>
          </ac:spMkLst>
        </pc:spChg>
        <pc:picChg chg="add mod">
          <ac:chgData name="Amanda Harper" userId="05996a06-beea-4652-8281-e63705c50717" providerId="ADAL" clId="{A7C01D39-6434-47DE-9944-6641D22E0682}" dt="2025-01-17T19:50:34.038" v="489" actId="1076"/>
          <ac:picMkLst>
            <pc:docMk/>
            <pc:sldMk cId="3175256188" sldId="278"/>
            <ac:picMk id="6146" creationId="{A3011E05-BF87-1E4B-276C-7B7CA59B1A29}"/>
          </ac:picMkLst>
        </pc:picChg>
      </pc:sldChg>
      <pc:sldChg chg="addSp modSp mod modClrScheme chgLayout">
        <pc:chgData name="Amanda Harper" userId="05996a06-beea-4652-8281-e63705c50717" providerId="ADAL" clId="{A7C01D39-6434-47DE-9944-6641D22E0682}" dt="2025-01-17T19:58:29.218" v="519" actId="1076"/>
        <pc:sldMkLst>
          <pc:docMk/>
          <pc:sldMk cId="1641462973" sldId="279"/>
        </pc:sldMkLst>
        <pc:spChg chg="mod">
          <ac:chgData name="Amanda Harper" userId="05996a06-beea-4652-8281-e63705c50717" providerId="ADAL" clId="{A7C01D39-6434-47DE-9944-6641D22E0682}" dt="2025-01-17T19:58:15.718" v="516" actId="207"/>
          <ac:spMkLst>
            <pc:docMk/>
            <pc:sldMk cId="1641462973" sldId="279"/>
            <ac:spMk id="2" creationId="{668A4929-5A18-8BAF-8B95-F02A145C4B03}"/>
          </ac:spMkLst>
        </pc:spChg>
        <pc:spChg chg="mod">
          <ac:chgData name="Amanda Harper" userId="05996a06-beea-4652-8281-e63705c50717" providerId="ADAL" clId="{A7C01D39-6434-47DE-9944-6641D22E0682}" dt="2025-01-17T19:58:29.218" v="519" actId="1076"/>
          <ac:spMkLst>
            <pc:docMk/>
            <pc:sldMk cId="1641462973" sldId="279"/>
            <ac:spMk id="3" creationId="{B74DF208-2129-CFD7-35D0-DF432C99D6FA}"/>
          </ac:spMkLst>
        </pc:spChg>
        <pc:picChg chg="add mod">
          <ac:chgData name="Amanda Harper" userId="05996a06-beea-4652-8281-e63705c50717" providerId="ADAL" clId="{A7C01D39-6434-47DE-9944-6641D22E0682}" dt="2025-01-17T19:58:21.575" v="517" actId="1076"/>
          <ac:picMkLst>
            <pc:docMk/>
            <pc:sldMk cId="1641462973" sldId="279"/>
            <ac:picMk id="5" creationId="{05AFB208-98C6-41D6-0D6B-CAFFC565AAC2}"/>
          </ac:picMkLst>
        </pc:picChg>
      </pc:sldChg>
      <pc:sldChg chg="addSp modSp mod">
        <pc:chgData name="Amanda Harper" userId="05996a06-beea-4652-8281-e63705c50717" providerId="ADAL" clId="{A7C01D39-6434-47DE-9944-6641D22E0682}" dt="2025-01-17T20:10:22.503" v="559" actId="1076"/>
        <pc:sldMkLst>
          <pc:docMk/>
          <pc:sldMk cId="747206787" sldId="280"/>
        </pc:sldMkLst>
        <pc:spChg chg="mod">
          <ac:chgData name="Amanda Harper" userId="05996a06-beea-4652-8281-e63705c50717" providerId="ADAL" clId="{A7C01D39-6434-47DE-9944-6641D22E0682}" dt="2025-01-17T20:02:59.449" v="535" actId="1076"/>
          <ac:spMkLst>
            <pc:docMk/>
            <pc:sldMk cId="747206787" sldId="280"/>
            <ac:spMk id="2" creationId="{F8C728A4-A6D7-C913-5461-10D6C3DF0EAC}"/>
          </ac:spMkLst>
        </pc:spChg>
        <pc:spChg chg="mod">
          <ac:chgData name="Amanda Harper" userId="05996a06-beea-4652-8281-e63705c50717" providerId="ADAL" clId="{A7C01D39-6434-47DE-9944-6641D22E0682}" dt="2025-01-17T20:02:53.028" v="534" actId="12"/>
          <ac:spMkLst>
            <pc:docMk/>
            <pc:sldMk cId="747206787" sldId="280"/>
            <ac:spMk id="3" creationId="{03B61A00-AA86-D3E9-DF07-46B058F65478}"/>
          </ac:spMkLst>
        </pc:spChg>
        <pc:picChg chg="add mod">
          <ac:chgData name="Amanda Harper" userId="05996a06-beea-4652-8281-e63705c50717" providerId="ADAL" clId="{A7C01D39-6434-47DE-9944-6641D22E0682}" dt="2025-01-17T20:10:22.503" v="559" actId="1076"/>
          <ac:picMkLst>
            <pc:docMk/>
            <pc:sldMk cId="747206787" sldId="280"/>
            <ac:picMk id="8194" creationId="{1BBD4589-EBA2-DE10-72C3-B5BD2ADD5E31}"/>
          </ac:picMkLst>
        </pc:picChg>
      </pc:sldChg>
      <pc:sldChg chg="modSp add mod modClrScheme chgLayout">
        <pc:chgData name="Amanda Harper" userId="05996a06-beea-4652-8281-e63705c50717" providerId="ADAL" clId="{A7C01D39-6434-47DE-9944-6641D22E0682}" dt="2025-01-17T18:34:56.380" v="287" actId="1076"/>
        <pc:sldMkLst>
          <pc:docMk/>
          <pc:sldMk cId="4153296349" sldId="281"/>
        </pc:sldMkLst>
        <pc:spChg chg="mod ord">
          <ac:chgData name="Amanda Harper" userId="05996a06-beea-4652-8281-e63705c50717" providerId="ADAL" clId="{A7C01D39-6434-47DE-9944-6641D22E0682}" dt="2025-01-17T18:34:52.153" v="286" actId="1076"/>
          <ac:spMkLst>
            <pc:docMk/>
            <pc:sldMk cId="4153296349" sldId="281"/>
            <ac:spMk id="2" creationId="{96ED8AF0-0297-3AEF-AEBC-3077618CF382}"/>
          </ac:spMkLst>
        </pc:spChg>
        <pc:graphicFrameChg chg="mod ord">
          <ac:chgData name="Amanda Harper" userId="05996a06-beea-4652-8281-e63705c50717" providerId="ADAL" clId="{A7C01D39-6434-47DE-9944-6641D22E0682}" dt="2025-01-17T18:34:35.306" v="283" actId="1076"/>
          <ac:graphicFrameMkLst>
            <pc:docMk/>
            <pc:sldMk cId="4153296349" sldId="281"/>
            <ac:graphicFrameMk id="9" creationId="{3F79AF04-877B-FAAA-0764-29CD018E9D75}"/>
          </ac:graphicFrameMkLst>
        </pc:graphicFrameChg>
        <pc:picChg chg="mod">
          <ac:chgData name="Amanda Harper" userId="05996a06-beea-4652-8281-e63705c50717" providerId="ADAL" clId="{A7C01D39-6434-47DE-9944-6641D22E0682}" dt="2025-01-17T18:34:56.380" v="287" actId="1076"/>
          <ac:picMkLst>
            <pc:docMk/>
            <pc:sldMk cId="4153296349" sldId="281"/>
            <ac:picMk id="3" creationId="{2D82E31C-151A-8F3A-577F-EC33A9AF9A7B}"/>
          </ac:picMkLst>
        </pc:picChg>
        <pc:picChg chg="mod">
          <ac:chgData name="Amanda Harper" userId="05996a06-beea-4652-8281-e63705c50717" providerId="ADAL" clId="{A7C01D39-6434-47DE-9944-6641D22E0682}" dt="2025-01-17T18:34:44.131" v="285" actId="1076"/>
          <ac:picMkLst>
            <pc:docMk/>
            <pc:sldMk cId="4153296349" sldId="281"/>
            <ac:picMk id="4" creationId="{8BF6F27E-E9E1-7AF6-D6BD-3DFACD34339F}"/>
          </ac:picMkLst>
        </pc:picChg>
      </pc:sldChg>
      <pc:sldChg chg="delSp modSp add mod ord modClrScheme chgLayout">
        <pc:chgData name="Amanda Harper" userId="05996a06-beea-4652-8281-e63705c50717" providerId="ADAL" clId="{A7C01D39-6434-47DE-9944-6641D22E0682}" dt="2025-01-17T17:36:30.007" v="53" actId="478"/>
        <pc:sldMkLst>
          <pc:docMk/>
          <pc:sldMk cId="519298175" sldId="282"/>
        </pc:sldMkLst>
        <pc:spChg chg="mod ord">
          <ac:chgData name="Amanda Harper" userId="05996a06-beea-4652-8281-e63705c50717" providerId="ADAL" clId="{A7C01D39-6434-47DE-9944-6641D22E0682}" dt="2025-01-17T17:36:26.299" v="52" actId="700"/>
          <ac:spMkLst>
            <pc:docMk/>
            <pc:sldMk cId="519298175" sldId="282"/>
            <ac:spMk id="4" creationId="{38C5D3F1-7626-0781-F20D-6789B36F98E0}"/>
          </ac:spMkLst>
        </pc:spChg>
      </pc:sldChg>
      <pc:sldChg chg="modSp add mod ord modClrScheme chgLayout">
        <pc:chgData name="Amanda Harper" userId="05996a06-beea-4652-8281-e63705c50717" providerId="ADAL" clId="{A7C01D39-6434-47DE-9944-6641D22E0682}" dt="2025-01-17T20:11:17.245" v="564" actId="1076"/>
        <pc:sldMkLst>
          <pc:docMk/>
          <pc:sldMk cId="3027347710" sldId="283"/>
        </pc:sldMkLst>
        <pc:spChg chg="mod">
          <ac:chgData name="Amanda Harper" userId="05996a06-beea-4652-8281-e63705c50717" providerId="ADAL" clId="{A7C01D39-6434-47DE-9944-6641D22E0682}" dt="2025-01-17T17:59:46.458" v="175" actId="20577"/>
          <ac:spMkLst>
            <pc:docMk/>
            <pc:sldMk cId="3027347710" sldId="283"/>
            <ac:spMk id="5" creationId="{82C38109-A050-9B81-15B5-8A72AABAA2AE}"/>
          </ac:spMkLst>
        </pc:spChg>
        <pc:spChg chg="mod">
          <ac:chgData name="Amanda Harper" userId="05996a06-beea-4652-8281-e63705c50717" providerId="ADAL" clId="{A7C01D39-6434-47DE-9944-6641D22E0682}" dt="2025-01-17T20:11:10.383" v="563" actId="2711"/>
          <ac:spMkLst>
            <pc:docMk/>
            <pc:sldMk cId="3027347710" sldId="283"/>
            <ac:spMk id="34" creationId="{1813B700-7737-4F0B-822E-5E2307890D62}"/>
          </ac:spMkLst>
        </pc:spChg>
        <pc:picChg chg="mod">
          <ac:chgData name="Amanda Harper" userId="05996a06-beea-4652-8281-e63705c50717" providerId="ADAL" clId="{A7C01D39-6434-47DE-9944-6641D22E0682}" dt="2025-01-17T20:11:17.245" v="564" actId="1076"/>
          <ac:picMkLst>
            <pc:docMk/>
            <pc:sldMk cId="3027347710" sldId="283"/>
            <ac:picMk id="8" creationId="{E1DCDF17-1B30-162B-1513-2ADB12531915}"/>
          </ac:picMkLst>
        </pc:picChg>
      </pc:sldChg>
      <pc:sldChg chg="modSp add del mod modClrScheme chgLayout">
        <pc:chgData name="Amanda Harper" userId="05996a06-beea-4652-8281-e63705c50717" providerId="ADAL" clId="{A7C01D39-6434-47DE-9944-6641D22E0682}" dt="2025-01-17T17:55:27.800" v="148" actId="47"/>
        <pc:sldMkLst>
          <pc:docMk/>
          <pc:sldMk cId="183863305" sldId="284"/>
        </pc:sldMkLst>
      </pc:sldChg>
      <pc:sldChg chg="new del">
        <pc:chgData name="Amanda Harper" userId="05996a06-beea-4652-8281-e63705c50717" providerId="ADAL" clId="{A7C01D39-6434-47DE-9944-6641D22E0682}" dt="2025-01-17T17:37:15.428" v="58" actId="47"/>
        <pc:sldMkLst>
          <pc:docMk/>
          <pc:sldMk cId="2456354350" sldId="284"/>
        </pc:sldMkLst>
      </pc:sldChg>
      <pc:sldChg chg="addSp delSp modSp add mod">
        <pc:chgData name="Amanda Harper" userId="05996a06-beea-4652-8281-e63705c50717" providerId="ADAL" clId="{A7C01D39-6434-47DE-9944-6641D22E0682}" dt="2025-01-17T17:55:45.622" v="150" actId="1076"/>
        <pc:sldMkLst>
          <pc:docMk/>
          <pc:sldMk cId="798706356" sldId="285"/>
        </pc:sldMkLst>
        <pc:spChg chg="mod">
          <ac:chgData name="Amanda Harper" userId="05996a06-beea-4652-8281-e63705c50717" providerId="ADAL" clId="{A7C01D39-6434-47DE-9944-6641D22E0682}" dt="2025-01-17T17:55:45.622" v="150" actId="1076"/>
          <ac:spMkLst>
            <pc:docMk/>
            <pc:sldMk cId="798706356" sldId="285"/>
            <ac:spMk id="4" creationId="{DD87AC8A-DAE2-4CB4-AC45-21262898CDCC}"/>
          </ac:spMkLst>
        </pc:spChg>
        <pc:spChg chg="mod">
          <ac:chgData name="Amanda Harper" userId="05996a06-beea-4652-8281-e63705c50717" providerId="ADAL" clId="{A7C01D39-6434-47DE-9944-6641D22E0682}" dt="2025-01-17T17:53:27.351" v="138" actId="20577"/>
          <ac:spMkLst>
            <pc:docMk/>
            <pc:sldMk cId="798706356" sldId="285"/>
            <ac:spMk id="5" creationId="{A0916624-B579-497F-BF8F-7A693F508B14}"/>
          </ac:spMkLst>
        </pc:spChg>
        <pc:spChg chg="mod">
          <ac:chgData name="Amanda Harper" userId="05996a06-beea-4652-8281-e63705c50717" providerId="ADAL" clId="{A7C01D39-6434-47DE-9944-6641D22E0682}" dt="2025-01-17T17:54:46.009" v="147" actId="6549"/>
          <ac:spMkLst>
            <pc:docMk/>
            <pc:sldMk cId="798706356" sldId="285"/>
            <ac:spMk id="10" creationId="{D7E118CD-96E5-180A-6298-6FDA9D98169D}"/>
          </ac:spMkLst>
        </pc:spChg>
        <pc:picChg chg="add mod">
          <ac:chgData name="Amanda Harper" userId="05996a06-beea-4652-8281-e63705c50717" providerId="ADAL" clId="{A7C01D39-6434-47DE-9944-6641D22E0682}" dt="2025-01-17T17:51:31.412" v="124" actId="14100"/>
          <ac:picMkLst>
            <pc:docMk/>
            <pc:sldMk cId="798706356" sldId="285"/>
            <ac:picMk id="6" creationId="{8C63231B-8938-F5CF-CBB4-7BC41E171354}"/>
          </ac:picMkLst>
        </pc:picChg>
        <pc:picChg chg="add mod">
          <ac:chgData name="Amanda Harper" userId="05996a06-beea-4652-8281-e63705c50717" providerId="ADAL" clId="{A7C01D39-6434-47DE-9944-6641D22E0682}" dt="2025-01-17T17:55:38.128" v="149" actId="1076"/>
          <ac:picMkLst>
            <pc:docMk/>
            <pc:sldMk cId="798706356" sldId="285"/>
            <ac:picMk id="7" creationId="{0BF94E3A-29A0-3186-868F-F8AC2AFA6CA2}"/>
          </ac:picMkLst>
        </pc:picChg>
      </pc:sldChg>
      <pc:sldChg chg="modSp add mod modClrScheme chgLayout">
        <pc:chgData name="Amanda Harper" userId="05996a06-beea-4652-8281-e63705c50717" providerId="ADAL" clId="{A7C01D39-6434-47DE-9944-6641D22E0682}" dt="2025-01-17T20:10:32.990" v="560" actId="207"/>
        <pc:sldMkLst>
          <pc:docMk/>
          <pc:sldMk cId="1560122414" sldId="286"/>
        </pc:sldMkLst>
        <pc:spChg chg="mod ord">
          <ac:chgData name="Amanda Harper" userId="05996a06-beea-4652-8281-e63705c50717" providerId="ADAL" clId="{A7C01D39-6434-47DE-9944-6641D22E0682}" dt="2025-01-17T20:10:32.990" v="560" actId="207"/>
          <ac:spMkLst>
            <pc:docMk/>
            <pc:sldMk cId="1560122414" sldId="286"/>
            <ac:spMk id="4" creationId="{B44C38AE-C31E-6E34-F4DF-219E98E6A0FF}"/>
          </ac:spMkLst>
        </pc:spChg>
      </pc:sldChg>
      <pc:sldChg chg="addSp delSp modSp add mod ord modClrScheme chgLayout">
        <pc:chgData name="Amanda Harper" userId="05996a06-beea-4652-8281-e63705c50717" providerId="ADAL" clId="{A7C01D39-6434-47DE-9944-6641D22E0682}" dt="2025-01-17T20:10:41.292" v="561" actId="207"/>
        <pc:sldMkLst>
          <pc:docMk/>
          <pc:sldMk cId="1167593603" sldId="287"/>
        </pc:sldMkLst>
        <pc:spChg chg="mod ord">
          <ac:chgData name="Amanda Harper" userId="05996a06-beea-4652-8281-e63705c50717" providerId="ADAL" clId="{A7C01D39-6434-47DE-9944-6641D22E0682}" dt="2025-01-17T20:10:41.292" v="561" actId="207"/>
          <ac:spMkLst>
            <pc:docMk/>
            <pc:sldMk cId="1167593603" sldId="287"/>
            <ac:spMk id="4" creationId="{36604DC4-EBF8-025A-8526-145DFE493AE3}"/>
          </ac:spMkLst>
        </pc:spChg>
        <pc:picChg chg="add mod">
          <ac:chgData name="Amanda Harper" userId="05996a06-beea-4652-8281-e63705c50717" providerId="ADAL" clId="{A7C01D39-6434-47DE-9944-6641D22E0682}" dt="2025-01-17T18:19:37.648" v="227" actId="14100"/>
          <ac:picMkLst>
            <pc:docMk/>
            <pc:sldMk cId="1167593603" sldId="287"/>
            <ac:picMk id="3" creationId="{656F9170-E6F9-1104-93BC-672E050522B2}"/>
          </ac:picMkLst>
        </pc:picChg>
      </pc:sldChg>
      <pc:sldChg chg="modSp add mod ord modClrScheme chgLayout">
        <pc:chgData name="Amanda Harper" userId="05996a06-beea-4652-8281-e63705c50717" providerId="ADAL" clId="{A7C01D39-6434-47DE-9944-6641D22E0682}" dt="2025-01-17T20:10:49.518" v="562" actId="207"/>
        <pc:sldMkLst>
          <pc:docMk/>
          <pc:sldMk cId="652274334" sldId="288"/>
        </pc:sldMkLst>
        <pc:spChg chg="mod ord">
          <ac:chgData name="Amanda Harper" userId="05996a06-beea-4652-8281-e63705c50717" providerId="ADAL" clId="{A7C01D39-6434-47DE-9944-6641D22E0682}" dt="2025-01-17T20:10:49.518" v="562" actId="207"/>
          <ac:spMkLst>
            <pc:docMk/>
            <pc:sldMk cId="652274334" sldId="288"/>
            <ac:spMk id="4" creationId="{EEF8FD88-503F-4C5C-263A-397788FF8A2D}"/>
          </ac:spMkLst>
        </pc:spChg>
        <pc:picChg chg="mod">
          <ac:chgData name="Amanda Harper" userId="05996a06-beea-4652-8281-e63705c50717" providerId="ADAL" clId="{A7C01D39-6434-47DE-9944-6641D22E0682}" dt="2025-01-17T18:39:54.943" v="320" actId="14826"/>
          <ac:picMkLst>
            <pc:docMk/>
            <pc:sldMk cId="652274334" sldId="288"/>
            <ac:picMk id="3" creationId="{EA80B30F-FCAF-C362-7404-4C049574B6C1}"/>
          </ac:picMkLst>
        </pc:picChg>
      </pc:sldChg>
      <pc:sldChg chg="new del">
        <pc:chgData name="Amanda Harper" userId="05996a06-beea-4652-8281-e63705c50717" providerId="ADAL" clId="{A7C01D39-6434-47DE-9944-6641D22E0682}" dt="2025-01-17T18:26:43.569" v="279" actId="680"/>
        <pc:sldMkLst>
          <pc:docMk/>
          <pc:sldMk cId="3173897183" sldId="288"/>
        </pc:sldMkLst>
      </pc:sldChg>
      <pc:sldChg chg="modSp add mod ord modClrScheme chgLayout">
        <pc:chgData name="Amanda Harper" userId="05996a06-beea-4652-8281-e63705c50717" providerId="ADAL" clId="{A7C01D39-6434-47DE-9944-6641D22E0682}" dt="2025-01-17T20:04:13.977" v="541" actId="1076"/>
        <pc:sldMkLst>
          <pc:docMk/>
          <pc:sldMk cId="216488713" sldId="289"/>
        </pc:sldMkLst>
        <pc:spChg chg="mod ord">
          <ac:chgData name="Amanda Harper" userId="05996a06-beea-4652-8281-e63705c50717" providerId="ADAL" clId="{A7C01D39-6434-47DE-9944-6641D22E0682}" dt="2025-01-17T20:04:13.977" v="541" actId="1076"/>
          <ac:spMkLst>
            <pc:docMk/>
            <pc:sldMk cId="216488713" sldId="289"/>
            <ac:spMk id="4" creationId="{8FF4249A-812C-3882-B760-E4683A7CDDFF}"/>
          </ac:spMkLst>
        </pc:spChg>
        <pc:picChg chg="mod">
          <ac:chgData name="Amanda Harper" userId="05996a06-beea-4652-8281-e63705c50717" providerId="ADAL" clId="{A7C01D39-6434-47DE-9944-6641D22E0682}" dt="2025-01-17T19:26:35.922" v="406" actId="14100"/>
          <ac:picMkLst>
            <pc:docMk/>
            <pc:sldMk cId="216488713" sldId="289"/>
            <ac:picMk id="3" creationId="{20F74549-116F-4AFB-90E6-27D9DD86B6FB}"/>
          </ac:picMkLst>
        </pc:picChg>
      </pc:sldChg>
      <pc:sldChg chg="add del">
        <pc:chgData name="Amanda Harper" userId="05996a06-beea-4652-8281-e63705c50717" providerId="ADAL" clId="{A7C01D39-6434-47DE-9944-6641D22E0682}" dt="2025-01-17T18:46:27.799" v="347" actId="47"/>
        <pc:sldMkLst>
          <pc:docMk/>
          <pc:sldMk cId="516727241" sldId="289"/>
        </pc:sldMkLst>
      </pc:sldChg>
      <pc:sldChg chg="add del">
        <pc:chgData name="Amanda Harper" userId="05996a06-beea-4652-8281-e63705c50717" providerId="ADAL" clId="{A7C01D39-6434-47DE-9944-6641D22E0682}" dt="2025-01-17T18:26:40.897" v="278" actId="2890"/>
        <pc:sldMkLst>
          <pc:docMk/>
          <pc:sldMk cId="3923148999" sldId="289"/>
        </pc:sldMkLst>
      </pc:sldChg>
      <pc:sldChg chg="add del">
        <pc:chgData name="Amanda Harper" userId="05996a06-beea-4652-8281-e63705c50717" providerId="ADAL" clId="{A7C01D39-6434-47DE-9944-6641D22E0682}" dt="2025-01-17T18:46:39.581" v="349" actId="47"/>
        <pc:sldMkLst>
          <pc:docMk/>
          <pc:sldMk cId="2541924215" sldId="290"/>
        </pc:sldMkLst>
      </pc:sldChg>
      <pc:sldChg chg="modSp add mod ord modClrScheme chgLayout">
        <pc:chgData name="Amanda Harper" userId="05996a06-beea-4652-8281-e63705c50717" providerId="ADAL" clId="{A7C01D39-6434-47DE-9944-6641D22E0682}" dt="2025-01-17T20:04:01.618" v="539" actId="207"/>
        <pc:sldMkLst>
          <pc:docMk/>
          <pc:sldMk cId="2893989063" sldId="290"/>
        </pc:sldMkLst>
        <pc:spChg chg="mod ord">
          <ac:chgData name="Amanda Harper" userId="05996a06-beea-4652-8281-e63705c50717" providerId="ADAL" clId="{A7C01D39-6434-47DE-9944-6641D22E0682}" dt="2025-01-17T20:04:01.618" v="539" actId="207"/>
          <ac:spMkLst>
            <pc:docMk/>
            <pc:sldMk cId="2893989063" sldId="290"/>
            <ac:spMk id="4" creationId="{38D016EF-8996-2268-9E25-A9A79151FBB1}"/>
          </ac:spMkLst>
        </pc:spChg>
        <pc:picChg chg="mod">
          <ac:chgData name="Amanda Harper" userId="05996a06-beea-4652-8281-e63705c50717" providerId="ADAL" clId="{A7C01D39-6434-47DE-9944-6641D22E0682}" dt="2025-01-17T19:43:23.270" v="431" actId="14826"/>
          <ac:picMkLst>
            <pc:docMk/>
            <pc:sldMk cId="2893989063" sldId="290"/>
            <ac:picMk id="3" creationId="{4EDCD931-E441-DBFA-30F2-B1162133ECBC}"/>
          </ac:picMkLst>
        </pc:picChg>
      </pc:sldChg>
      <pc:sldMasterChg chg="add del addSldLayout delSldLayout">
        <pc:chgData name="Amanda Harper" userId="05996a06-beea-4652-8281-e63705c50717" providerId="ADAL" clId="{A7C01D39-6434-47DE-9944-6641D22E0682}" dt="2025-01-17T18:46:39.581" v="349" actId="47"/>
        <pc:sldMasterMkLst>
          <pc:docMk/>
          <pc:sldMasterMk cId="3280403384" sldId="2147483660"/>
        </pc:sldMasterMkLst>
        <pc:sldLayoutChg chg="add del">
          <pc:chgData name="Amanda Harper" userId="05996a06-beea-4652-8281-e63705c50717" providerId="ADAL" clId="{A7C01D39-6434-47DE-9944-6641D22E0682}" dt="2025-01-17T18:46:39.581" v="349" actId="47"/>
          <pc:sldLayoutMkLst>
            <pc:docMk/>
            <pc:sldMasterMk cId="3280403384" sldId="2147483660"/>
            <pc:sldLayoutMk cId="2056695247" sldId="2147483661"/>
          </pc:sldLayoutMkLst>
        </pc:sldLayoutChg>
      </pc:sldMasterChg>
      <pc:sldMasterChg chg="add del addSldLayout delSldLayout modSldLayout">
        <pc:chgData name="Amanda Harper" userId="05996a06-beea-4652-8281-e63705c50717" providerId="ADAL" clId="{A7C01D39-6434-47DE-9944-6641D22E0682}" dt="2025-01-17T18:11:24.937" v="187" actId="27028"/>
        <pc:sldMasterMkLst>
          <pc:docMk/>
          <pc:sldMasterMk cId="1788353970" sldId="2147483668"/>
        </pc:sldMasterMkLst>
        <pc:sldLayoutChg chg="add del replId">
          <pc:chgData name="Amanda Harper" userId="05996a06-beea-4652-8281-e63705c50717" providerId="ADAL" clId="{A7C01D39-6434-47DE-9944-6641D22E0682}" dt="2025-01-17T18:11:24.937" v="187" actId="27028"/>
          <pc:sldLayoutMkLst>
            <pc:docMk/>
            <pc:sldMasterMk cId="1788353970" sldId="2147483668"/>
            <pc:sldLayoutMk cId="2802635032" sldId="2147483671"/>
          </pc:sldLayoutMkLst>
        </pc:sldLayoutChg>
      </pc:sldMasterChg>
      <pc:sldMasterChg chg="add del addSldLayout delSldLayout">
        <pc:chgData name="Amanda Harper" userId="05996a06-beea-4652-8281-e63705c50717" providerId="ADAL" clId="{A7C01D39-6434-47DE-9944-6641D22E0682}" dt="2025-01-17T17:35:27.637" v="43" actId="700"/>
        <pc:sldMasterMkLst>
          <pc:docMk/>
          <pc:sldMasterMk cId="1788353970" sldId="2147483669"/>
        </pc:sldMasterMkLst>
        <pc:sldLayoutChg chg="add del">
          <pc:chgData name="Amanda Harper" userId="05996a06-beea-4652-8281-e63705c50717" providerId="ADAL" clId="{A7C01D39-6434-47DE-9944-6641D22E0682}" dt="2025-01-17T17:35:27.637" v="43" actId="700"/>
          <pc:sldLayoutMkLst>
            <pc:docMk/>
            <pc:sldMasterMk cId="1788353970" sldId="2147483669"/>
            <pc:sldLayoutMk cId="688554589" sldId="2147483668"/>
          </pc:sldLayoutMkLst>
        </pc:sldLayoutChg>
      </pc:sldMasterChg>
      <pc:sldMasterChg chg="add del addSldLayout delSldLayout">
        <pc:chgData name="Amanda Harper" userId="05996a06-beea-4652-8281-e63705c50717" providerId="ADAL" clId="{A7C01D39-6434-47DE-9944-6641D22E0682}" dt="2025-01-17T19:59:45.987" v="527" actId="700"/>
        <pc:sldMasterMkLst>
          <pc:docMk/>
          <pc:sldMasterMk cId="1788353970" sldId="2147483670"/>
        </pc:sldMasterMkLst>
        <pc:sldLayoutChg chg="add del">
          <pc:chgData name="Amanda Harper" userId="05996a06-beea-4652-8281-e63705c50717" providerId="ADAL" clId="{A7C01D39-6434-47DE-9944-6641D22E0682}" dt="2025-01-17T17:36:39.781" v="54" actId="700"/>
          <pc:sldLayoutMkLst>
            <pc:docMk/>
            <pc:sldMasterMk cId="1788353970" sldId="2147483670"/>
            <pc:sldLayoutMk cId="2621880493" sldId="2147483669"/>
          </pc:sldLayoutMkLst>
        </pc:sldLayoutChg>
        <pc:sldLayoutChg chg="add del">
          <pc:chgData name="Amanda Harper" userId="05996a06-beea-4652-8281-e63705c50717" providerId="ADAL" clId="{A7C01D39-6434-47DE-9944-6641D22E0682}" dt="2025-01-17T19:59:45.987" v="527" actId="700"/>
          <pc:sldLayoutMkLst>
            <pc:docMk/>
            <pc:sldMasterMk cId="1788353970" sldId="2147483670"/>
            <pc:sldLayoutMk cId="3656826555" sldId="2147483669"/>
          </pc:sldLayoutMkLst>
        </pc:sldLayoutChg>
        <pc:sldLayoutChg chg="add del">
          <pc:chgData name="Amanda Harper" userId="05996a06-beea-4652-8281-e63705c50717" providerId="ADAL" clId="{A7C01D39-6434-47DE-9944-6641D22E0682}" dt="2025-01-17T17:36:39.781" v="54" actId="700"/>
          <pc:sldLayoutMkLst>
            <pc:docMk/>
            <pc:sldMasterMk cId="1788353970" sldId="2147483670"/>
            <pc:sldLayoutMk cId="2916498579" sldId="2147483671"/>
          </pc:sldLayoutMkLst>
        </pc:sldLayoutChg>
      </pc:sldMasterChg>
    </pc:docChg>
  </pc:docChgLst>
</pc:chgInfo>
</file>

<file path=ppt/comments/modernComment_115_2F1E89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C9CA6B2-0DBC-4B7E-B590-EB01CBC544CC}" authorId="{CCE6219B-D33B-6237-D0EA-9975E082CB44}" created="2025-01-17T12:41:41.6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90530488" sldId="277"/>
      <ac:spMk id="3" creationId="{8240ED58-15D7-2A04-55B3-638F12B5BB32}"/>
    </ac:deMkLst>
    <p188:txBody>
      <a:bodyPr/>
      <a:lstStyle/>
      <a:p>
        <a:r>
          <a:rPr lang="en-CA"/>
          <a:t>[@Bob Anderson]  - Add as many as you can think of here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B3689-A180-4533-84E0-AD36A61A93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378D46-2C59-46C9-95EC-C9A5AB7CC8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rial"/>
              <a:cs typeface="Arial"/>
            </a:rPr>
            <a:t>Introduction</a:t>
          </a:r>
        </a:p>
      </dgm:t>
    </dgm:pt>
    <dgm:pt modelId="{CF82B4AA-E38D-4E88-A68D-1F5CCCC14C71}" type="parTrans" cxnId="{5C64179E-2092-4C27-B42B-CECB636447BB}">
      <dgm:prSet/>
      <dgm:spPr/>
      <dgm:t>
        <a:bodyPr/>
        <a:lstStyle/>
        <a:p>
          <a:endParaRPr lang="en-US"/>
        </a:p>
      </dgm:t>
    </dgm:pt>
    <dgm:pt modelId="{435F35F4-8608-48F7-B571-65CDEBC75890}" type="sibTrans" cxnId="{5C64179E-2092-4C27-B42B-CECB636447BB}">
      <dgm:prSet/>
      <dgm:spPr/>
      <dgm:t>
        <a:bodyPr/>
        <a:lstStyle/>
        <a:p>
          <a:endParaRPr lang="en-US"/>
        </a:p>
      </dgm:t>
    </dgm:pt>
    <dgm:pt modelId="{827D6FA7-B5F4-4A29-9E49-305DD7BF652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rial"/>
              <a:cs typeface="Arial"/>
            </a:rPr>
            <a:t>Setting the Table</a:t>
          </a:r>
        </a:p>
      </dgm:t>
    </dgm:pt>
    <dgm:pt modelId="{D82A92C6-9F00-49D7-A5AC-04C4795B15B8}" type="parTrans" cxnId="{72562BF5-446C-4F81-A15E-247126027FDB}">
      <dgm:prSet/>
      <dgm:spPr/>
      <dgm:t>
        <a:bodyPr/>
        <a:lstStyle/>
        <a:p>
          <a:endParaRPr lang="en-US"/>
        </a:p>
      </dgm:t>
    </dgm:pt>
    <dgm:pt modelId="{69184129-71EC-4B33-9A27-8D5CB56FE127}" type="sibTrans" cxnId="{72562BF5-446C-4F81-A15E-247126027FDB}">
      <dgm:prSet/>
      <dgm:spPr/>
      <dgm:t>
        <a:bodyPr/>
        <a:lstStyle/>
        <a:p>
          <a:endParaRPr lang="en-US"/>
        </a:p>
      </dgm:t>
    </dgm:pt>
    <dgm:pt modelId="{7607AB11-734D-4DD8-8B9F-C13B7B28D5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rial"/>
              <a:cs typeface="Arial"/>
            </a:rPr>
            <a:t>What We Hear</a:t>
          </a:r>
          <a:endParaRPr lang="en-US" dirty="0"/>
        </a:p>
      </dgm:t>
    </dgm:pt>
    <dgm:pt modelId="{22ED5E6F-3EB3-4F52-BF00-24C9C61541AC}" type="parTrans" cxnId="{237D38B9-CCBD-44DA-864F-8747D707BFB9}">
      <dgm:prSet/>
      <dgm:spPr/>
      <dgm:t>
        <a:bodyPr/>
        <a:lstStyle/>
        <a:p>
          <a:endParaRPr lang="en-US"/>
        </a:p>
      </dgm:t>
    </dgm:pt>
    <dgm:pt modelId="{8BE19F32-A6D3-4A20-B59A-8A45A7D4DF31}" type="sibTrans" cxnId="{237D38B9-CCBD-44DA-864F-8747D707BFB9}">
      <dgm:prSet/>
      <dgm:spPr/>
      <dgm:t>
        <a:bodyPr/>
        <a:lstStyle/>
        <a:p>
          <a:endParaRPr lang="en-US"/>
        </a:p>
      </dgm:t>
    </dgm:pt>
    <dgm:pt modelId="{36E33A1E-0B58-4D1C-8D87-70AD44A75EA7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>
              <a:latin typeface="Arial" panose="020B0604020202020204" pitchFamily="34" charset="0"/>
              <a:cs typeface="Arial" panose="020B0604020202020204" pitchFamily="34" charset="0"/>
            </a:rPr>
            <a:t>Getting the Data Right, First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499C4F-A618-4A52-9A60-B55DCA042E08}" type="parTrans" cxnId="{3B6A3BA3-612E-4FA1-99EC-1D48FB0A4339}">
      <dgm:prSet/>
      <dgm:spPr/>
      <dgm:t>
        <a:bodyPr/>
        <a:lstStyle/>
        <a:p>
          <a:endParaRPr lang="en-US"/>
        </a:p>
      </dgm:t>
    </dgm:pt>
    <dgm:pt modelId="{E36E7DD3-B2CA-4BEC-9B21-3512BE2987A8}" type="sibTrans" cxnId="{3B6A3BA3-612E-4FA1-99EC-1D48FB0A4339}">
      <dgm:prSet/>
      <dgm:spPr/>
      <dgm:t>
        <a:bodyPr/>
        <a:lstStyle/>
        <a:p>
          <a:endParaRPr lang="en-US"/>
        </a:p>
      </dgm:t>
    </dgm:pt>
    <dgm:pt modelId="{2D133AAB-7C6C-4CC7-A2D9-479FFC5E23CB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>
              <a:latin typeface="Arial" panose="020B0604020202020204" pitchFamily="34" charset="0"/>
              <a:cs typeface="Arial" panose="020B0604020202020204" pitchFamily="34" charset="0"/>
            </a:rPr>
            <a:t>What Does Not Suck Look Like for You?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A37216-86C5-4795-990F-EC4C310BC3D5}" type="parTrans" cxnId="{2B97960B-E2BA-422B-8D9C-A25EC9274AA9}">
      <dgm:prSet/>
      <dgm:spPr/>
      <dgm:t>
        <a:bodyPr/>
        <a:lstStyle/>
        <a:p>
          <a:endParaRPr lang="en-US"/>
        </a:p>
      </dgm:t>
    </dgm:pt>
    <dgm:pt modelId="{6D0D4ED8-E641-4768-8B71-74EDC6F29997}" type="sibTrans" cxnId="{2B97960B-E2BA-422B-8D9C-A25EC9274AA9}">
      <dgm:prSet/>
      <dgm:spPr/>
      <dgm:t>
        <a:bodyPr/>
        <a:lstStyle/>
        <a:p>
          <a:endParaRPr lang="en-US"/>
        </a:p>
      </dgm:t>
    </dgm:pt>
    <dgm:pt modelId="{4B37E139-5580-4583-B234-350584FED7F0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>
              <a:latin typeface="Arial" panose="020B0604020202020204" pitchFamily="34" charset="0"/>
              <a:cs typeface="Arial" panose="020B0604020202020204" pitchFamily="34" charset="0"/>
            </a:rPr>
            <a:t>What To Do Right Now?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3D542-3856-4B72-BC37-5F2436109F68}" type="parTrans" cxnId="{16BED428-1131-4586-872C-8039F6295A03}">
      <dgm:prSet/>
      <dgm:spPr/>
      <dgm:t>
        <a:bodyPr/>
        <a:lstStyle/>
        <a:p>
          <a:endParaRPr lang="en-CA"/>
        </a:p>
      </dgm:t>
    </dgm:pt>
    <dgm:pt modelId="{325E8A56-649F-4932-8448-C8375BAB4003}" type="sibTrans" cxnId="{16BED428-1131-4586-872C-8039F6295A03}">
      <dgm:prSet/>
      <dgm:spPr/>
      <dgm:t>
        <a:bodyPr/>
        <a:lstStyle/>
        <a:p>
          <a:endParaRPr lang="en-CA"/>
        </a:p>
      </dgm:t>
    </dgm:pt>
    <dgm:pt modelId="{F8BAE5E5-8A53-4150-9F1B-00314E4A74DB}">
      <dgm:prSet/>
      <dgm:spPr/>
      <dgm:t>
        <a:bodyPr/>
        <a:lstStyle/>
        <a:p>
          <a:pPr>
            <a:lnSpc>
              <a:spcPct val="100000"/>
            </a:lnSpc>
          </a:pPr>
          <a:r>
            <a:rPr lang="en-CA" b="1" dirty="0">
              <a:latin typeface="Arial" panose="020B0604020202020204" pitchFamily="34" charset="0"/>
              <a:cs typeface="Arial" panose="020B0604020202020204" pitchFamily="34" charset="0"/>
            </a:rPr>
            <a:t>Q&amp;A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AC758-4742-4CE8-BA07-283A2D82C100}" type="parTrans" cxnId="{941F91F2-AD0C-42C5-BB9E-8C45A1D01476}">
      <dgm:prSet/>
      <dgm:spPr/>
      <dgm:t>
        <a:bodyPr/>
        <a:lstStyle/>
        <a:p>
          <a:endParaRPr lang="en-CA"/>
        </a:p>
      </dgm:t>
    </dgm:pt>
    <dgm:pt modelId="{CBC60B11-AAAE-4A0C-A25F-C064F0661110}" type="sibTrans" cxnId="{941F91F2-AD0C-42C5-BB9E-8C45A1D01476}">
      <dgm:prSet/>
      <dgm:spPr/>
      <dgm:t>
        <a:bodyPr/>
        <a:lstStyle/>
        <a:p>
          <a:endParaRPr lang="en-CA"/>
        </a:p>
      </dgm:t>
    </dgm:pt>
    <dgm:pt modelId="{2C2F4CEF-ED72-42E3-B427-F4A321B1D0C4}" type="pres">
      <dgm:prSet presAssocID="{CCDB3689-A180-4533-84E0-AD36A61A935C}" presName="root" presStyleCnt="0">
        <dgm:presLayoutVars>
          <dgm:dir/>
          <dgm:resizeHandles val="exact"/>
        </dgm:presLayoutVars>
      </dgm:prSet>
      <dgm:spPr/>
    </dgm:pt>
    <dgm:pt modelId="{41D28EFF-99BA-4C60-A70A-4C38AF4BEFF6}" type="pres">
      <dgm:prSet presAssocID="{BB378D46-2C59-46C9-95EC-C9A5AB7CC84A}" presName="compNode" presStyleCnt="0"/>
      <dgm:spPr/>
    </dgm:pt>
    <dgm:pt modelId="{80F189F7-E500-49F8-A22B-B0AD104DF894}" type="pres">
      <dgm:prSet presAssocID="{BB378D46-2C59-46C9-95EC-C9A5AB7CC84A}" presName="bgRect" presStyleLbl="bgShp" presStyleIdx="0" presStyleCnt="7" custLinFactNeighborX="-801" custLinFactNeighborY="-2796"/>
      <dgm:spPr>
        <a:solidFill>
          <a:srgbClr val="92D050"/>
        </a:solidFill>
      </dgm:spPr>
    </dgm:pt>
    <dgm:pt modelId="{B24F3FAA-D168-4224-8E49-0AA9F286FFBC}" type="pres">
      <dgm:prSet presAssocID="{BB378D46-2C59-46C9-95EC-C9A5AB7CC84A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73E6184-BC7D-405B-ADE9-A664C8DEAA52}" type="pres">
      <dgm:prSet presAssocID="{BB378D46-2C59-46C9-95EC-C9A5AB7CC84A}" presName="spaceRect" presStyleCnt="0"/>
      <dgm:spPr/>
    </dgm:pt>
    <dgm:pt modelId="{9AFC6E59-5BAD-41D3-9B26-91629B5EEC92}" type="pres">
      <dgm:prSet presAssocID="{BB378D46-2C59-46C9-95EC-C9A5AB7CC84A}" presName="parTx" presStyleLbl="revTx" presStyleIdx="0" presStyleCnt="7">
        <dgm:presLayoutVars>
          <dgm:chMax val="0"/>
          <dgm:chPref val="0"/>
        </dgm:presLayoutVars>
      </dgm:prSet>
      <dgm:spPr/>
    </dgm:pt>
    <dgm:pt modelId="{3E75069A-54B1-4B7A-B1BE-54824E297BF7}" type="pres">
      <dgm:prSet presAssocID="{435F35F4-8608-48F7-B571-65CDEBC75890}" presName="sibTrans" presStyleCnt="0"/>
      <dgm:spPr/>
    </dgm:pt>
    <dgm:pt modelId="{D63461F2-65CE-4012-9066-FB7C934D0577}" type="pres">
      <dgm:prSet presAssocID="{827D6FA7-B5F4-4A29-9E49-305DD7BF6521}" presName="compNode" presStyleCnt="0"/>
      <dgm:spPr/>
    </dgm:pt>
    <dgm:pt modelId="{E736DE0F-BF91-470A-AA9C-0AA3B35E5D45}" type="pres">
      <dgm:prSet presAssocID="{827D6FA7-B5F4-4A29-9E49-305DD7BF6521}" presName="bgRect" presStyleLbl="bgShp" presStyleIdx="1" presStyleCnt="7"/>
      <dgm:spPr>
        <a:solidFill>
          <a:srgbClr val="92D050"/>
        </a:solidFill>
      </dgm:spPr>
    </dgm:pt>
    <dgm:pt modelId="{E80BCFE8-435E-45FA-911C-733F40F9F67C}" type="pres">
      <dgm:prSet presAssocID="{827D6FA7-B5F4-4A29-9E49-305DD7BF6521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 Setting"/>
        </a:ext>
      </dgm:extLst>
    </dgm:pt>
    <dgm:pt modelId="{C2B20649-DEFC-46AB-B3D7-17BCD79EFAA8}" type="pres">
      <dgm:prSet presAssocID="{827D6FA7-B5F4-4A29-9E49-305DD7BF6521}" presName="spaceRect" presStyleCnt="0"/>
      <dgm:spPr/>
    </dgm:pt>
    <dgm:pt modelId="{C6E55861-FD0E-45C0-BD1F-177C5E4AC9B6}" type="pres">
      <dgm:prSet presAssocID="{827D6FA7-B5F4-4A29-9E49-305DD7BF6521}" presName="parTx" presStyleLbl="revTx" presStyleIdx="1" presStyleCnt="7">
        <dgm:presLayoutVars>
          <dgm:chMax val="0"/>
          <dgm:chPref val="0"/>
        </dgm:presLayoutVars>
      </dgm:prSet>
      <dgm:spPr/>
    </dgm:pt>
    <dgm:pt modelId="{9DD4C393-E11A-4F85-A6B4-4C383A6B3C89}" type="pres">
      <dgm:prSet presAssocID="{69184129-71EC-4B33-9A27-8D5CB56FE127}" presName="sibTrans" presStyleCnt="0"/>
      <dgm:spPr/>
    </dgm:pt>
    <dgm:pt modelId="{9F08F01B-29B8-4284-9242-6BBDD85001FA}" type="pres">
      <dgm:prSet presAssocID="{7607AB11-734D-4DD8-8B9F-C13B7B28D5C8}" presName="compNode" presStyleCnt="0"/>
      <dgm:spPr/>
    </dgm:pt>
    <dgm:pt modelId="{1DB44834-89E7-4282-8096-5B496B04BE6F}" type="pres">
      <dgm:prSet presAssocID="{7607AB11-734D-4DD8-8B9F-C13B7B28D5C8}" presName="bgRect" presStyleLbl="bgShp" presStyleIdx="2" presStyleCnt="7"/>
      <dgm:spPr>
        <a:solidFill>
          <a:srgbClr val="92D050"/>
        </a:solidFill>
      </dgm:spPr>
    </dgm:pt>
    <dgm:pt modelId="{C96F642E-E8BE-4F4B-BE4E-2052D66B73B8}" type="pres">
      <dgm:prSet presAssocID="{7607AB11-734D-4DD8-8B9F-C13B7B28D5C8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4823DFA4-EB6C-4BE4-8693-3AD4B60E5023}" type="pres">
      <dgm:prSet presAssocID="{7607AB11-734D-4DD8-8B9F-C13B7B28D5C8}" presName="spaceRect" presStyleCnt="0"/>
      <dgm:spPr/>
    </dgm:pt>
    <dgm:pt modelId="{8685B2A2-1D30-4969-9675-A8443A53BB15}" type="pres">
      <dgm:prSet presAssocID="{7607AB11-734D-4DD8-8B9F-C13B7B28D5C8}" presName="parTx" presStyleLbl="revTx" presStyleIdx="2" presStyleCnt="7">
        <dgm:presLayoutVars>
          <dgm:chMax val="0"/>
          <dgm:chPref val="0"/>
        </dgm:presLayoutVars>
      </dgm:prSet>
      <dgm:spPr/>
    </dgm:pt>
    <dgm:pt modelId="{010BAE99-422C-4D7C-B181-3B1AA262AB46}" type="pres">
      <dgm:prSet presAssocID="{8BE19F32-A6D3-4A20-B59A-8A45A7D4DF31}" presName="sibTrans" presStyleCnt="0"/>
      <dgm:spPr/>
    </dgm:pt>
    <dgm:pt modelId="{4B473B09-01A0-44A8-9D82-E5288C8C6434}" type="pres">
      <dgm:prSet presAssocID="{36E33A1E-0B58-4D1C-8D87-70AD44A75EA7}" presName="compNode" presStyleCnt="0"/>
      <dgm:spPr/>
    </dgm:pt>
    <dgm:pt modelId="{5FA97F41-74B5-4A55-9896-F84048AD0CC7}" type="pres">
      <dgm:prSet presAssocID="{36E33A1E-0B58-4D1C-8D87-70AD44A75EA7}" presName="bgRect" presStyleLbl="bgShp" presStyleIdx="3" presStyleCnt="7"/>
      <dgm:spPr>
        <a:solidFill>
          <a:srgbClr val="92D050"/>
        </a:solidFill>
      </dgm:spPr>
    </dgm:pt>
    <dgm:pt modelId="{C411BEB7-8AAA-4298-A144-E19BD894633C}" type="pres">
      <dgm:prSet presAssocID="{36E33A1E-0B58-4D1C-8D87-70AD44A75EA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12F4F1FC-44B7-4854-93FD-161C74D1144F}" type="pres">
      <dgm:prSet presAssocID="{36E33A1E-0B58-4D1C-8D87-70AD44A75EA7}" presName="spaceRect" presStyleCnt="0"/>
      <dgm:spPr/>
    </dgm:pt>
    <dgm:pt modelId="{8B2EC037-9C16-464F-80C1-E0A58C78030E}" type="pres">
      <dgm:prSet presAssocID="{36E33A1E-0B58-4D1C-8D87-70AD44A75EA7}" presName="parTx" presStyleLbl="revTx" presStyleIdx="3" presStyleCnt="7">
        <dgm:presLayoutVars>
          <dgm:chMax val="0"/>
          <dgm:chPref val="0"/>
        </dgm:presLayoutVars>
      </dgm:prSet>
      <dgm:spPr/>
    </dgm:pt>
    <dgm:pt modelId="{FFADFC58-5197-4A48-A9C7-6C3591ED151A}" type="pres">
      <dgm:prSet presAssocID="{E36E7DD3-B2CA-4BEC-9B21-3512BE2987A8}" presName="sibTrans" presStyleCnt="0"/>
      <dgm:spPr/>
    </dgm:pt>
    <dgm:pt modelId="{089BA09F-1A23-46B7-BC0C-F4F3DB79D755}" type="pres">
      <dgm:prSet presAssocID="{2D133AAB-7C6C-4CC7-A2D9-479FFC5E23CB}" presName="compNode" presStyleCnt="0"/>
      <dgm:spPr/>
    </dgm:pt>
    <dgm:pt modelId="{4CF625C0-622F-4406-AC49-359CE526E3A9}" type="pres">
      <dgm:prSet presAssocID="{2D133AAB-7C6C-4CC7-A2D9-479FFC5E23CB}" presName="bgRect" presStyleLbl="bgShp" presStyleIdx="4" presStyleCnt="7" custLinFactNeighborY="-5737"/>
      <dgm:spPr>
        <a:solidFill>
          <a:srgbClr val="92D050"/>
        </a:solidFill>
      </dgm:spPr>
    </dgm:pt>
    <dgm:pt modelId="{44E190D8-CA59-4CB5-886D-9BF3B275618A}" type="pres">
      <dgm:prSet presAssocID="{2D133AAB-7C6C-4CC7-A2D9-479FFC5E23CB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B726961A-F7E5-4251-971D-1C1176B8EA3A}" type="pres">
      <dgm:prSet presAssocID="{2D133AAB-7C6C-4CC7-A2D9-479FFC5E23CB}" presName="spaceRect" presStyleCnt="0"/>
      <dgm:spPr/>
    </dgm:pt>
    <dgm:pt modelId="{B8FA2792-FA02-4D13-AFCB-9296B3C92202}" type="pres">
      <dgm:prSet presAssocID="{2D133AAB-7C6C-4CC7-A2D9-479FFC5E23CB}" presName="parTx" presStyleLbl="revTx" presStyleIdx="4" presStyleCnt="7" custScaleX="100211">
        <dgm:presLayoutVars>
          <dgm:chMax val="0"/>
          <dgm:chPref val="0"/>
        </dgm:presLayoutVars>
      </dgm:prSet>
      <dgm:spPr/>
    </dgm:pt>
    <dgm:pt modelId="{27789676-12CD-45C9-B9B4-850F3E327C27}" type="pres">
      <dgm:prSet presAssocID="{6D0D4ED8-E641-4768-8B71-74EDC6F29997}" presName="sibTrans" presStyleCnt="0"/>
      <dgm:spPr/>
    </dgm:pt>
    <dgm:pt modelId="{F79C31EA-8EBB-4266-972A-FC91FEECC622}" type="pres">
      <dgm:prSet presAssocID="{4B37E139-5580-4583-B234-350584FED7F0}" presName="compNode" presStyleCnt="0"/>
      <dgm:spPr/>
    </dgm:pt>
    <dgm:pt modelId="{C6A63F0B-D610-4F54-AF3A-A38155060814}" type="pres">
      <dgm:prSet presAssocID="{4B37E139-5580-4583-B234-350584FED7F0}" presName="bgRect" presStyleLbl="bgShp" presStyleIdx="5" presStyleCnt="7"/>
      <dgm:spPr>
        <a:solidFill>
          <a:srgbClr val="92D050"/>
        </a:solidFill>
      </dgm:spPr>
    </dgm:pt>
    <dgm:pt modelId="{545AB2A1-E1F0-4A45-AE78-563E0747FA2F}" type="pres">
      <dgm:prSet presAssocID="{4B37E139-5580-4583-B234-350584FED7F0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ood Idea with solid fill"/>
        </a:ext>
      </dgm:extLst>
    </dgm:pt>
    <dgm:pt modelId="{F9AE92E6-0C47-4579-A43C-EE4A3C7CA193}" type="pres">
      <dgm:prSet presAssocID="{4B37E139-5580-4583-B234-350584FED7F0}" presName="spaceRect" presStyleCnt="0"/>
      <dgm:spPr/>
    </dgm:pt>
    <dgm:pt modelId="{77765126-743D-47D7-8050-85D50EAF7164}" type="pres">
      <dgm:prSet presAssocID="{4B37E139-5580-4583-B234-350584FED7F0}" presName="parTx" presStyleLbl="revTx" presStyleIdx="5" presStyleCnt="7">
        <dgm:presLayoutVars>
          <dgm:chMax val="0"/>
          <dgm:chPref val="0"/>
        </dgm:presLayoutVars>
      </dgm:prSet>
      <dgm:spPr/>
    </dgm:pt>
    <dgm:pt modelId="{44323546-2E72-4315-9604-215FB34B227E}" type="pres">
      <dgm:prSet presAssocID="{325E8A56-649F-4932-8448-C8375BAB4003}" presName="sibTrans" presStyleCnt="0"/>
      <dgm:spPr/>
    </dgm:pt>
    <dgm:pt modelId="{E8977E42-005B-481B-BD67-62E7A266EBD8}" type="pres">
      <dgm:prSet presAssocID="{F8BAE5E5-8A53-4150-9F1B-00314E4A74DB}" presName="compNode" presStyleCnt="0"/>
      <dgm:spPr/>
    </dgm:pt>
    <dgm:pt modelId="{B00E10D4-12AB-477C-97AC-648A53264D66}" type="pres">
      <dgm:prSet presAssocID="{F8BAE5E5-8A53-4150-9F1B-00314E4A74DB}" presName="bgRect" presStyleLbl="bgShp" presStyleIdx="6" presStyleCnt="7"/>
      <dgm:spPr>
        <a:solidFill>
          <a:srgbClr val="92D050"/>
        </a:solidFill>
      </dgm:spPr>
    </dgm:pt>
    <dgm:pt modelId="{9A8CF8D6-FBD5-499D-AD7E-4EFBE7DE2D59}" type="pres">
      <dgm:prSet presAssocID="{F8BAE5E5-8A53-4150-9F1B-00314E4A74D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Question Mark with solid fill"/>
        </a:ext>
      </dgm:extLst>
    </dgm:pt>
    <dgm:pt modelId="{24F79EB7-A01E-4ECA-A262-54B58401FAE7}" type="pres">
      <dgm:prSet presAssocID="{F8BAE5E5-8A53-4150-9F1B-00314E4A74DB}" presName="spaceRect" presStyleCnt="0"/>
      <dgm:spPr/>
    </dgm:pt>
    <dgm:pt modelId="{81DBD5F2-D9A6-44BC-96AE-12C61CA0EDF0}" type="pres">
      <dgm:prSet presAssocID="{F8BAE5E5-8A53-4150-9F1B-00314E4A74D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B97960B-E2BA-422B-8D9C-A25EC9274AA9}" srcId="{CCDB3689-A180-4533-84E0-AD36A61A935C}" destId="{2D133AAB-7C6C-4CC7-A2D9-479FFC5E23CB}" srcOrd="4" destOrd="0" parTransId="{09A37216-86C5-4795-990F-EC4C310BC3D5}" sibTransId="{6D0D4ED8-E641-4768-8B71-74EDC6F29997}"/>
    <dgm:cxn modelId="{598D020C-819A-4D61-9190-576D5068BB01}" type="presOf" srcId="{2D133AAB-7C6C-4CC7-A2D9-479FFC5E23CB}" destId="{B8FA2792-FA02-4D13-AFCB-9296B3C92202}" srcOrd="0" destOrd="0" presId="urn:microsoft.com/office/officeart/2018/2/layout/IconVerticalSolidList"/>
    <dgm:cxn modelId="{DAFACA22-BEBB-4549-9177-18AA3A49D164}" type="presOf" srcId="{7607AB11-734D-4DD8-8B9F-C13B7B28D5C8}" destId="{8685B2A2-1D30-4969-9675-A8443A53BB15}" srcOrd="0" destOrd="0" presId="urn:microsoft.com/office/officeart/2018/2/layout/IconVerticalSolidList"/>
    <dgm:cxn modelId="{16BED428-1131-4586-872C-8039F6295A03}" srcId="{CCDB3689-A180-4533-84E0-AD36A61A935C}" destId="{4B37E139-5580-4583-B234-350584FED7F0}" srcOrd="5" destOrd="0" parTransId="{B893D542-3856-4B72-BC37-5F2436109F68}" sibTransId="{325E8A56-649F-4932-8448-C8375BAB4003}"/>
    <dgm:cxn modelId="{2B874440-B29D-48CA-A14A-A4C17CB426AD}" type="presOf" srcId="{4B37E139-5580-4583-B234-350584FED7F0}" destId="{77765126-743D-47D7-8050-85D50EAF7164}" srcOrd="0" destOrd="0" presId="urn:microsoft.com/office/officeart/2018/2/layout/IconVerticalSolidList"/>
    <dgm:cxn modelId="{444CF648-6558-4F43-8949-E727253FB33B}" type="presOf" srcId="{36E33A1E-0B58-4D1C-8D87-70AD44A75EA7}" destId="{8B2EC037-9C16-464F-80C1-E0A58C78030E}" srcOrd="0" destOrd="0" presId="urn:microsoft.com/office/officeart/2018/2/layout/IconVerticalSolidList"/>
    <dgm:cxn modelId="{53B7DA89-AB08-42E8-AA16-A59B9D59EA0A}" type="presOf" srcId="{827D6FA7-B5F4-4A29-9E49-305DD7BF6521}" destId="{C6E55861-FD0E-45C0-BD1F-177C5E4AC9B6}" srcOrd="0" destOrd="0" presId="urn:microsoft.com/office/officeart/2018/2/layout/IconVerticalSolidList"/>
    <dgm:cxn modelId="{A698689C-5ED7-499F-8971-C1720B18B94F}" type="presOf" srcId="{CCDB3689-A180-4533-84E0-AD36A61A935C}" destId="{2C2F4CEF-ED72-42E3-B427-F4A321B1D0C4}" srcOrd="0" destOrd="0" presId="urn:microsoft.com/office/officeart/2018/2/layout/IconVerticalSolidList"/>
    <dgm:cxn modelId="{5C64179E-2092-4C27-B42B-CECB636447BB}" srcId="{CCDB3689-A180-4533-84E0-AD36A61A935C}" destId="{BB378D46-2C59-46C9-95EC-C9A5AB7CC84A}" srcOrd="0" destOrd="0" parTransId="{CF82B4AA-E38D-4E88-A68D-1F5CCCC14C71}" sibTransId="{435F35F4-8608-48F7-B571-65CDEBC75890}"/>
    <dgm:cxn modelId="{CE52D5A0-004B-42B4-A087-C00643B3A067}" type="presOf" srcId="{F8BAE5E5-8A53-4150-9F1B-00314E4A74DB}" destId="{81DBD5F2-D9A6-44BC-96AE-12C61CA0EDF0}" srcOrd="0" destOrd="0" presId="urn:microsoft.com/office/officeart/2018/2/layout/IconVerticalSolidList"/>
    <dgm:cxn modelId="{3B6A3BA3-612E-4FA1-99EC-1D48FB0A4339}" srcId="{CCDB3689-A180-4533-84E0-AD36A61A935C}" destId="{36E33A1E-0B58-4D1C-8D87-70AD44A75EA7}" srcOrd="3" destOrd="0" parTransId="{E2499C4F-A618-4A52-9A60-B55DCA042E08}" sibTransId="{E36E7DD3-B2CA-4BEC-9B21-3512BE2987A8}"/>
    <dgm:cxn modelId="{572259B5-577E-4744-95A2-0C8737C8EFF9}" type="presOf" srcId="{BB378D46-2C59-46C9-95EC-C9A5AB7CC84A}" destId="{9AFC6E59-5BAD-41D3-9B26-91629B5EEC92}" srcOrd="0" destOrd="0" presId="urn:microsoft.com/office/officeart/2018/2/layout/IconVerticalSolidList"/>
    <dgm:cxn modelId="{237D38B9-CCBD-44DA-864F-8747D707BFB9}" srcId="{CCDB3689-A180-4533-84E0-AD36A61A935C}" destId="{7607AB11-734D-4DD8-8B9F-C13B7B28D5C8}" srcOrd="2" destOrd="0" parTransId="{22ED5E6F-3EB3-4F52-BF00-24C9C61541AC}" sibTransId="{8BE19F32-A6D3-4A20-B59A-8A45A7D4DF31}"/>
    <dgm:cxn modelId="{941F91F2-AD0C-42C5-BB9E-8C45A1D01476}" srcId="{CCDB3689-A180-4533-84E0-AD36A61A935C}" destId="{F8BAE5E5-8A53-4150-9F1B-00314E4A74DB}" srcOrd="6" destOrd="0" parTransId="{583AC758-4742-4CE8-BA07-283A2D82C100}" sibTransId="{CBC60B11-AAAE-4A0C-A25F-C064F0661110}"/>
    <dgm:cxn modelId="{72562BF5-446C-4F81-A15E-247126027FDB}" srcId="{CCDB3689-A180-4533-84E0-AD36A61A935C}" destId="{827D6FA7-B5F4-4A29-9E49-305DD7BF6521}" srcOrd="1" destOrd="0" parTransId="{D82A92C6-9F00-49D7-A5AC-04C4795B15B8}" sibTransId="{69184129-71EC-4B33-9A27-8D5CB56FE127}"/>
    <dgm:cxn modelId="{F0362AEA-EAB4-4FC5-9F85-AC67DBE4DBD7}" type="presParOf" srcId="{2C2F4CEF-ED72-42E3-B427-F4A321B1D0C4}" destId="{41D28EFF-99BA-4C60-A70A-4C38AF4BEFF6}" srcOrd="0" destOrd="0" presId="urn:microsoft.com/office/officeart/2018/2/layout/IconVerticalSolidList"/>
    <dgm:cxn modelId="{D2164B7C-74E7-4A17-AE32-A80B92352DC5}" type="presParOf" srcId="{41D28EFF-99BA-4C60-A70A-4C38AF4BEFF6}" destId="{80F189F7-E500-49F8-A22B-B0AD104DF894}" srcOrd="0" destOrd="0" presId="urn:microsoft.com/office/officeart/2018/2/layout/IconVerticalSolidList"/>
    <dgm:cxn modelId="{EB0D5F7D-EBE3-4713-9B74-8767B7AC7C27}" type="presParOf" srcId="{41D28EFF-99BA-4C60-A70A-4C38AF4BEFF6}" destId="{B24F3FAA-D168-4224-8E49-0AA9F286FFBC}" srcOrd="1" destOrd="0" presId="urn:microsoft.com/office/officeart/2018/2/layout/IconVerticalSolidList"/>
    <dgm:cxn modelId="{7A890A09-833C-4AF3-9AA9-C8F30591A1CD}" type="presParOf" srcId="{41D28EFF-99BA-4C60-A70A-4C38AF4BEFF6}" destId="{E73E6184-BC7D-405B-ADE9-A664C8DEAA52}" srcOrd="2" destOrd="0" presId="urn:microsoft.com/office/officeart/2018/2/layout/IconVerticalSolidList"/>
    <dgm:cxn modelId="{D9A3B998-B8E7-4DAD-B326-6F977A294048}" type="presParOf" srcId="{41D28EFF-99BA-4C60-A70A-4C38AF4BEFF6}" destId="{9AFC6E59-5BAD-41D3-9B26-91629B5EEC92}" srcOrd="3" destOrd="0" presId="urn:microsoft.com/office/officeart/2018/2/layout/IconVerticalSolidList"/>
    <dgm:cxn modelId="{0004059F-736A-4F69-BAA0-7CA98752B00E}" type="presParOf" srcId="{2C2F4CEF-ED72-42E3-B427-F4A321B1D0C4}" destId="{3E75069A-54B1-4B7A-B1BE-54824E297BF7}" srcOrd="1" destOrd="0" presId="urn:microsoft.com/office/officeart/2018/2/layout/IconVerticalSolidList"/>
    <dgm:cxn modelId="{11367716-1937-4685-AC3C-9E832B426171}" type="presParOf" srcId="{2C2F4CEF-ED72-42E3-B427-F4A321B1D0C4}" destId="{D63461F2-65CE-4012-9066-FB7C934D0577}" srcOrd="2" destOrd="0" presId="urn:microsoft.com/office/officeart/2018/2/layout/IconVerticalSolidList"/>
    <dgm:cxn modelId="{051C2665-C38D-49AA-80F5-AA090D6FE2FC}" type="presParOf" srcId="{D63461F2-65CE-4012-9066-FB7C934D0577}" destId="{E736DE0F-BF91-470A-AA9C-0AA3B35E5D45}" srcOrd="0" destOrd="0" presId="urn:microsoft.com/office/officeart/2018/2/layout/IconVerticalSolidList"/>
    <dgm:cxn modelId="{66ED31A6-C9B1-4D8C-9652-F612ECB54291}" type="presParOf" srcId="{D63461F2-65CE-4012-9066-FB7C934D0577}" destId="{E80BCFE8-435E-45FA-911C-733F40F9F67C}" srcOrd="1" destOrd="0" presId="urn:microsoft.com/office/officeart/2018/2/layout/IconVerticalSolidList"/>
    <dgm:cxn modelId="{E61D3F8D-6283-4A6B-BB89-D8849DE99BE2}" type="presParOf" srcId="{D63461F2-65CE-4012-9066-FB7C934D0577}" destId="{C2B20649-DEFC-46AB-B3D7-17BCD79EFAA8}" srcOrd="2" destOrd="0" presId="urn:microsoft.com/office/officeart/2018/2/layout/IconVerticalSolidList"/>
    <dgm:cxn modelId="{38ED9D67-403D-44F9-80C9-1258143B5B9F}" type="presParOf" srcId="{D63461F2-65CE-4012-9066-FB7C934D0577}" destId="{C6E55861-FD0E-45C0-BD1F-177C5E4AC9B6}" srcOrd="3" destOrd="0" presId="urn:microsoft.com/office/officeart/2018/2/layout/IconVerticalSolidList"/>
    <dgm:cxn modelId="{12C6E1D7-77C0-4C8B-BA54-2B63F59EF3EF}" type="presParOf" srcId="{2C2F4CEF-ED72-42E3-B427-F4A321B1D0C4}" destId="{9DD4C393-E11A-4F85-A6B4-4C383A6B3C89}" srcOrd="3" destOrd="0" presId="urn:microsoft.com/office/officeart/2018/2/layout/IconVerticalSolidList"/>
    <dgm:cxn modelId="{35227793-95D1-403F-BF9F-5B3B3B1DEF58}" type="presParOf" srcId="{2C2F4CEF-ED72-42E3-B427-F4A321B1D0C4}" destId="{9F08F01B-29B8-4284-9242-6BBDD85001FA}" srcOrd="4" destOrd="0" presId="urn:microsoft.com/office/officeart/2018/2/layout/IconVerticalSolidList"/>
    <dgm:cxn modelId="{26FE6B04-EFD7-4A53-B8A7-E5C6D63774AA}" type="presParOf" srcId="{9F08F01B-29B8-4284-9242-6BBDD85001FA}" destId="{1DB44834-89E7-4282-8096-5B496B04BE6F}" srcOrd="0" destOrd="0" presId="urn:microsoft.com/office/officeart/2018/2/layout/IconVerticalSolidList"/>
    <dgm:cxn modelId="{D73A1D9B-1991-40C9-ADC2-5E2275B12785}" type="presParOf" srcId="{9F08F01B-29B8-4284-9242-6BBDD85001FA}" destId="{C96F642E-E8BE-4F4B-BE4E-2052D66B73B8}" srcOrd="1" destOrd="0" presId="urn:microsoft.com/office/officeart/2018/2/layout/IconVerticalSolidList"/>
    <dgm:cxn modelId="{0B226277-3FAB-4B98-91CE-E6BB654FE79F}" type="presParOf" srcId="{9F08F01B-29B8-4284-9242-6BBDD85001FA}" destId="{4823DFA4-EB6C-4BE4-8693-3AD4B60E5023}" srcOrd="2" destOrd="0" presId="urn:microsoft.com/office/officeart/2018/2/layout/IconVerticalSolidList"/>
    <dgm:cxn modelId="{CA4EDEBD-E016-400B-AA0F-6532BD43505D}" type="presParOf" srcId="{9F08F01B-29B8-4284-9242-6BBDD85001FA}" destId="{8685B2A2-1D30-4969-9675-A8443A53BB15}" srcOrd="3" destOrd="0" presId="urn:microsoft.com/office/officeart/2018/2/layout/IconVerticalSolidList"/>
    <dgm:cxn modelId="{3B16F302-D4C7-49F7-87E8-38F439C02FBF}" type="presParOf" srcId="{2C2F4CEF-ED72-42E3-B427-F4A321B1D0C4}" destId="{010BAE99-422C-4D7C-B181-3B1AA262AB46}" srcOrd="5" destOrd="0" presId="urn:microsoft.com/office/officeart/2018/2/layout/IconVerticalSolidList"/>
    <dgm:cxn modelId="{691C6735-20A7-4AE9-B3A2-62BA7B85AEF4}" type="presParOf" srcId="{2C2F4CEF-ED72-42E3-B427-F4A321B1D0C4}" destId="{4B473B09-01A0-44A8-9D82-E5288C8C6434}" srcOrd="6" destOrd="0" presId="urn:microsoft.com/office/officeart/2018/2/layout/IconVerticalSolidList"/>
    <dgm:cxn modelId="{3D40AE2C-250D-4B1B-A5E3-4243A70A8717}" type="presParOf" srcId="{4B473B09-01A0-44A8-9D82-E5288C8C6434}" destId="{5FA97F41-74B5-4A55-9896-F84048AD0CC7}" srcOrd="0" destOrd="0" presId="urn:microsoft.com/office/officeart/2018/2/layout/IconVerticalSolidList"/>
    <dgm:cxn modelId="{950C1544-D726-4BC3-93E0-9892FD0D61E7}" type="presParOf" srcId="{4B473B09-01A0-44A8-9D82-E5288C8C6434}" destId="{C411BEB7-8AAA-4298-A144-E19BD894633C}" srcOrd="1" destOrd="0" presId="urn:microsoft.com/office/officeart/2018/2/layout/IconVerticalSolidList"/>
    <dgm:cxn modelId="{50833D60-591B-4C74-B265-A667A49BFB3C}" type="presParOf" srcId="{4B473B09-01A0-44A8-9D82-E5288C8C6434}" destId="{12F4F1FC-44B7-4854-93FD-161C74D1144F}" srcOrd="2" destOrd="0" presId="urn:microsoft.com/office/officeart/2018/2/layout/IconVerticalSolidList"/>
    <dgm:cxn modelId="{AFECEBE1-3A1E-4D9F-A094-410B699118D8}" type="presParOf" srcId="{4B473B09-01A0-44A8-9D82-E5288C8C6434}" destId="{8B2EC037-9C16-464F-80C1-E0A58C78030E}" srcOrd="3" destOrd="0" presId="urn:microsoft.com/office/officeart/2018/2/layout/IconVerticalSolidList"/>
    <dgm:cxn modelId="{B1B021F2-46E6-46AC-B6F5-D7E54329C524}" type="presParOf" srcId="{2C2F4CEF-ED72-42E3-B427-F4A321B1D0C4}" destId="{FFADFC58-5197-4A48-A9C7-6C3591ED151A}" srcOrd="7" destOrd="0" presId="urn:microsoft.com/office/officeart/2018/2/layout/IconVerticalSolidList"/>
    <dgm:cxn modelId="{155EAEDD-7BC7-4779-B862-6DABE7D57620}" type="presParOf" srcId="{2C2F4CEF-ED72-42E3-B427-F4A321B1D0C4}" destId="{089BA09F-1A23-46B7-BC0C-F4F3DB79D755}" srcOrd="8" destOrd="0" presId="urn:microsoft.com/office/officeart/2018/2/layout/IconVerticalSolidList"/>
    <dgm:cxn modelId="{81F6003F-9B74-4780-A581-B88CB06B6018}" type="presParOf" srcId="{089BA09F-1A23-46B7-BC0C-F4F3DB79D755}" destId="{4CF625C0-622F-4406-AC49-359CE526E3A9}" srcOrd="0" destOrd="0" presId="urn:microsoft.com/office/officeart/2018/2/layout/IconVerticalSolidList"/>
    <dgm:cxn modelId="{278D11B3-712E-4846-85BA-4FE6E9EB1EDE}" type="presParOf" srcId="{089BA09F-1A23-46B7-BC0C-F4F3DB79D755}" destId="{44E190D8-CA59-4CB5-886D-9BF3B275618A}" srcOrd="1" destOrd="0" presId="urn:microsoft.com/office/officeart/2018/2/layout/IconVerticalSolidList"/>
    <dgm:cxn modelId="{BD2BE50C-1C49-465F-AAB9-3DF218878C21}" type="presParOf" srcId="{089BA09F-1A23-46B7-BC0C-F4F3DB79D755}" destId="{B726961A-F7E5-4251-971D-1C1176B8EA3A}" srcOrd="2" destOrd="0" presId="urn:microsoft.com/office/officeart/2018/2/layout/IconVerticalSolidList"/>
    <dgm:cxn modelId="{6AD593A7-4A01-40CB-AB12-920A931FAA2E}" type="presParOf" srcId="{089BA09F-1A23-46B7-BC0C-F4F3DB79D755}" destId="{B8FA2792-FA02-4D13-AFCB-9296B3C92202}" srcOrd="3" destOrd="0" presId="urn:microsoft.com/office/officeart/2018/2/layout/IconVerticalSolidList"/>
    <dgm:cxn modelId="{9503B212-940B-4B56-82AF-740EE59E289C}" type="presParOf" srcId="{2C2F4CEF-ED72-42E3-B427-F4A321B1D0C4}" destId="{27789676-12CD-45C9-B9B4-850F3E327C27}" srcOrd="9" destOrd="0" presId="urn:microsoft.com/office/officeart/2018/2/layout/IconVerticalSolidList"/>
    <dgm:cxn modelId="{F6E277C6-2E42-489B-993A-7097C1152CED}" type="presParOf" srcId="{2C2F4CEF-ED72-42E3-B427-F4A321B1D0C4}" destId="{F79C31EA-8EBB-4266-972A-FC91FEECC622}" srcOrd="10" destOrd="0" presId="urn:microsoft.com/office/officeart/2018/2/layout/IconVerticalSolidList"/>
    <dgm:cxn modelId="{D698C1AF-30BF-4B0F-9B3F-EEA358451C03}" type="presParOf" srcId="{F79C31EA-8EBB-4266-972A-FC91FEECC622}" destId="{C6A63F0B-D610-4F54-AF3A-A38155060814}" srcOrd="0" destOrd="0" presId="urn:microsoft.com/office/officeart/2018/2/layout/IconVerticalSolidList"/>
    <dgm:cxn modelId="{B09E0EC5-2A8B-4D5F-BA61-F1088516F9FC}" type="presParOf" srcId="{F79C31EA-8EBB-4266-972A-FC91FEECC622}" destId="{545AB2A1-E1F0-4A45-AE78-563E0747FA2F}" srcOrd="1" destOrd="0" presId="urn:microsoft.com/office/officeart/2018/2/layout/IconVerticalSolidList"/>
    <dgm:cxn modelId="{F9543F91-26C6-4D34-BBC4-E617949F16B1}" type="presParOf" srcId="{F79C31EA-8EBB-4266-972A-FC91FEECC622}" destId="{F9AE92E6-0C47-4579-A43C-EE4A3C7CA193}" srcOrd="2" destOrd="0" presId="urn:microsoft.com/office/officeart/2018/2/layout/IconVerticalSolidList"/>
    <dgm:cxn modelId="{FBDC7FA2-F48E-44D7-BDE2-D3A27554F2E0}" type="presParOf" srcId="{F79C31EA-8EBB-4266-972A-FC91FEECC622}" destId="{77765126-743D-47D7-8050-85D50EAF7164}" srcOrd="3" destOrd="0" presId="urn:microsoft.com/office/officeart/2018/2/layout/IconVerticalSolidList"/>
    <dgm:cxn modelId="{47729A91-0451-4D15-81D1-93991F426B53}" type="presParOf" srcId="{2C2F4CEF-ED72-42E3-B427-F4A321B1D0C4}" destId="{44323546-2E72-4315-9604-215FB34B227E}" srcOrd="11" destOrd="0" presId="urn:microsoft.com/office/officeart/2018/2/layout/IconVerticalSolidList"/>
    <dgm:cxn modelId="{27E74630-853D-412A-95D7-103F19360676}" type="presParOf" srcId="{2C2F4CEF-ED72-42E3-B427-F4A321B1D0C4}" destId="{E8977E42-005B-481B-BD67-62E7A266EBD8}" srcOrd="12" destOrd="0" presId="urn:microsoft.com/office/officeart/2018/2/layout/IconVerticalSolidList"/>
    <dgm:cxn modelId="{DE05E51A-EAEE-48BD-8CA0-2EFE31EB044E}" type="presParOf" srcId="{E8977E42-005B-481B-BD67-62E7A266EBD8}" destId="{B00E10D4-12AB-477C-97AC-648A53264D66}" srcOrd="0" destOrd="0" presId="urn:microsoft.com/office/officeart/2018/2/layout/IconVerticalSolidList"/>
    <dgm:cxn modelId="{C49B0B1A-C1EB-4257-A841-14C937C9B295}" type="presParOf" srcId="{E8977E42-005B-481B-BD67-62E7A266EBD8}" destId="{9A8CF8D6-FBD5-499D-AD7E-4EFBE7DE2D59}" srcOrd="1" destOrd="0" presId="urn:microsoft.com/office/officeart/2018/2/layout/IconVerticalSolidList"/>
    <dgm:cxn modelId="{BE427608-06C8-42C7-BD67-4F81228FC97E}" type="presParOf" srcId="{E8977E42-005B-481B-BD67-62E7A266EBD8}" destId="{24F79EB7-A01E-4ECA-A262-54B58401FAE7}" srcOrd="2" destOrd="0" presId="urn:microsoft.com/office/officeart/2018/2/layout/IconVerticalSolidList"/>
    <dgm:cxn modelId="{1A7F407E-1CBF-43A2-97BF-B81F5A1B0167}" type="presParOf" srcId="{E8977E42-005B-481B-BD67-62E7A266EBD8}" destId="{81DBD5F2-D9A6-44BC-96AE-12C61CA0EDF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189F7-E500-49F8-A22B-B0AD104DF894}">
      <dsp:nvSpPr>
        <dsp:cNvPr id="0" name=""/>
        <dsp:cNvSpPr/>
      </dsp:nvSpPr>
      <dsp:spPr>
        <a:xfrm>
          <a:off x="-2815" y="0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F3FAA-D168-4224-8E49-0AA9F286FFBC}">
      <dsp:nvSpPr>
        <dsp:cNvPr id="0" name=""/>
        <dsp:cNvSpPr/>
      </dsp:nvSpPr>
      <dsp:spPr>
        <a:xfrm>
          <a:off x="156573" y="125511"/>
          <a:ext cx="289798" cy="28979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FC6E59-5BAD-41D3-9B26-91629B5EEC92}">
      <dsp:nvSpPr>
        <dsp:cNvPr id="0" name=""/>
        <dsp:cNvSpPr/>
      </dsp:nvSpPr>
      <dsp:spPr>
        <a:xfrm>
          <a:off x="605762" y="6957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Introduction</a:t>
          </a:r>
        </a:p>
      </dsp:txBody>
      <dsp:txXfrm>
        <a:off x="605762" y="6957"/>
        <a:ext cx="6465718" cy="526907"/>
      </dsp:txXfrm>
    </dsp:sp>
    <dsp:sp modelId="{E736DE0F-BF91-470A-AA9C-0AA3B35E5D45}">
      <dsp:nvSpPr>
        <dsp:cNvPr id="0" name=""/>
        <dsp:cNvSpPr/>
      </dsp:nvSpPr>
      <dsp:spPr>
        <a:xfrm>
          <a:off x="-2815" y="665591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BCFE8-435E-45FA-911C-733F40F9F67C}">
      <dsp:nvSpPr>
        <dsp:cNvPr id="0" name=""/>
        <dsp:cNvSpPr/>
      </dsp:nvSpPr>
      <dsp:spPr>
        <a:xfrm>
          <a:off x="156573" y="784145"/>
          <a:ext cx="289798" cy="28979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E55861-FD0E-45C0-BD1F-177C5E4AC9B6}">
      <dsp:nvSpPr>
        <dsp:cNvPr id="0" name=""/>
        <dsp:cNvSpPr/>
      </dsp:nvSpPr>
      <dsp:spPr>
        <a:xfrm>
          <a:off x="605762" y="665591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latin typeface="Arial"/>
              <a:cs typeface="Arial"/>
            </a:rPr>
            <a:t>Setting the Table</a:t>
          </a:r>
        </a:p>
      </dsp:txBody>
      <dsp:txXfrm>
        <a:off x="605762" y="665591"/>
        <a:ext cx="6465718" cy="526907"/>
      </dsp:txXfrm>
    </dsp:sp>
    <dsp:sp modelId="{1DB44834-89E7-4282-8096-5B496B04BE6F}">
      <dsp:nvSpPr>
        <dsp:cNvPr id="0" name=""/>
        <dsp:cNvSpPr/>
      </dsp:nvSpPr>
      <dsp:spPr>
        <a:xfrm>
          <a:off x="-2815" y="1324225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F642E-E8BE-4F4B-BE4E-2052D66B73B8}">
      <dsp:nvSpPr>
        <dsp:cNvPr id="0" name=""/>
        <dsp:cNvSpPr/>
      </dsp:nvSpPr>
      <dsp:spPr>
        <a:xfrm>
          <a:off x="156573" y="1442779"/>
          <a:ext cx="289798" cy="28979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5B2A2-1D30-4969-9675-A8443A53BB15}">
      <dsp:nvSpPr>
        <dsp:cNvPr id="0" name=""/>
        <dsp:cNvSpPr/>
      </dsp:nvSpPr>
      <dsp:spPr>
        <a:xfrm>
          <a:off x="605762" y="1324225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Arial"/>
              <a:cs typeface="Arial"/>
            </a:rPr>
            <a:t>What We Hear</a:t>
          </a:r>
          <a:endParaRPr lang="en-US" sz="1600" kern="1200" dirty="0"/>
        </a:p>
      </dsp:txBody>
      <dsp:txXfrm>
        <a:off x="605762" y="1324225"/>
        <a:ext cx="6465718" cy="526907"/>
      </dsp:txXfrm>
    </dsp:sp>
    <dsp:sp modelId="{5FA97F41-74B5-4A55-9896-F84048AD0CC7}">
      <dsp:nvSpPr>
        <dsp:cNvPr id="0" name=""/>
        <dsp:cNvSpPr/>
      </dsp:nvSpPr>
      <dsp:spPr>
        <a:xfrm>
          <a:off x="-2815" y="1982858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1BEB7-8AAA-4298-A144-E19BD894633C}">
      <dsp:nvSpPr>
        <dsp:cNvPr id="0" name=""/>
        <dsp:cNvSpPr/>
      </dsp:nvSpPr>
      <dsp:spPr>
        <a:xfrm>
          <a:off x="156573" y="2101413"/>
          <a:ext cx="289798" cy="28979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2EC037-9C16-464F-80C1-E0A58C78030E}">
      <dsp:nvSpPr>
        <dsp:cNvPr id="0" name=""/>
        <dsp:cNvSpPr/>
      </dsp:nvSpPr>
      <dsp:spPr>
        <a:xfrm>
          <a:off x="605762" y="1982858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Arial" panose="020B0604020202020204" pitchFamily="34" charset="0"/>
              <a:cs typeface="Arial" panose="020B0604020202020204" pitchFamily="34" charset="0"/>
            </a:rPr>
            <a:t>Getting the Data Right, First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762" y="1982858"/>
        <a:ext cx="6465718" cy="526907"/>
      </dsp:txXfrm>
    </dsp:sp>
    <dsp:sp modelId="{4CF625C0-622F-4406-AC49-359CE526E3A9}">
      <dsp:nvSpPr>
        <dsp:cNvPr id="0" name=""/>
        <dsp:cNvSpPr/>
      </dsp:nvSpPr>
      <dsp:spPr>
        <a:xfrm>
          <a:off x="-2815" y="2611264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E190D8-CA59-4CB5-886D-9BF3B275618A}">
      <dsp:nvSpPr>
        <dsp:cNvPr id="0" name=""/>
        <dsp:cNvSpPr/>
      </dsp:nvSpPr>
      <dsp:spPr>
        <a:xfrm>
          <a:off x="156573" y="2760046"/>
          <a:ext cx="289798" cy="28979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FA2792-FA02-4D13-AFCB-9296B3C92202}">
      <dsp:nvSpPr>
        <dsp:cNvPr id="0" name=""/>
        <dsp:cNvSpPr/>
      </dsp:nvSpPr>
      <dsp:spPr>
        <a:xfrm>
          <a:off x="598940" y="2641492"/>
          <a:ext cx="6479361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Arial" panose="020B0604020202020204" pitchFamily="34" charset="0"/>
              <a:cs typeface="Arial" panose="020B0604020202020204" pitchFamily="34" charset="0"/>
            </a:rPr>
            <a:t>What Does Not Suck Look Like for You?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8940" y="2641492"/>
        <a:ext cx="6479361" cy="526907"/>
      </dsp:txXfrm>
    </dsp:sp>
    <dsp:sp modelId="{C6A63F0B-D610-4F54-AF3A-A38155060814}">
      <dsp:nvSpPr>
        <dsp:cNvPr id="0" name=""/>
        <dsp:cNvSpPr/>
      </dsp:nvSpPr>
      <dsp:spPr>
        <a:xfrm>
          <a:off x="-2815" y="3300126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AB2A1-E1F0-4A45-AE78-563E0747FA2F}">
      <dsp:nvSpPr>
        <dsp:cNvPr id="0" name=""/>
        <dsp:cNvSpPr/>
      </dsp:nvSpPr>
      <dsp:spPr>
        <a:xfrm>
          <a:off x="156573" y="3418680"/>
          <a:ext cx="289798" cy="28979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65126-743D-47D7-8050-85D50EAF7164}">
      <dsp:nvSpPr>
        <dsp:cNvPr id="0" name=""/>
        <dsp:cNvSpPr/>
      </dsp:nvSpPr>
      <dsp:spPr>
        <a:xfrm>
          <a:off x="605762" y="3300126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Arial" panose="020B0604020202020204" pitchFamily="34" charset="0"/>
              <a:cs typeface="Arial" panose="020B0604020202020204" pitchFamily="34" charset="0"/>
            </a:rPr>
            <a:t>What To Do Right Now?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762" y="3300126"/>
        <a:ext cx="6465718" cy="526907"/>
      </dsp:txXfrm>
    </dsp:sp>
    <dsp:sp modelId="{B00E10D4-12AB-477C-97AC-648A53264D66}">
      <dsp:nvSpPr>
        <dsp:cNvPr id="0" name=""/>
        <dsp:cNvSpPr/>
      </dsp:nvSpPr>
      <dsp:spPr>
        <a:xfrm>
          <a:off x="-2815" y="3958760"/>
          <a:ext cx="7075487" cy="526907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CF8D6-FBD5-499D-AD7E-4EFBE7DE2D59}">
      <dsp:nvSpPr>
        <dsp:cNvPr id="0" name=""/>
        <dsp:cNvSpPr/>
      </dsp:nvSpPr>
      <dsp:spPr>
        <a:xfrm>
          <a:off x="156573" y="4077314"/>
          <a:ext cx="289798" cy="28979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BD5F2-D9A6-44BC-96AE-12C61CA0EDF0}">
      <dsp:nvSpPr>
        <dsp:cNvPr id="0" name=""/>
        <dsp:cNvSpPr/>
      </dsp:nvSpPr>
      <dsp:spPr>
        <a:xfrm>
          <a:off x="605762" y="3958760"/>
          <a:ext cx="6465718" cy="5269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764" tIns="55764" rIns="55764" bIns="5576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>
              <a:latin typeface="Arial" panose="020B0604020202020204" pitchFamily="34" charset="0"/>
              <a:cs typeface="Arial" panose="020B0604020202020204" pitchFamily="34" charset="0"/>
            </a:rPr>
            <a:t>Q&amp;A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5762" y="3958760"/>
        <a:ext cx="6465718" cy="5269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4A1CB-5452-AC70-7D60-1A44C62C56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6B759-0F79-F999-E975-D9DBEDB8A5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9E520-E069-0742-BD97-ED28BB08EC53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A7C7E-774B-6207-364F-BAC51DF08F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ACE22-8537-7305-26E3-E0E0AF83D5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964BE-1CD1-1943-8CAA-B6D417321F1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500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85F30-A497-F84E-BC49-B57AB2B760AA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3E5B-4BED-B24C-9674-6B6454D045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3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3230" y="3659785"/>
            <a:ext cx="9091160" cy="5783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3229" y="1154946"/>
            <a:ext cx="9091161" cy="250483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45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black and red rectangle&#10;&#10;Description automatically generated">
            <a:extLst>
              <a:ext uri="{FF2B5EF4-FFF2-40B4-BE49-F238E27FC236}">
                <a16:creationId xmlns:a16="http://schemas.microsoft.com/office/drawing/2014/main" id="{7303C93A-509F-692E-BEE4-AA3C9E0B1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C158EC-22FA-66D6-CEE0-A40609D63FB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93845851-34A4-02FB-0B7D-CB6213643F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88CC6FB-3539-0A5B-5534-B19C8AF5D904}"/>
              </a:ext>
            </a:extLst>
          </p:cNvPr>
          <p:cNvGrpSpPr/>
          <p:nvPr userDrawn="1"/>
        </p:nvGrpSpPr>
        <p:grpSpPr>
          <a:xfrm>
            <a:off x="1" y="6164624"/>
            <a:ext cx="7361382" cy="674054"/>
            <a:chOff x="0" y="6029353"/>
            <a:chExt cx="8709891" cy="809325"/>
          </a:xfrm>
        </p:grpSpPr>
        <p:pic>
          <p:nvPicPr>
            <p:cNvPr id="11" name="Picture 4" descr="CANOE Supplier">
              <a:extLst>
                <a:ext uri="{FF2B5EF4-FFF2-40B4-BE49-F238E27FC236}">
                  <a16:creationId xmlns:a16="http://schemas.microsoft.com/office/drawing/2014/main" id="{94851D2F-6D4A-A8E0-3EBF-3AA8FE56CC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0" b="12967"/>
            <a:stretch/>
          </p:blipFill>
          <p:spPr bwMode="auto">
            <a:xfrm>
              <a:off x="0" y="6135058"/>
              <a:ext cx="2094942" cy="67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10 Benefits Of Formative Assessments | Edsembli">
              <a:extLst>
                <a:ext uri="{FF2B5EF4-FFF2-40B4-BE49-F238E27FC236}">
                  <a16:creationId xmlns:a16="http://schemas.microsoft.com/office/drawing/2014/main" id="{51368308-B7EC-F77B-00BC-8D42827FC2D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942" y="6135955"/>
              <a:ext cx="2414198" cy="676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 descr="Sourcewell contract ID">
              <a:extLst>
                <a:ext uri="{FF2B5EF4-FFF2-40B4-BE49-F238E27FC236}">
                  <a16:creationId xmlns:a16="http://schemas.microsoft.com/office/drawing/2014/main" id="{BF59DF14-D3AC-9C0A-7E81-6C82DBBEF4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032" y="6029353"/>
              <a:ext cx="1245115" cy="80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SLAM Logo">
              <a:extLst>
                <a:ext uri="{FF2B5EF4-FFF2-40B4-BE49-F238E27FC236}">
                  <a16:creationId xmlns:a16="http://schemas.microsoft.com/office/drawing/2014/main" id="{51C15198-2BCF-F7B6-1702-4527AB17FD3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1" t="42578" r="11209" b="17680"/>
            <a:stretch/>
          </p:blipFill>
          <p:spPr bwMode="auto">
            <a:xfrm>
              <a:off x="5902039" y="6104914"/>
              <a:ext cx="2807852" cy="65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8D869122-E2BC-ED44-681B-43F70BEF8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8136" y="443285"/>
            <a:ext cx="9645790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EDIT MASTER TITLE</a:t>
            </a:r>
          </a:p>
        </p:txBody>
      </p:sp>
      <p:sp>
        <p:nvSpPr>
          <p:cNvPr id="8" name="Picture Placeholder 23">
            <a:extLst>
              <a:ext uri="{FF2B5EF4-FFF2-40B4-BE49-F238E27FC236}">
                <a16:creationId xmlns:a16="http://schemas.microsoft.com/office/drawing/2014/main" id="{255CBD6C-C281-8722-27D4-3D2CC5788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0665" y="1124038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1CE5D490-4727-FFF1-4BFF-A3DED42ECA3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5312" y="281180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8" name="Picture Placeholder 23">
            <a:extLst>
              <a:ext uri="{FF2B5EF4-FFF2-40B4-BE49-F238E27FC236}">
                <a16:creationId xmlns:a16="http://schemas.microsoft.com/office/drawing/2014/main" id="{53802057-01C6-8655-30FA-091AC26925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38242" y="1130269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890DFA6A-3356-DE98-022D-0DA202FBF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34201" y="281392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9" name="Picture Placeholder 23">
            <a:extLst>
              <a:ext uri="{FF2B5EF4-FFF2-40B4-BE49-F238E27FC236}">
                <a16:creationId xmlns:a16="http://schemas.microsoft.com/office/drawing/2014/main" id="{4EB02CDB-488A-8142-CAF9-8E37FFF7C0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5819" y="113650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CC0A1957-087D-BAC8-2FD3-C7879A14D6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83090" y="2818155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C0FA0782-5A43-CA2A-3152-A02B9D5D74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33396" y="114273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8A2E2333-661F-499A-4099-13003D532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31978" y="281603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BC2B0E64-6036-C50A-4B09-3307E136D0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0665" y="3694806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34A00EE2-7DE2-BF48-E0C1-81C2158B41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5312" y="5374549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90EE9725-A8CC-5A72-59F1-663EECC9FDF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38242" y="3692494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F3B25311-1AE4-31EC-9514-AD4642A2B4F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4201" y="5375766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EA14E23B-F3B1-C7A2-B03A-1CEABC2E4CF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85819" y="3693650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A39619BE-B308-86FC-D02B-5B8AE1C8B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83090" y="5373332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D44FC776-875A-9EAD-435C-F5D0F3DF38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733396" y="3695961"/>
            <a:ext cx="2000530" cy="16121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28">
            <a:extLst>
              <a:ext uri="{FF2B5EF4-FFF2-40B4-BE49-F238E27FC236}">
                <a16:creationId xmlns:a16="http://schemas.microsoft.com/office/drawing/2014/main" id="{4AD10861-EBBA-146D-C4EC-C0252F808B5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831978" y="5376983"/>
            <a:ext cx="1833441" cy="21718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1">
            <a:extLst>
              <a:ext uri="{FF2B5EF4-FFF2-40B4-BE49-F238E27FC236}">
                <a16:creationId xmlns:a16="http://schemas.microsoft.com/office/drawing/2014/main" id="{3995F526-330B-DAB7-25A1-EFA47C9C8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384" y="783390"/>
            <a:ext cx="5744335" cy="97920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3B8605C-A60E-DE47-5851-9BF04601C89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52790" y="1762594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7B436DCE-21AD-38E2-5C66-1BA09385112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1805" y="2451613"/>
            <a:ext cx="5257800" cy="131156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id="{3A8FAFF0-E023-1B32-CC58-E8ABA8632D2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52790" y="3955725"/>
            <a:ext cx="5753520" cy="63186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id="{B73215FA-B8EB-7DD7-837F-F76B74F8372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51805" y="4644744"/>
            <a:ext cx="5257800" cy="8324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Font typeface="Arial" panose="020B0604020202020204" pitchFamily="34" charset="0"/>
              <a:buChar char="•"/>
              <a:defRPr lang="en-US" sz="1400" spc="0" baseline="0" dirty="0"/>
            </a:lvl1pPr>
          </a:lstStyle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Second level</a:t>
            </a:r>
          </a:p>
          <a:p>
            <a:pPr marL="285750" lvl="0" indent="-285750"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9E8D03-897F-C49F-D816-03B8BD63013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14510" y="783390"/>
            <a:ext cx="2243137" cy="462105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DE571619-8CCB-E378-472D-84C8ED7F8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91099" y="783390"/>
            <a:ext cx="1672682" cy="219756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7">
            <a:extLst>
              <a:ext uri="{FF2B5EF4-FFF2-40B4-BE49-F238E27FC236}">
                <a16:creationId xmlns:a16="http://schemas.microsoft.com/office/drawing/2014/main" id="{4A772672-1696-B0AC-34A7-37560F101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1099" y="3206879"/>
            <a:ext cx="1672682" cy="219756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DE7CA9C-8486-4EA1-8701-DB28FF478598}"/>
              </a:ext>
            </a:extLst>
          </p:cNvPr>
          <p:cNvSpPr/>
          <p:nvPr userDrawn="1"/>
        </p:nvSpPr>
        <p:spPr>
          <a:xfrm>
            <a:off x="1836222" y="1165619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C378C59-971F-BF38-742D-D95B205A12C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762811" y="1092234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BAF3E19-6FBE-8CBB-4079-33F65C860D3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4257" y="2364563"/>
            <a:ext cx="2940863" cy="100200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1" i="0" cap="all" spc="300" baseline="0"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6C42666-9F54-E92B-0327-85CCBAD21F0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44257" y="3388002"/>
            <a:ext cx="2944737" cy="1879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CFF2E1B-0868-370D-4DD5-C9FAA608FAF8}"/>
              </a:ext>
            </a:extLst>
          </p:cNvPr>
          <p:cNvSpPr/>
          <p:nvPr userDrawn="1"/>
        </p:nvSpPr>
        <p:spPr>
          <a:xfrm>
            <a:off x="5617535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A9B4F-A838-18BA-A205-674E6E13EB4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559687" y="1086447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35959781-AA1F-7789-57AC-F3583B408E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17227" y="2399100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3AFA26A-367B-C958-6FDA-30DC18B3854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17226" y="3401106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E993317-B15E-4278-C4C8-D2C8F54AED79}"/>
              </a:ext>
            </a:extLst>
          </p:cNvPr>
          <p:cNvSpPr/>
          <p:nvPr userDrawn="1"/>
        </p:nvSpPr>
        <p:spPr>
          <a:xfrm>
            <a:off x="9392442" y="1165620"/>
            <a:ext cx="956930" cy="956930"/>
          </a:xfrm>
          <a:prstGeom prst="ellipse">
            <a:avLst/>
          </a:prstGeom>
          <a:solidFill>
            <a:srgbClr val="013F7A">
              <a:alpha val="744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320E0A84-9337-4401-9D13-157978C6077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319030" y="1086448"/>
            <a:ext cx="1159161" cy="1036101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AC8F3009-6B00-DF9F-8517-05A82655663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03008" y="2364563"/>
            <a:ext cx="2940864" cy="98890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b="1" i="0" kern="1200" cap="all" spc="300" baseline="0" dirty="0">
                <a:solidFill>
                  <a:schemeClr val="tx1"/>
                </a:solidFill>
                <a:latin typeface="+mj-lt"/>
                <a:ea typeface="+mn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51E11FB-D524-5781-B4B3-F6E5484F19F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98539" y="3366569"/>
            <a:ext cx="2944737" cy="1879515"/>
          </a:xfrm>
          <a:prstGeom prst="rect">
            <a:avLst/>
          </a:prstGeom>
        </p:spPr>
        <p:txBody>
          <a:bodyPr tIns="0" bIns="0"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 b="0" i="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red rectangle&#10;&#10;Description automatically generated">
            <a:extLst>
              <a:ext uri="{FF2B5EF4-FFF2-40B4-BE49-F238E27FC236}">
                <a16:creationId xmlns:a16="http://schemas.microsoft.com/office/drawing/2014/main" id="{9098BAD5-CF7E-DAF8-644D-C6994C667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94F35A-4E85-321F-749B-4517064E02C8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0579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6714-0A6D-7D0D-3336-B8081C409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3419" y="1834493"/>
            <a:ext cx="5985159" cy="159450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defRPr sz="3600" b="1" i="0" baseline="0">
                <a:solidFill>
                  <a:schemeClr val="tx1">
                    <a:lumMod val="50000"/>
                  </a:schemeClr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A9DBC5-E4A8-5230-9CE1-90284986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1705" y="3684829"/>
            <a:ext cx="3828586" cy="173189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ctr">
              <a:buNone/>
              <a:defRPr sz="1800" b="0" i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2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651D38D-DD64-4914-C669-30AA47A5A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8960" y="1767840"/>
            <a:ext cx="7068701" cy="17157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A8DA7F4-A65E-7F16-9966-719CC1CE28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78959" y="3483550"/>
            <a:ext cx="7068701" cy="10856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2000" cap="all" spc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C6709F47-C676-3D60-4E8C-B5EC67B537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5566" y="1767840"/>
            <a:ext cx="3853925" cy="28013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8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FC699-1ACE-9FD8-FAB2-9E535C0541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6548" y="794327"/>
            <a:ext cx="4834517" cy="249472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100000"/>
              </a:lnSpc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8853093-0416-F964-1E7D-5B0098524A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2828" y="794327"/>
            <a:ext cx="4597556" cy="46828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246466-BA9E-E649-D6F9-66C4F43184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66548" y="3454402"/>
            <a:ext cx="4834517" cy="2022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59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/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732" y="766618"/>
            <a:ext cx="10218489" cy="1034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071" y="1878032"/>
            <a:ext cx="4375150" cy="35337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7064CDD-E7E1-34AD-A1A9-234011DDA58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32" y="1869524"/>
            <a:ext cx="5710434" cy="35337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CA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3898" y="761116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0"/>
            <a:ext cx="10126362" cy="41009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,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F7D74-558F-4816-9367-4004FFA2B6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929" y="868218"/>
            <a:ext cx="4567228" cy="1877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2125" y="868218"/>
            <a:ext cx="5789913" cy="46551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23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210" y="1421137"/>
            <a:ext cx="5157787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10" y="2245049"/>
            <a:ext cx="5157787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60622" y="1421137"/>
            <a:ext cx="5183188" cy="82391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60622" y="2245049"/>
            <a:ext cx="5183188" cy="331524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EB52FD-12DF-7F90-E06C-0C83CEB26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498" y="769083"/>
            <a:ext cx="1051531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allery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227E488-456A-A645-EEF4-38AAED9C5E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6" y="802669"/>
            <a:ext cx="10122632" cy="65205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327" y="1553554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5385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EA9E795C-FED0-FB6B-2D18-0BDABCA2C5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8996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518B0AC6-8555-9EC9-31D5-2D41E9278A3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51282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1026B989-CBAD-BCCA-CE61-AC5ABC3F875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139567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71F3A8D-7485-35BA-4D51-752E669CD51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80828" y="4956784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C3EE756-2FF0-64E0-D905-235B8973F7D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755158" y="1564142"/>
            <a:ext cx="2226360" cy="29403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5985B1DB-E488-ABA9-E8FB-18D2006DCE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16280" y="4939973"/>
            <a:ext cx="1943837" cy="3476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en-US" sz="1200" spc="2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b="72243"/>
          <a:stretch/>
        </p:blipFill>
        <p:spPr>
          <a:xfrm>
            <a:off x="0" y="-3810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1963ED-EAC5-97B8-5178-4B6B479821EA}"/>
              </a:ext>
            </a:extLst>
          </p:cNvPr>
          <p:cNvGrpSpPr/>
          <p:nvPr userDrawn="1"/>
        </p:nvGrpSpPr>
        <p:grpSpPr>
          <a:xfrm>
            <a:off x="1" y="6164624"/>
            <a:ext cx="7361382" cy="674054"/>
            <a:chOff x="0" y="6029353"/>
            <a:chExt cx="8709891" cy="809325"/>
          </a:xfrm>
        </p:grpSpPr>
        <p:pic>
          <p:nvPicPr>
            <p:cNvPr id="4" name="Picture 4" descr="CANOE Supplier">
              <a:extLst>
                <a:ext uri="{FF2B5EF4-FFF2-40B4-BE49-F238E27FC236}">
                  <a16:creationId xmlns:a16="http://schemas.microsoft.com/office/drawing/2014/main" id="{7E08E59E-1230-3BBE-A9B5-81A8CC5D0B8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20" b="12967"/>
            <a:stretch/>
          </p:blipFill>
          <p:spPr bwMode="auto">
            <a:xfrm>
              <a:off x="0" y="6135058"/>
              <a:ext cx="2094942" cy="67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10 Benefits Of Formative Assessments | Edsembli">
              <a:extLst>
                <a:ext uri="{FF2B5EF4-FFF2-40B4-BE49-F238E27FC236}">
                  <a16:creationId xmlns:a16="http://schemas.microsoft.com/office/drawing/2014/main" id="{97467E77-6A80-032B-12AC-C23E25333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942" y="6135955"/>
              <a:ext cx="2414198" cy="676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Sourcewell contract ID">
              <a:extLst>
                <a:ext uri="{FF2B5EF4-FFF2-40B4-BE49-F238E27FC236}">
                  <a16:creationId xmlns:a16="http://schemas.microsoft.com/office/drawing/2014/main" id="{96997181-6CEB-398E-AB86-240D938D85E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032" y="6029353"/>
              <a:ext cx="1245115" cy="80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LAM Logo">
              <a:extLst>
                <a:ext uri="{FF2B5EF4-FFF2-40B4-BE49-F238E27FC236}">
                  <a16:creationId xmlns:a16="http://schemas.microsoft.com/office/drawing/2014/main" id="{32D80425-82A0-E044-35D9-71750F9AA19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41" t="42578" r="11209" b="17680"/>
            <a:stretch/>
          </p:blipFill>
          <p:spPr bwMode="auto">
            <a:xfrm>
              <a:off x="5902039" y="6104914"/>
              <a:ext cx="2807852" cy="65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 descr="A black and white logo with red and white text&#10;&#10;Description automatically generated">
            <a:extLst>
              <a:ext uri="{FF2B5EF4-FFF2-40B4-BE49-F238E27FC236}">
                <a16:creationId xmlns:a16="http://schemas.microsoft.com/office/drawing/2014/main" id="{C304466B-77B4-71D9-6EA2-21C996A04B2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rcRect t="28912" b="26872"/>
          <a:stretch/>
        </p:blipFill>
        <p:spPr>
          <a:xfrm>
            <a:off x="9319491" y="6012942"/>
            <a:ext cx="2872509" cy="9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7" r:id="rId4"/>
    <p:sldLayoutId id="2147483651" r:id="rId5"/>
    <p:sldLayoutId id="2147483652" r:id="rId6"/>
    <p:sldLayoutId id="2147483665" r:id="rId7"/>
    <p:sldLayoutId id="2147483653" r:id="rId8"/>
    <p:sldLayoutId id="2147483658" r:id="rId9"/>
    <p:sldLayoutId id="2147483655" r:id="rId10"/>
    <p:sldLayoutId id="2147483656" r:id="rId11"/>
    <p:sldLayoutId id="2147483657" r:id="rId12"/>
    <p:sldLayoutId id="2147483664" r:id="rId13"/>
    <p:sldLayoutId id="214748366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F9378C-4949-9916-FEB7-774C5C2E6A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9233335" y="6095608"/>
            <a:ext cx="2884774" cy="636244"/>
          </a:xfrm>
          <a:prstGeom prst="rect">
            <a:avLst/>
          </a:prstGeom>
        </p:spPr>
      </p:pic>
      <p:pic>
        <p:nvPicPr>
          <p:cNvPr id="6" name="Picture 5" descr="A black and red rectangle&#10;&#10;Description automatically generated">
            <a:extLst>
              <a:ext uri="{FF2B5EF4-FFF2-40B4-BE49-F238E27FC236}">
                <a16:creationId xmlns:a16="http://schemas.microsoft.com/office/drawing/2014/main" id="{F929F1C1-8D6F-92C5-22BF-059C9895FD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4"/>
          <a:srcRect b="72243"/>
          <a:stretch/>
        </p:blipFill>
        <p:spPr>
          <a:xfrm>
            <a:off x="0" y="-13046"/>
            <a:ext cx="12195810" cy="72517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9918A8-7BC7-6CFA-D5CB-B362289D15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608320"/>
            <a:ext cx="12192000" cy="345440"/>
          </a:xfrm>
          <a:prstGeom prst="rect">
            <a:avLst/>
          </a:prstGeom>
          <a:solidFill>
            <a:srgbClr val="CB20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CB2027"/>
        </a:buClr>
        <a:buFont typeface="Wingdings" panose="05000000000000000000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500"/>
        </a:spcBef>
        <a:buClr>
          <a:srgbClr val="CB2027"/>
        </a:buClr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orient="horz" pos="1152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19" userDrawn="1">
          <p15:clr>
            <a:srgbClr val="547EBF"/>
          </p15:clr>
        </p15:guide>
        <p15:guide id="20" pos="7680" userDrawn="1">
          <p15:clr>
            <a:srgbClr val="547EBF"/>
          </p15:clr>
        </p15:guide>
        <p15:guide id="21" pos="528" userDrawn="1">
          <p15:clr>
            <a:srgbClr val="547EBF"/>
          </p15:clr>
        </p15:guide>
        <p15:guide id="22" pos="6912" userDrawn="1">
          <p15:clr>
            <a:srgbClr val="547EBF"/>
          </p15:clr>
        </p15:guide>
        <p15:guide id="23" orient="horz" pos="240" userDrawn="1">
          <p15:clr>
            <a:srgbClr val="547EBF"/>
          </p15:clr>
        </p15:guide>
        <p15:guide id="25" orient="horz" pos="552" userDrawn="1">
          <p15:clr>
            <a:srgbClr val="547EBF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8/10/relationships/comments" Target="../comments/modernComment_115_2F1E89B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ill.roth@rothiams.com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A1942FE-9B2E-E05E-F818-0909C47F7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507" y="3429000"/>
            <a:ext cx="5397321" cy="578325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What can I do about it?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D512E-B642-BE89-F683-626E6555D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507" y="1507038"/>
            <a:ext cx="4127000" cy="1552992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My </a:t>
            </a:r>
            <a:r>
              <a:rPr lang="en-CA" dirty="0" err="1">
                <a:solidFill>
                  <a:srgbClr val="013F7A"/>
                </a:solidFill>
              </a:rPr>
              <a:t>cmms</a:t>
            </a:r>
            <a:r>
              <a:rPr lang="en-CA" dirty="0">
                <a:solidFill>
                  <a:srgbClr val="013F7A"/>
                </a:solidFill>
              </a:rPr>
              <a:t> sucks</a:t>
            </a:r>
          </a:p>
        </p:txBody>
      </p:sp>
      <p:pic>
        <p:nvPicPr>
          <p:cNvPr id="9218" name="Picture 2" descr="12 Time-Management Problems (and How To Fix Them) | Indeed.com">
            <a:extLst>
              <a:ext uri="{FF2B5EF4-FFF2-40B4-BE49-F238E27FC236}">
                <a16:creationId xmlns:a16="http://schemas.microsoft.com/office/drawing/2014/main" id="{6C576A30-0A93-6C4C-2820-3CAF17834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38" y="1269402"/>
            <a:ext cx="6366677" cy="35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0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BB5B-3729-49B1-7A58-0B35D627B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F8FD88-503F-4C5C-263A-397788FF8A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6125" y="1727200"/>
            <a:ext cx="6365875" cy="1816100"/>
          </a:xfrm>
        </p:spPr>
        <p:txBody>
          <a:bodyPr lIns="91440" tIns="45720" rIns="91440" bIns="45720" anchor="b">
            <a:normAutofit fontScale="90000"/>
          </a:bodyPr>
          <a:lstStyle/>
          <a:p>
            <a:r>
              <a:rPr lang="en-CA" sz="4400" dirty="0">
                <a:solidFill>
                  <a:srgbClr val="013F7A"/>
                </a:solidFill>
              </a:rPr>
              <a:t>Getting the data right, first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80B30F-FCAF-C362-7404-4C049574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3022" r="23022"/>
          <a:stretch/>
        </p:blipFill>
        <p:spPr bwMode="auto">
          <a:xfrm>
            <a:off x="24222" y="358219"/>
            <a:ext cx="5370717" cy="5250844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7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9DE33-39E2-A4B6-FBB6-7E82D51B2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0270AC-82A4-1D77-BA93-1C45B72F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43" y="691837"/>
            <a:ext cx="10122632" cy="652054"/>
          </a:xfrm>
        </p:spPr>
        <p:txBody>
          <a:bodyPr anchor="ctr">
            <a:normAutofit/>
          </a:bodyPr>
          <a:lstStyle/>
          <a:p>
            <a:pPr algn="l"/>
            <a:r>
              <a:rPr lang="en-CA" sz="3100" dirty="0">
                <a:solidFill>
                  <a:srgbClr val="013F7A"/>
                </a:solidFill>
              </a:rPr>
              <a:t>Getting the Data right, First</a:t>
            </a:r>
          </a:p>
        </p:txBody>
      </p:sp>
      <p:pic>
        <p:nvPicPr>
          <p:cNvPr id="2" name="Picture Placeholder 1" descr="A diagram of a company&amp;#39;s company&amp;#39;s company&#10;&#10;AI-generated content may be incorrect.">
            <a:extLst>
              <a:ext uri="{FF2B5EF4-FFF2-40B4-BE49-F238E27FC236}">
                <a16:creationId xmlns:a16="http://schemas.microsoft.com/office/drawing/2014/main" id="{D8288D72-FF18-0EBF-BC56-5403035B97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1406822" y="1196260"/>
            <a:ext cx="9489777" cy="4317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641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FDBBD-289B-F9FE-496B-B23AFF439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EABB-17D2-1033-46B2-E08028371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168" y="582980"/>
            <a:ext cx="10122632" cy="652054"/>
          </a:xfrm>
        </p:spPr>
        <p:txBody>
          <a:bodyPr/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Why Start with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7F7E6-89C4-3013-8946-656569A1B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9168" y="1235034"/>
            <a:ext cx="6269089" cy="4100939"/>
          </a:xfrm>
        </p:spPr>
        <p:txBody>
          <a:bodyPr lIns="0" tIns="0" rIns="0" bIns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The “best” CMMS system in the world will be useless unless you have the right data populated into it.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Part of the decision-making process of what CMMS to use should include the data that you want to manage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A CMMS Platform is a dynamic tool. The data should be constantly updated with every new PM Task.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Ownership of the data</a:t>
            </a:r>
            <a:endParaRPr lang="en-CA" dirty="0"/>
          </a:p>
        </p:txBody>
      </p:sp>
      <p:pic>
        <p:nvPicPr>
          <p:cNvPr id="4098" name="Picture 2" descr="Data Management Skills">
            <a:extLst>
              <a:ext uri="{FF2B5EF4-FFF2-40B4-BE49-F238E27FC236}">
                <a16:creationId xmlns:a16="http://schemas.microsoft.com/office/drawing/2014/main" id="{43D5529B-49B7-86D7-58A5-7C9AD62E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698" y="1643744"/>
            <a:ext cx="5205788" cy="292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8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89DED-E05F-51E7-9D76-1ED9AE40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6FB0-0B24-1802-A0D9-7A5F1F72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784" y="671929"/>
            <a:ext cx="10122632" cy="652054"/>
          </a:xfrm>
        </p:spPr>
        <p:txBody>
          <a:bodyPr/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Your Desired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4D2BA-478F-BCF8-74DF-8D8106CFA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797" y="1672019"/>
            <a:ext cx="10126362" cy="4100939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dirty="0"/>
              <a:t>Key Points on how to pick your best dataset: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Where do you invest to get the system</a:t>
            </a:r>
            <a:br>
              <a:rPr lang="en-CA" dirty="0">
                <a:latin typeface="Arial"/>
                <a:cs typeface="Arial"/>
              </a:rPr>
            </a:br>
            <a:r>
              <a:rPr lang="en-CA" dirty="0">
                <a:latin typeface="Arial"/>
                <a:cs typeface="Arial"/>
              </a:rPr>
              <a:t> where it needs to be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What do you need to do your first PM</a:t>
            </a:r>
            <a:br>
              <a:rPr lang="en-CA" dirty="0">
                <a:latin typeface="Arial"/>
                <a:cs typeface="Arial"/>
              </a:rPr>
            </a:br>
            <a:r>
              <a:rPr lang="en-CA" dirty="0">
                <a:latin typeface="Arial"/>
                <a:cs typeface="Arial"/>
              </a:rPr>
              <a:t>with the system</a:t>
            </a:r>
            <a:endParaRPr lang="en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Inteligent Naming Conventions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Critical Task Checklists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Validation Pictures</a:t>
            </a:r>
            <a:endParaRPr lang="en-CA" dirty="0"/>
          </a:p>
        </p:txBody>
      </p:sp>
      <p:pic>
        <p:nvPicPr>
          <p:cNvPr id="4" name="Picture 3" descr="A person standing on a ladder pointing at a chart&#10;&#10;Description automatically generated">
            <a:extLst>
              <a:ext uri="{FF2B5EF4-FFF2-40B4-BE49-F238E27FC236}">
                <a16:creationId xmlns:a16="http://schemas.microsoft.com/office/drawing/2014/main" id="{5F88F9CF-0728-109D-305F-034E148CF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911" y="1672019"/>
            <a:ext cx="5269604" cy="369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94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3C0A2-EA95-8ADC-85B6-13E3C9E99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F4249A-812C-3882-B760-E4683A7CDD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6125" y="2624873"/>
            <a:ext cx="6365875" cy="1816100"/>
          </a:xfrm>
        </p:spPr>
        <p:txBody>
          <a:bodyPr lIns="91440" tIns="45720" rIns="91440" bIns="45720" anchor="b">
            <a:noAutofit/>
          </a:bodyPr>
          <a:lstStyle/>
          <a:p>
            <a:pPr lvl="0">
              <a:lnSpc>
                <a:spcPct val="100000"/>
              </a:lnSpc>
            </a:pPr>
            <a:r>
              <a:rPr lang="en-CA" sz="4400" b="1" dirty="0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What Does Not Suck Look Like for You?</a:t>
            </a:r>
            <a:endParaRPr lang="en-US" sz="4400" b="1" dirty="0">
              <a:solidFill>
                <a:srgbClr val="013F7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F74549-116F-4AFB-90E6-27D9DD86B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116" b="1116"/>
          <a:stretch/>
        </p:blipFill>
        <p:spPr bwMode="auto">
          <a:xfrm>
            <a:off x="126433" y="356839"/>
            <a:ext cx="5337912" cy="521877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8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63DF9-C32E-B670-FBEA-79700C23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The Asset Guardian (TAG) Pricing, Reviews &amp; Features - Capterra New Zealand  2025">
            <a:extLst>
              <a:ext uri="{FF2B5EF4-FFF2-40B4-BE49-F238E27FC236}">
                <a16:creationId xmlns:a16="http://schemas.microsoft.com/office/drawing/2014/main" id="{FF6CFCDC-CCA3-F1C8-6AF5-996C2FAF75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/>
        </p:blipFill>
        <p:spPr>
          <a:xfrm>
            <a:off x="1434811" y="753690"/>
            <a:ext cx="8590135" cy="47912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983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20A24-F152-77A7-F437-79F0466AB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321AF-3394-56A2-8C1C-BAFAAF795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03" y="538092"/>
            <a:ext cx="10122632" cy="652054"/>
          </a:xfrm>
        </p:spPr>
        <p:txBody>
          <a:bodyPr/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What are Your goals?</a:t>
            </a:r>
          </a:p>
        </p:txBody>
      </p:sp>
      <p:pic>
        <p:nvPicPr>
          <p:cNvPr id="5" name="Picture 4" descr="A person with a black background&#10;&#10;Description automatically generated">
            <a:extLst>
              <a:ext uri="{FF2B5EF4-FFF2-40B4-BE49-F238E27FC236}">
                <a16:creationId xmlns:a16="http://schemas.microsoft.com/office/drawing/2014/main" id="{00329725-5D80-A037-0465-B9053BA33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562" y="1190146"/>
            <a:ext cx="9972875" cy="414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93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B047F-3A7F-E68C-6051-4F919653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32090-0673-00A4-D113-443B795C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6254" y="682924"/>
            <a:ext cx="10122632" cy="652054"/>
          </a:xfrm>
        </p:spPr>
        <p:txBody>
          <a:bodyPr/>
          <a:lstStyle/>
          <a:p>
            <a:r>
              <a:rPr lang="en-CA" dirty="0">
                <a:solidFill>
                  <a:srgbClr val="013F7A"/>
                </a:solidFill>
              </a:rPr>
              <a:t>What are Your goals?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0ED58-15D7-2A04-55B3-638F12B5B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372" y="1422083"/>
            <a:ext cx="10126362" cy="4100939"/>
          </a:xfrm>
        </p:spPr>
        <p:txBody>
          <a:bodyPr lIns="0" tIns="0" rIns="0" bIns="0" anchor="t">
            <a:noAutofit/>
          </a:bodyPr>
          <a:lstStyle/>
          <a:p>
            <a:pPr marL="0" indent="0">
              <a:buNone/>
            </a:pPr>
            <a:r>
              <a:rPr lang="en-CA" dirty="0"/>
              <a:t>What do you want your CMMS to do?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Manage Work Orders?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Communicate with the organization?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Track Your Preventative Maintenance Program?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Optimize your staffing resources?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Track Technician Productivity?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Track Technician Training?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Align Skillset / training to tasks?</a:t>
            </a:r>
            <a:endParaRPr lang="en-CA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Validate the value of subcontractors?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5122" name="Picture 2" descr="How to Use SMART(ER) Goals to Achieve Success at Your Program">
            <a:extLst>
              <a:ext uri="{FF2B5EF4-FFF2-40B4-BE49-F238E27FC236}">
                <a16:creationId xmlns:a16="http://schemas.microsoft.com/office/drawing/2014/main" id="{5663AEC8-338C-549C-D578-49DBB79A1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071" y="1511141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5304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D658-0638-3EAD-5206-8614232FC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055BC-79D8-CFC7-383C-C658AEA6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2924"/>
            <a:ext cx="12192000" cy="652054"/>
          </a:xfrm>
        </p:spPr>
        <p:txBody>
          <a:bodyPr/>
          <a:lstStyle/>
          <a:p>
            <a:r>
              <a:rPr lang="en-CA" sz="3200" dirty="0">
                <a:solidFill>
                  <a:srgbClr val="013F7A"/>
                </a:solidFill>
              </a:rPr>
              <a:t>Turning Goals into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21E91-23F2-E3CA-44B5-AF045EE35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372" y="1572732"/>
            <a:ext cx="6771146" cy="4100939"/>
          </a:xfrm>
        </p:spPr>
        <p:txBody>
          <a:bodyPr lIns="0" tIns="0" rIns="0" bIns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Translate your goals into a easy-to-understand list of CMMS to meet those goals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Must Haves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Want to Haves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CA" dirty="0"/>
              <a:t>Nice to Haves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/>
              <a:t>Becomes the “Scorecard” you use to evaluate CMMS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1028" name="Picture 4" descr="Nel business è meglio Nice-to-have o Must-have? - Di Tutto Un Post">
            <a:extLst>
              <a:ext uri="{FF2B5EF4-FFF2-40B4-BE49-F238E27FC236}">
                <a16:creationId xmlns:a16="http://schemas.microsoft.com/office/drawing/2014/main" id="{D100DE56-3D74-7BE2-1190-CE4CE8D6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541" y="1668425"/>
            <a:ext cx="4672087" cy="305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25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270A8-E96A-A96E-9E06-0417DA144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D016EF-8996-2268-9E25-A9A79151FB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4538" y="3429000"/>
            <a:ext cx="6367462" cy="1816100"/>
          </a:xfrm>
        </p:spPr>
        <p:txBody>
          <a:bodyPr lIns="91440" tIns="45720" rIns="91440" bIns="4572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CA" sz="4400" dirty="0">
                <a:solidFill>
                  <a:srgbClr val="013F7A"/>
                </a:solidFill>
              </a:rPr>
              <a:t>What to do Right Now</a:t>
            </a:r>
            <a:br>
              <a:rPr lang="en-CA" sz="4400" dirty="0"/>
            </a:br>
            <a:br>
              <a:rPr lang="en-CA" sz="4400" dirty="0"/>
            </a:br>
            <a:r>
              <a:rPr lang="en-CA" sz="3600" dirty="0">
                <a:solidFill>
                  <a:srgbClr val="013F7A"/>
                </a:solidFill>
                <a:cs typeface="Arial"/>
              </a:rPr>
              <a:t>Down to basics</a:t>
            </a:r>
            <a:br>
              <a:rPr lang="en-CA" sz="4400" dirty="0"/>
            </a:br>
            <a:endParaRPr lang="en-US" sz="4400" b="1" dirty="0"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CD931-E441-DBFA-30F2-B1162133E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730" r="13730"/>
          <a:stretch/>
        </p:blipFill>
        <p:spPr bwMode="auto">
          <a:xfrm>
            <a:off x="126433" y="356839"/>
            <a:ext cx="5337912" cy="521877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89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8BF6F27E-E9E1-7AF6-D6BD-3DFACD343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806"/>
            <a:ext cx="12192000" cy="2612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ED8AF0-0297-3AEF-AEBC-3077618CF3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125" y="839012"/>
            <a:ext cx="8597900" cy="7334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  <a:endParaRPr lang="en-CA" sz="3600" dirty="0">
              <a:solidFill>
                <a:srgbClr val="013F7A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3F79AF04-877B-FAAA-0764-29CD018E9D7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28694503"/>
              </p:ext>
            </p:extLst>
          </p:nvPr>
        </p:nvGraphicFramePr>
        <p:xfrm>
          <a:off x="4525498" y="968375"/>
          <a:ext cx="7075487" cy="4492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48322AE-3FB2-9A2E-9349-7AB447942ECC}"/>
              </a:ext>
            </a:extLst>
          </p:cNvPr>
          <p:cNvSpPr/>
          <p:nvPr/>
        </p:nvSpPr>
        <p:spPr>
          <a:xfrm>
            <a:off x="0" y="5766318"/>
            <a:ext cx="12192000" cy="252670"/>
          </a:xfrm>
          <a:prstGeom prst="rect">
            <a:avLst/>
          </a:prstGeom>
          <a:solidFill>
            <a:srgbClr val="CB20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 descr="Agenda of Board Meeting -Third Quarter - Dokmart">
            <a:extLst>
              <a:ext uri="{FF2B5EF4-FFF2-40B4-BE49-F238E27FC236}">
                <a16:creationId xmlns:a16="http://schemas.microsoft.com/office/drawing/2014/main" id="{2D82E31C-151A-8F3A-577F-EC33A9AF9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5" y="1572437"/>
            <a:ext cx="3900576" cy="345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29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59D7-F158-BC02-5F4C-D0411C7D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E4FBE-7823-176B-EC30-38A13BA5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20" y="582696"/>
            <a:ext cx="10122632" cy="652054"/>
          </a:xfrm>
        </p:spPr>
        <p:txBody>
          <a:bodyPr/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A0E0E-4B31-14B7-2C63-30346DE0E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67963" y="1378530"/>
            <a:ext cx="7424037" cy="4100939"/>
          </a:xfrm>
        </p:spPr>
        <p:txBody>
          <a:bodyPr lIns="0" tIns="0" rIns="0" bIns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Don’t throw the baby out with the bath water!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Changing CMMS software is disruptive and shouldn’t be done lightly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dirty="0">
                <a:latin typeface="Arial"/>
                <a:cs typeface="Arial"/>
              </a:rPr>
              <a:t>If you didn’t know what you wanted when you acquired it, it may (or may not) be the right system now. </a:t>
            </a:r>
            <a:endParaRPr lang="en-CA" dirty="0"/>
          </a:p>
          <a:p>
            <a:endParaRPr lang="en-CA" dirty="0"/>
          </a:p>
        </p:txBody>
      </p:sp>
      <p:pic>
        <p:nvPicPr>
          <p:cNvPr id="6146" name="Picture 2" descr="Outsourcing the Baby with the Bathwater? | Chelko Consulting Group">
            <a:extLst>
              <a:ext uri="{FF2B5EF4-FFF2-40B4-BE49-F238E27FC236}">
                <a16:creationId xmlns:a16="http://schemas.microsoft.com/office/drawing/2014/main" id="{A3011E05-BF87-1E4B-276C-7B7CA59B1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7" y="1378530"/>
            <a:ext cx="4436093" cy="295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256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C7DAD-9559-BF52-EA66-C6FD76DF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4929-5A18-8BAF-8B95-F02A145C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86" y="487218"/>
            <a:ext cx="4567228" cy="1877976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rgbClr val="013F7A"/>
                </a:solidFill>
              </a:rPr>
              <a:t>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DF208-2129-CFD7-35D0-DF432C99D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386" y="1101436"/>
            <a:ext cx="6934936" cy="4655127"/>
          </a:xfrm>
        </p:spPr>
        <p:txBody>
          <a:bodyPr lIns="0" tIns="0" rIns="0" bIns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CA" sz="2200" dirty="0"/>
              <a:t>Compare your current system to your requirements document to see how it stacks up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 dirty="0"/>
              <a:t>If it truly is the wrong system for you, then go to market for an alternative now that you have a clear vision of what you want to achieve with the software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 dirty="0"/>
              <a:t>If it fits, then reevaluate the implementation and how the system is used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 dirty="0"/>
              <a:t>Define success for your organization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CA" sz="2200" dirty="0"/>
              <a:t>Implement measurement tools to track progress to success</a:t>
            </a:r>
          </a:p>
        </p:txBody>
      </p:sp>
      <p:pic>
        <p:nvPicPr>
          <p:cNvPr id="5" name="Picture 4" descr="A hand placing a block on a step of wood blocks&#10;&#10;Description automatically generated">
            <a:extLst>
              <a:ext uri="{FF2B5EF4-FFF2-40B4-BE49-F238E27FC236}">
                <a16:creationId xmlns:a16="http://schemas.microsoft.com/office/drawing/2014/main" id="{05AFB208-98C6-41D6-0D6B-CAFFC565A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175" y="1038162"/>
            <a:ext cx="4056466" cy="41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62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You Can't Plan a Business, You Can Only Show Up – Tom's Blog">
            <a:extLst>
              <a:ext uri="{FF2B5EF4-FFF2-40B4-BE49-F238E27FC236}">
                <a16:creationId xmlns:a16="http://schemas.microsoft.com/office/drawing/2014/main" id="{1BBD4589-EBA2-DE10-72C3-B5BD2ADD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80" y="1184570"/>
            <a:ext cx="4726907" cy="31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C728A4-A6D7-C913-5461-10D6C3DF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68" y="532516"/>
            <a:ext cx="10122632" cy="652054"/>
          </a:xfrm>
        </p:spPr>
        <p:txBody>
          <a:bodyPr lIns="91440" tIns="45720" rIns="91440" bIns="45720" anchor="ctr">
            <a:noAutofit/>
          </a:bodyPr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One</a:t>
            </a:r>
            <a:r>
              <a:rPr lang="en-CA" sz="1800" b="0" dirty="0">
                <a:solidFill>
                  <a:srgbClr val="013F7A"/>
                </a:solidFill>
              </a:rPr>
              <a:t>(Ok 2)</a:t>
            </a:r>
            <a:r>
              <a:rPr lang="en-CA" dirty="0">
                <a:solidFill>
                  <a:srgbClr val="013F7A"/>
                </a:solidFill>
              </a:rPr>
              <a:t> Final Note(s)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1A00-AA86-D3E9-DF07-46B058F65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413170"/>
            <a:ext cx="6105803" cy="410093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CA" dirty="0"/>
              <a:t>Whether you change your CMMS or just change the way you are using your current system, remember the hardest part is going to be changing the behavior of your staff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Make sure you have a plan to engage the staff throughout the process and get buy-in from all users during the evaluation and implementation phases</a:t>
            </a:r>
          </a:p>
        </p:txBody>
      </p:sp>
    </p:spTree>
    <p:extLst>
      <p:ext uri="{BB962C8B-B14F-4D97-AF65-F5344CB8AC3E}">
        <p14:creationId xmlns:p14="http://schemas.microsoft.com/office/powerpoint/2010/main" val="747206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C5D3F1-7626-0781-F20D-6789B36F98E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99525" y="2089150"/>
            <a:ext cx="3292475" cy="1046163"/>
          </a:xfrm>
        </p:spPr>
        <p:txBody>
          <a:bodyPr/>
          <a:lstStyle/>
          <a:p>
            <a:pPr algn="ctr"/>
            <a:r>
              <a:rPr lang="en-CA">
                <a:solidFill>
                  <a:srgbClr val="013F7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 &amp; A</a:t>
            </a:r>
          </a:p>
        </p:txBody>
      </p:sp>
      <p:pic>
        <p:nvPicPr>
          <p:cNvPr id="3" name="Picture 2" descr="Close-up of hands clapping&#10;&#10;Description automatically generated with low confidence">
            <a:extLst>
              <a:ext uri="{FF2B5EF4-FFF2-40B4-BE49-F238E27FC236}">
                <a16:creationId xmlns:a16="http://schemas.microsoft.com/office/drawing/2014/main" id="{95F01A46-24F6-A07A-5F16-56F252E1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243"/>
            <a:ext cx="8460260" cy="5465075"/>
          </a:xfrm>
          <a:prstGeom prst="rect">
            <a:avLst/>
          </a:prstGeom>
        </p:spPr>
      </p:pic>
      <p:pic>
        <p:nvPicPr>
          <p:cNvPr id="2" name="Picture 1" descr="A black and red rectangle&#10;&#10;Description automatically generated with low confidence">
            <a:extLst>
              <a:ext uri="{FF2B5EF4-FFF2-40B4-BE49-F238E27FC236}">
                <a16:creationId xmlns:a16="http://schemas.microsoft.com/office/drawing/2014/main" id="{74B6F1FF-B9DF-A6EE-6FC3-75991B82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125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4F751D-AC20-0E8F-C9A8-C3883EE36D7C}"/>
              </a:ext>
            </a:extLst>
          </p:cNvPr>
          <p:cNvSpPr/>
          <p:nvPr/>
        </p:nvSpPr>
        <p:spPr>
          <a:xfrm>
            <a:off x="0" y="5766318"/>
            <a:ext cx="12192000" cy="252670"/>
          </a:xfrm>
          <a:prstGeom prst="rect">
            <a:avLst/>
          </a:prstGeom>
          <a:solidFill>
            <a:srgbClr val="CB202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29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813B700-7737-4F0B-822E-5E2307890D62}"/>
              </a:ext>
            </a:extLst>
          </p:cNvPr>
          <p:cNvSpPr txBox="1"/>
          <p:nvPr/>
        </p:nvSpPr>
        <p:spPr>
          <a:xfrm>
            <a:off x="497071" y="393633"/>
            <a:ext cx="864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D4C8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THANK YOU FOR ATTENDING</a:t>
            </a:r>
            <a:endParaRPr lang="en-CA" sz="3200" b="1" dirty="0">
              <a:solidFill>
                <a:srgbClr val="0D4C8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590AE770-F91D-247E-74BF-E7CD26B158A4}"/>
              </a:ext>
            </a:extLst>
          </p:cNvPr>
          <p:cNvSpPr txBox="1">
            <a:spLocks/>
          </p:cNvSpPr>
          <p:nvPr/>
        </p:nvSpPr>
        <p:spPr>
          <a:xfrm>
            <a:off x="1152821" y="1279652"/>
            <a:ext cx="8485701" cy="45999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400" kern="1200">
                <a:solidFill>
                  <a:srgbClr val="D9724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tx2">
                  <a:lumMod val="90000"/>
                  <a:lumOff val="10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endParaRPr lang="en-US" b="1" u="sng">
              <a:solidFill>
                <a:schemeClr val="tx1"/>
              </a:solidFill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1669900C-F5C4-74C5-FC24-78B912A34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337" y="3417497"/>
            <a:ext cx="2147411" cy="2147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9B5BD1-85B6-1508-E990-D3B43B45365C}"/>
              </a:ext>
            </a:extLst>
          </p:cNvPr>
          <p:cNvSpPr txBox="1"/>
          <p:nvPr/>
        </p:nvSpPr>
        <p:spPr>
          <a:xfrm>
            <a:off x="5405739" y="3911511"/>
            <a:ext cx="3393523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CA" sz="2800" b="1">
                <a:solidFill>
                  <a:srgbClr val="013F7A"/>
                </a:solidFill>
                <a:latin typeface="Arial"/>
                <a:cs typeface="Arial"/>
              </a:rPr>
              <a:t>Dive Into </a:t>
            </a:r>
            <a:br>
              <a:rPr lang="en-CA" sz="2800" b="1">
                <a:solidFill>
                  <a:srgbClr val="013F7A"/>
                </a:solidFill>
                <a:latin typeface="Arial"/>
                <a:cs typeface="Arial"/>
              </a:rPr>
            </a:br>
            <a:r>
              <a:rPr lang="en-CA" sz="2800" b="1">
                <a:solidFill>
                  <a:srgbClr val="013F7A"/>
                </a:solidFill>
                <a:latin typeface="Arial"/>
                <a:cs typeface="Arial"/>
              </a:rPr>
              <a:t>Our Thought Leadership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38109-A050-9B81-15B5-8A72AABAA2AE}"/>
              </a:ext>
            </a:extLst>
          </p:cNvPr>
          <p:cNvSpPr txBox="1"/>
          <p:nvPr/>
        </p:nvSpPr>
        <p:spPr>
          <a:xfrm>
            <a:off x="497071" y="1020252"/>
            <a:ext cx="61589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Visit our website at </a:t>
            </a:r>
            <a:r>
              <a:rPr lang="en-US" sz="2400" b="1" u="sng" dirty="0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rothiams.com</a:t>
            </a:r>
          </a:p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Follow us on </a:t>
            </a:r>
            <a:r>
              <a:rPr lang="en-US" sz="2400" b="1" dirty="0">
                <a:solidFill>
                  <a:srgbClr val="013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CD202E"/>
              </a:buClr>
              <a:buFont typeface="Wingdings 3" charset="2"/>
              <a:buChar char="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Connect with us directly through email: </a:t>
            </a:r>
            <a:r>
              <a:rPr lang="en-US" sz="2400" b="1" dirty="0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bill.roth@rothiams.com</a:t>
            </a:r>
            <a:r>
              <a:rPr lang="en-US" sz="2400" b="1" dirty="0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fmc@rothiams.com</a:t>
            </a:r>
            <a:r>
              <a:rPr lang="en-US" sz="2400" b="1" dirty="0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or call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CB20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(727) 247-9419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1840CB-7B07-BF2F-4237-4EA07CB69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914" y="3325386"/>
            <a:ext cx="4648211" cy="22294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DCDF17-1B30-162B-1513-2ADB12531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0754" y="810383"/>
            <a:ext cx="3015982" cy="247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7AC8A-DAE2-4CB4-AC45-21262898C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35" y="450551"/>
            <a:ext cx="12186136" cy="1034453"/>
          </a:xfrm>
        </p:spPr>
        <p:txBody>
          <a:bodyPr anchor="t">
            <a:noAutofit/>
          </a:bodyPr>
          <a:lstStyle/>
          <a:p>
            <a:r>
              <a:rPr lang="en-US" dirty="0">
                <a:solidFill>
                  <a:srgbClr val="013F7A"/>
                </a:solidFill>
              </a:rPr>
              <a:t>Introductions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916624-B579-497F-BF8F-7A693F508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2226" y="1086910"/>
            <a:ext cx="2872126" cy="4969802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4572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D202E"/>
              </a:buClr>
              <a:buSzPct val="80000"/>
              <a:buNone/>
              <a:tabLst/>
              <a:defRPr/>
            </a:pPr>
            <a:r>
              <a:rPr lang="en-US" sz="2600" b="1" dirty="0">
                <a:solidFill>
                  <a:srgbClr val="C00000"/>
                </a:solidFill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Bill Roth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President &amp; CEO of Roth IAMS 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</a:rPr>
              <a:t>Co-Founder of SLAM Technologies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</a:rPr>
              <a:t>Nearly 30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years of experience collaborating </a:t>
            </a:r>
            <a:r>
              <a:rPr lang="en-US" sz="1600" dirty="0">
                <a:solidFill>
                  <a:schemeClr val="tx1"/>
                </a:solidFill>
              </a:rPr>
              <a:t>with clients across North America on all aspects of facility and infrastructure asset management</a:t>
            </a:r>
          </a:p>
          <a:p>
            <a:pPr lvl="1" indent="-342900"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schemeClr val="tx1"/>
                </a:solidFill>
              </a:rPr>
              <a:t>Active member of APPA at the national, regional and local levels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E118CD-96E5-180A-6298-6FDA9D98169D}"/>
              </a:ext>
            </a:extLst>
          </p:cNvPr>
          <p:cNvSpPr txBox="1"/>
          <p:nvPr/>
        </p:nvSpPr>
        <p:spPr>
          <a:xfrm>
            <a:off x="8925463" y="1086910"/>
            <a:ext cx="31292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SzPct val="80000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Bob Anderson</a:t>
            </a: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Manager, Facility Management Consulting </a:t>
            </a:r>
          </a:p>
          <a:p>
            <a:pPr marL="285750" indent="-285750" defTabSz="457200"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 25 years of experience in designing and implementing facility management strategies.</a:t>
            </a:r>
            <a:endParaRPr lang="en-US" sz="1600" dirty="0">
              <a:solidFill>
                <a:srgbClr val="3639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Expertise across multiple markets: Education, Healthcare, Senior Services, Commercial, and Industrial.</a:t>
            </a:r>
            <a:endParaRPr lang="en-US" sz="1600" dirty="0">
              <a:solidFill>
                <a:srgbClr val="36393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200">
              <a:buClr>
                <a:srgbClr val="C0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6393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Known for developing a unique approach to maximizing ROI on facility investments by aligning strategies with market-specific needs.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pic>
        <p:nvPicPr>
          <p:cNvPr id="11" name="Picture 10" descr="A blue and black logo&#10;&#10;Description automatically generated">
            <a:extLst>
              <a:ext uri="{FF2B5EF4-FFF2-40B4-BE49-F238E27FC236}">
                <a16:creationId xmlns:a16="http://schemas.microsoft.com/office/drawing/2014/main" id="{A41CFF93-D05C-F9AE-8E64-A572B2E86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5982225"/>
            <a:ext cx="2191456" cy="78971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993ADB-BF2E-8B68-8E61-26D07BB14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635" y="5949780"/>
            <a:ext cx="5121084" cy="800169"/>
          </a:xfrm>
          <a:prstGeom prst="rect">
            <a:avLst/>
          </a:prstGeom>
        </p:spPr>
      </p:pic>
      <p:pic>
        <p:nvPicPr>
          <p:cNvPr id="6" name="Picture Placeholder 5" descr="A person in a blue shirt&#10;&#10;Description automatically generated">
            <a:extLst>
              <a:ext uri="{FF2B5EF4-FFF2-40B4-BE49-F238E27FC236}">
                <a16:creationId xmlns:a16="http://schemas.microsoft.com/office/drawing/2014/main" id="{8C63231B-8938-F5CF-CBB4-7BC41E17135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34941" t="9655" r="61" b="-20"/>
          <a:stretch/>
        </p:blipFill>
        <p:spPr>
          <a:xfrm rot="5400000">
            <a:off x="6554329" y="1100898"/>
            <a:ext cx="2008086" cy="2093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erson in a suit smiling&#10;&#10;Description automatically generated">
            <a:extLst>
              <a:ext uri="{FF2B5EF4-FFF2-40B4-BE49-F238E27FC236}">
                <a16:creationId xmlns:a16="http://schemas.microsoft.com/office/drawing/2014/main" id="{0BF94E3A-29A0-3186-868F-F8AC2AFA6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13" r="1" b="32714"/>
          <a:stretch/>
        </p:blipFill>
        <p:spPr>
          <a:xfrm>
            <a:off x="332435" y="1143788"/>
            <a:ext cx="3060915" cy="1894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8706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4C38AE-C31E-6E34-F4DF-219E98E6A0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6125" y="2973388"/>
            <a:ext cx="6365875" cy="1814512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CA" sz="4400" dirty="0">
                <a:solidFill>
                  <a:srgbClr val="013F7A"/>
                </a:solidFill>
              </a:rPr>
              <a:t>Introduction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353D50-4322-C592-3E9C-0FDF5A467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2" t="9091" r="17342"/>
          <a:stretch/>
        </p:blipFill>
        <p:spPr bwMode="auto">
          <a:xfrm>
            <a:off x="0" y="334537"/>
            <a:ext cx="5394940" cy="5274526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2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day's Poll Question">
            <a:extLst>
              <a:ext uri="{FF2B5EF4-FFF2-40B4-BE49-F238E27FC236}">
                <a16:creationId xmlns:a16="http://schemas.microsoft.com/office/drawing/2014/main" id="{767A15AC-8A7C-A9F9-9F35-1737B03CC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386" y="914400"/>
            <a:ext cx="7998786" cy="45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60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9CDA7-5316-4991-D25A-4F29C9C7F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604DC4-EBF8-025A-8526-145DFE493A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26125" y="1727200"/>
            <a:ext cx="6365875" cy="1816100"/>
          </a:xfrm>
        </p:spPr>
        <p:txBody>
          <a:bodyPr lIns="91440" tIns="45720" rIns="91440" bIns="45720" anchor="b">
            <a:normAutofit/>
          </a:bodyPr>
          <a:lstStyle/>
          <a:p>
            <a:r>
              <a:rPr lang="en-CA" sz="4400" dirty="0">
                <a:solidFill>
                  <a:srgbClr val="013F7A"/>
                </a:solidFill>
              </a:rPr>
              <a:t>What we hear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F9170-E6F9-1104-93BC-672E05052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4639" r="14639"/>
          <a:stretch/>
        </p:blipFill>
        <p:spPr bwMode="auto">
          <a:xfrm>
            <a:off x="24222" y="358219"/>
            <a:ext cx="5370717" cy="5250844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593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 descr="A diagram of a project management system&#10;&#10;AI-generated content may be incorrect.">
            <a:extLst>
              <a:ext uri="{FF2B5EF4-FFF2-40B4-BE49-F238E27FC236}">
                <a16:creationId xmlns:a16="http://schemas.microsoft.com/office/drawing/2014/main" id="{343A5480-7C1F-417E-CED7-9FE51CEDF9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490" b="10490"/>
          <a:stretch/>
        </p:blipFill>
        <p:spPr>
          <a:xfrm>
            <a:off x="405379" y="838986"/>
            <a:ext cx="11381242" cy="4609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1975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3B3CF-01AB-50A7-BCCB-93488CF90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32" y="766618"/>
            <a:ext cx="10218489" cy="1034453"/>
          </a:xfrm>
        </p:spPr>
        <p:txBody>
          <a:bodyPr anchor="t">
            <a:normAutofit/>
          </a:bodyPr>
          <a:lstStyle/>
          <a:p>
            <a:r>
              <a:rPr lang="en-CA" dirty="0">
                <a:solidFill>
                  <a:srgbClr val="013F7A"/>
                </a:solidFill>
              </a:rPr>
              <a:t>What We Hear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8AB6-2E09-3CC4-2CF7-138B05515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8112" y="1523180"/>
            <a:ext cx="4924798" cy="3533750"/>
          </a:xfrm>
        </p:spPr>
        <p:txBody>
          <a:bodyPr>
            <a:noAutofit/>
          </a:bodyPr>
          <a:lstStyle/>
          <a:p>
            <a:r>
              <a:rPr lang="en-CA" sz="2400" dirty="0"/>
              <a:t>It doesn’t do what I want it to do</a:t>
            </a:r>
          </a:p>
          <a:p>
            <a:r>
              <a:rPr lang="en-CA" sz="2400" dirty="0"/>
              <a:t>I am used to using </a:t>
            </a:r>
            <a:r>
              <a:rPr lang="en-CA" sz="2400" u="sng" dirty="0"/>
              <a:t>		 </a:t>
            </a:r>
            <a:r>
              <a:rPr lang="en-CA" sz="2400" dirty="0"/>
              <a:t>instead</a:t>
            </a:r>
          </a:p>
          <a:p>
            <a:r>
              <a:rPr lang="en-CA" sz="2400" dirty="0"/>
              <a:t>The system is out of date/obsolete</a:t>
            </a:r>
          </a:p>
          <a:p>
            <a:r>
              <a:rPr lang="en-CA" sz="2400" dirty="0"/>
              <a:t>I can’t get my team to use it</a:t>
            </a:r>
          </a:p>
          <a:p>
            <a:r>
              <a:rPr lang="en-CA" sz="2400" dirty="0"/>
              <a:t>It is too complicated</a:t>
            </a:r>
          </a:p>
          <a:p>
            <a:r>
              <a:rPr lang="en-CA" sz="2400" dirty="0"/>
              <a:t>It wasn’t setup properly</a:t>
            </a:r>
          </a:p>
        </p:txBody>
      </p:sp>
      <p:pic>
        <p:nvPicPr>
          <p:cNvPr id="2050" name="Picture 2" descr="What Are Customer Complaints and Why Are They Important">
            <a:extLst>
              <a:ext uri="{FF2B5EF4-FFF2-40B4-BE49-F238E27FC236}">
                <a16:creationId xmlns:a16="http://schemas.microsoft.com/office/drawing/2014/main" id="{4E32F3F3-B0CC-8A70-BB54-973066A3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732" y="1523180"/>
            <a:ext cx="5631474" cy="35337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838069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21B4F-7161-A29D-A79C-74D7C904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>
                <a:solidFill>
                  <a:srgbClr val="013F7A"/>
                </a:solidFill>
              </a:rPr>
              <a:t>The Key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EA6D-5795-910F-4A30-2033732F4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5303" y="2088816"/>
            <a:ext cx="3498548" cy="2680365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Is it the tool, </a:t>
            </a:r>
            <a:br>
              <a:rPr lang="en-CA" dirty="0"/>
            </a:br>
            <a:r>
              <a:rPr lang="en-CA" dirty="0"/>
              <a:t>the data in the tool or </a:t>
            </a:r>
            <a:br>
              <a:rPr lang="en-CA" dirty="0"/>
            </a:br>
            <a:r>
              <a:rPr lang="en-CA" dirty="0"/>
              <a:t>the users, or </a:t>
            </a:r>
            <a:br>
              <a:rPr lang="en-CA" dirty="0"/>
            </a:br>
            <a:r>
              <a:rPr lang="en-CA" dirty="0"/>
              <a:t>a bit of all three?</a:t>
            </a:r>
          </a:p>
        </p:txBody>
      </p:sp>
      <p:pic>
        <p:nvPicPr>
          <p:cNvPr id="3074" name="Picture 2" descr="What Level of Security Questions Need to Be Asked?">
            <a:extLst>
              <a:ext uri="{FF2B5EF4-FFF2-40B4-BE49-F238E27FC236}">
                <a16:creationId xmlns:a16="http://schemas.microsoft.com/office/drawing/2014/main" id="{8CBE9716-7ED0-32EB-228D-26D98161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53" y="1552283"/>
            <a:ext cx="6483202" cy="375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24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th_IAMS_Presentation_Template_10Year  -  Read-Only" id="{4D58A6C4-CB7C-4430-BEAA-CBCA576DA7C8}" vid="{D49EB238-CCBB-40E9-B143-645561678BBF}"/>
    </a:ext>
  </a:extLst>
</a:theme>
</file>

<file path=ppt/theme/theme2.xml><?xml version="1.0" encoding="utf-8"?>
<a:theme xmlns:a="http://schemas.openxmlformats.org/drawingml/2006/main" name="Office Theme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9">
      <a:majorFont>
        <a:latin typeface="Arial Black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M PowerPoint Template" id="{3455E682-0571-44FF-AF04-681EC644BF52}" vid="{4FC947F8-8ABE-49DA-A82C-FDDFBAB765C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c28a48b-220e-4f39-b371-4ce9b5e3a58e" xsi:nil="true"/>
    <lcf76f155ced4ddcb4097134ff3c332f xmlns="c1ea63b3-9754-4ac1-a34e-acc71cd0637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06838DC798B74DBBEFD80FCCD0F0FF" ma:contentTypeVersion="18" ma:contentTypeDescription="Create a new document." ma:contentTypeScope="" ma:versionID="dd30203ca3bc121ebad0abff42d25f14">
  <xsd:schema xmlns:xsd="http://www.w3.org/2001/XMLSchema" xmlns:xs="http://www.w3.org/2001/XMLSchema" xmlns:p="http://schemas.microsoft.com/office/2006/metadata/properties" xmlns:ns2="c1ea63b3-9754-4ac1-a34e-acc71cd0637b" xmlns:ns3="ec28a48b-220e-4f39-b371-4ce9b5e3a58e" targetNamespace="http://schemas.microsoft.com/office/2006/metadata/properties" ma:root="true" ma:fieldsID="58c84369e2eed4ffdd95f69273131e80" ns2:_="" ns3:_="">
    <xsd:import namespace="c1ea63b3-9754-4ac1-a34e-acc71cd0637b"/>
    <xsd:import namespace="ec28a48b-220e-4f39-b371-4ce9b5e3a5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63b3-9754-4ac1-a34e-acc71cd063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cb1c06-9dc9-4990-8264-9d2687615e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28a48b-220e-4f39-b371-4ce9b5e3a5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7ffb63a-d545-4ff4-ad46-27f47f82809b}" ma:internalName="TaxCatchAll" ma:showField="CatchAllData" ma:web="ec28a48b-220e-4f39-b371-4ce9b5e3a5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1AF6B9-8924-43D9-B3D8-F05DACD82C34}">
  <ds:schemaRefs>
    <ds:schemaRef ds:uri="c1ea63b3-9754-4ac1-a34e-acc71cd0637b"/>
    <ds:schemaRef ds:uri="http://schemas.microsoft.com/office/2006/documentManagement/types"/>
    <ds:schemaRef ds:uri="http://schemas.microsoft.com/office/2006/metadata/properties"/>
    <ds:schemaRef ds:uri="ec28a48b-220e-4f39-b371-4ce9b5e3a58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C15FB54-5D4F-4F55-9296-67EBBBD66A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BEAB9B-3476-4A63-8FBA-10F647226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a63b3-9754-4ac1-a34e-acc71cd0637b"/>
    <ds:schemaRef ds:uri="ec28a48b-220e-4f39-b371-4ce9b5e3a5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Webinar_Presentation_Template_2025</Template>
  <TotalTime>1261</TotalTime>
  <Words>707</Words>
  <Application>Microsoft Office PowerPoint</Application>
  <PresentationFormat>Widescreen</PresentationFormat>
  <Paragraphs>84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Avenir Next LT Pro</vt:lpstr>
      <vt:lpstr>Calibri</vt:lpstr>
      <vt:lpstr>Wingdings</vt:lpstr>
      <vt:lpstr>Wingdings 3</vt:lpstr>
      <vt:lpstr>Office Theme</vt:lpstr>
      <vt:lpstr>Office Theme</vt:lpstr>
      <vt:lpstr>My cmms sucks</vt:lpstr>
      <vt:lpstr>AGENDA</vt:lpstr>
      <vt:lpstr>Introductions</vt:lpstr>
      <vt:lpstr>Introduction</vt:lpstr>
      <vt:lpstr>PowerPoint Presentation</vt:lpstr>
      <vt:lpstr>What we hear</vt:lpstr>
      <vt:lpstr>PowerPoint Presentation</vt:lpstr>
      <vt:lpstr>What We Hear</vt:lpstr>
      <vt:lpstr>The Key question</vt:lpstr>
      <vt:lpstr>Getting the data right, first</vt:lpstr>
      <vt:lpstr>Getting the Data right, First</vt:lpstr>
      <vt:lpstr>Why Start with Data</vt:lpstr>
      <vt:lpstr>Your Desired Dataset</vt:lpstr>
      <vt:lpstr>What Does Not Suck Look Like for You?</vt:lpstr>
      <vt:lpstr>PowerPoint Presentation</vt:lpstr>
      <vt:lpstr>What are Your goals?</vt:lpstr>
      <vt:lpstr>What are Your goals?</vt:lpstr>
      <vt:lpstr>Turning Goals into Requirements</vt:lpstr>
      <vt:lpstr>What to do Right Now  Down to basics </vt:lpstr>
      <vt:lpstr>Now What?</vt:lpstr>
      <vt:lpstr>Now What?</vt:lpstr>
      <vt:lpstr>One(Ok 2) Final Note(s)</vt:lpstr>
      <vt:lpstr>Q &amp; 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Bill Roth</dc:creator>
  <cp:lastModifiedBy>Amanda Harper</cp:lastModifiedBy>
  <cp:revision>143</cp:revision>
  <dcterms:created xsi:type="dcterms:W3CDTF">2025-01-16T19:47:19Z</dcterms:created>
  <dcterms:modified xsi:type="dcterms:W3CDTF">2025-01-23T16:32:22Z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0x0101000906838DC798B74DBBEFD80FCCD0F0FF</vt:lpwstr>
  </property>
  <property fmtid="{D5CDD505-2E9C-101B-9397-08002B2CF9AE}" pid="3" name="MediaServiceImageTags">
    <vt:lpwstr/>
  </property>
</Properties>
</file>