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4_F78E45DD.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F2_9B824E16.xml" ContentType="application/vnd.ms-powerpoint.comments+xml"/>
  <Override PartName="/ppt/comments/modernComment_1ED_9BAC50DB.xml" ContentType="application/vnd.ms-powerpoint.comments+xml"/>
  <Override PartName="/ppt/comments/modernComment_1EC_BAA8405E.xml" ContentType="application/vnd.ms-powerpoint.comments+xml"/>
  <Override PartName="/ppt/comments/modernComment_203_D9B58F3E.xml" ContentType="application/vnd.ms-powerpoint.comments+xml"/>
  <Override PartName="/ppt/comments/modernComment_141_BB19CDBA.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EF_6B234B99.xml" ContentType="application/vnd.ms-powerpoint.comments+xml"/>
  <Override PartName="/ppt/comments/modernComment_1F1_19B2249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handoutMasterIdLst>
    <p:handoutMasterId r:id="rId42"/>
  </p:handoutMasterIdLst>
  <p:sldIdLst>
    <p:sldId id="259" r:id="rId5"/>
    <p:sldId id="297" r:id="rId6"/>
    <p:sldId id="266" r:id="rId7"/>
    <p:sldId id="296" r:id="rId8"/>
    <p:sldId id="260" r:id="rId9"/>
    <p:sldId id="298" r:id="rId10"/>
    <p:sldId id="498" r:id="rId11"/>
    <p:sldId id="499" r:id="rId12"/>
    <p:sldId id="493" r:id="rId13"/>
    <p:sldId id="491" r:id="rId14"/>
    <p:sldId id="501" r:id="rId15"/>
    <p:sldId id="500" r:id="rId16"/>
    <p:sldId id="502" r:id="rId17"/>
    <p:sldId id="503" r:id="rId18"/>
    <p:sldId id="504" r:id="rId19"/>
    <p:sldId id="505" r:id="rId20"/>
    <p:sldId id="506" r:id="rId21"/>
    <p:sldId id="507" r:id="rId22"/>
    <p:sldId id="508" r:id="rId23"/>
    <p:sldId id="510" r:id="rId24"/>
    <p:sldId id="509" r:id="rId25"/>
    <p:sldId id="511" r:id="rId26"/>
    <p:sldId id="512" r:id="rId27"/>
    <p:sldId id="513" r:id="rId28"/>
    <p:sldId id="492" r:id="rId29"/>
    <p:sldId id="520" r:id="rId30"/>
    <p:sldId id="515" r:id="rId31"/>
    <p:sldId id="516" r:id="rId32"/>
    <p:sldId id="521" r:id="rId33"/>
    <p:sldId id="518" r:id="rId34"/>
    <p:sldId id="321" r:id="rId35"/>
    <p:sldId id="522" r:id="rId36"/>
    <p:sldId id="262" r:id="rId37"/>
    <p:sldId id="288" r:id="rId38"/>
    <p:sldId id="495" r:id="rId39"/>
    <p:sldId id="49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2039A21-8C67-A69C-3670-F77E3EE01308}" name="Amanda Harper" initials="AH" userId="S::amanda.harper@rothiams.com::05996a06-beea-4652-8281-e63705c50717" providerId="AD"/>
  <p188:author id="{BD54874B-1AB4-E5D0-5553-66F00EE2025D}" name="Sonya Kameneva" initials="SK" userId="S::sofiia.kameneva@rothiams.com::5b7b7b78-c824-4f2a-999d-8a512d24a7a3" providerId="AD"/>
  <p188:author id="{7565496C-A79F-D137-7534-5BD5C3B610DB}" name="Ayden Townsend" initials="AT" userId="S::ayden.townsend@rothiams.com::009180da-0757-4d4c-851e-046404e6c278" providerId="AD"/>
  <p188:author id="{CCE6219B-D33B-6237-D0EA-9975E082CB44}" name="Bill Roth" initials="WR" userId="S::bill.roth@rothiams.com::60c71946-fb98-4c52-8ce1-cbed175b63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127"/>
    <a:srgbClr val="013F7A"/>
    <a:srgbClr val="CB2027"/>
    <a:srgbClr val="FF6565"/>
    <a:srgbClr val="80B387"/>
    <a:srgbClr val="D2E4D5"/>
    <a:srgbClr val="4A5EE6"/>
    <a:srgbClr val="132BDC"/>
    <a:srgbClr val="DCE0FC"/>
    <a:srgbClr val="FD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6D54A2-F675-4922-B3AC-ECE35ADF8561}" v="12" dt="2025-02-25T16:18:07.1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5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den Townsend" userId="009180da-0757-4d4c-851e-046404e6c278" providerId="ADAL" clId="{2B3240A3-FC10-4804-A491-3BCD371F441E}"/>
    <pc:docChg chg="modSld">
      <pc:chgData name="Ayden Townsend" userId="009180da-0757-4d4c-851e-046404e6c278" providerId="ADAL" clId="{2B3240A3-FC10-4804-A491-3BCD371F441E}" dt="2025-02-24T14:10:40.205" v="70" actId="1076"/>
      <pc:docMkLst>
        <pc:docMk/>
      </pc:docMkLst>
      <pc:sldChg chg="modSp mod">
        <pc:chgData name="Ayden Townsend" userId="009180da-0757-4d4c-851e-046404e6c278" providerId="ADAL" clId="{2B3240A3-FC10-4804-A491-3BCD371F441E}" dt="2025-02-21T14:11:00.993" v="6" actId="20577"/>
        <pc:sldMkLst>
          <pc:docMk/>
          <pc:sldMk cId="168046305" sldId="491"/>
        </pc:sldMkLst>
        <pc:spChg chg="mod">
          <ac:chgData name="Ayden Townsend" userId="009180da-0757-4d4c-851e-046404e6c278" providerId="ADAL" clId="{2B3240A3-FC10-4804-A491-3BCD371F441E}" dt="2025-02-21T14:11:00.993" v="6" actId="20577"/>
          <ac:spMkLst>
            <pc:docMk/>
            <pc:sldMk cId="168046305" sldId="491"/>
            <ac:spMk id="4" creationId="{313C8E88-64DB-CE88-F024-75C5E2B4B33B}"/>
          </ac:spMkLst>
        </pc:spChg>
      </pc:sldChg>
      <pc:sldChg chg="modSp mod">
        <pc:chgData name="Ayden Townsend" userId="009180da-0757-4d4c-851e-046404e6c278" providerId="ADAL" clId="{2B3240A3-FC10-4804-A491-3BCD371F441E}" dt="2025-02-24T14:09:49.276" v="65" actId="1076"/>
        <pc:sldMkLst>
          <pc:docMk/>
          <pc:sldMk cId="2609008150" sldId="498"/>
        </pc:sldMkLst>
        <pc:spChg chg="mod">
          <ac:chgData name="Ayden Townsend" userId="009180da-0757-4d4c-851e-046404e6c278" providerId="ADAL" clId="{2B3240A3-FC10-4804-A491-3BCD371F441E}" dt="2025-02-24T14:09:49.276" v="65" actId="1076"/>
          <ac:spMkLst>
            <pc:docMk/>
            <pc:sldMk cId="2609008150" sldId="498"/>
            <ac:spMk id="2" creationId="{304A7F52-F22B-99E5-BDFD-37A8DE92A0A4}"/>
          </ac:spMkLst>
        </pc:spChg>
      </pc:sldChg>
      <pc:sldChg chg="modSp mod">
        <pc:chgData name="Ayden Townsend" userId="009180da-0757-4d4c-851e-046404e6c278" providerId="ADAL" clId="{2B3240A3-FC10-4804-A491-3BCD371F441E}" dt="2025-02-24T14:10:40.205" v="70" actId="1076"/>
        <pc:sldMkLst>
          <pc:docMk/>
          <pc:sldMk cId="1431832524" sldId="499"/>
        </pc:sldMkLst>
        <pc:spChg chg="mod">
          <ac:chgData name="Ayden Townsend" userId="009180da-0757-4d4c-851e-046404e6c278" providerId="ADAL" clId="{2B3240A3-FC10-4804-A491-3BCD371F441E}" dt="2025-02-24T14:10:40.205" v="70" actId="1076"/>
          <ac:spMkLst>
            <pc:docMk/>
            <pc:sldMk cId="1431832524" sldId="499"/>
            <ac:spMk id="7" creationId="{3AEF048D-17A6-153F-C6D4-A552DA79C6B6}"/>
          </ac:spMkLst>
        </pc:spChg>
      </pc:sldChg>
      <pc:sldChg chg="modSp mod">
        <pc:chgData name="Ayden Townsend" userId="009180da-0757-4d4c-851e-046404e6c278" providerId="ADAL" clId="{2B3240A3-FC10-4804-A491-3BCD371F441E}" dt="2025-02-21T14:15:15.860" v="21" actId="20577"/>
        <pc:sldMkLst>
          <pc:docMk/>
          <pc:sldMk cId="2757969811" sldId="510"/>
        </pc:sldMkLst>
        <pc:spChg chg="mod">
          <ac:chgData name="Ayden Townsend" userId="009180da-0757-4d4c-851e-046404e6c278" providerId="ADAL" clId="{2B3240A3-FC10-4804-A491-3BCD371F441E}" dt="2025-02-21T14:15:15.860" v="21" actId="20577"/>
          <ac:spMkLst>
            <pc:docMk/>
            <pc:sldMk cId="2757969811" sldId="510"/>
            <ac:spMk id="3" creationId="{FDA22757-AD62-C54E-8092-40E11143DA87}"/>
          </ac:spMkLst>
        </pc:spChg>
      </pc:sldChg>
      <pc:sldChg chg="modSp mod">
        <pc:chgData name="Ayden Townsend" userId="009180da-0757-4d4c-851e-046404e6c278" providerId="ADAL" clId="{2B3240A3-FC10-4804-A491-3BCD371F441E}" dt="2025-02-21T15:30:23.578" v="63" actId="20577"/>
        <pc:sldMkLst>
          <pc:docMk/>
          <pc:sldMk cId="1722551354" sldId="512"/>
        </pc:sldMkLst>
        <pc:spChg chg="mod">
          <ac:chgData name="Ayden Townsend" userId="009180da-0757-4d4c-851e-046404e6c278" providerId="ADAL" clId="{2B3240A3-FC10-4804-A491-3BCD371F441E}" dt="2025-02-21T15:30:23.578" v="63" actId="20577"/>
          <ac:spMkLst>
            <pc:docMk/>
            <pc:sldMk cId="1722551354" sldId="512"/>
            <ac:spMk id="3" creationId="{B018B7F1-A88A-9621-3211-14D2CA31932E}"/>
          </ac:spMkLst>
        </pc:spChg>
      </pc:sldChg>
    </pc:docChg>
  </pc:docChgLst>
  <pc:docChgLst>
    <pc:chgData name="Gurpreet Hair" userId="117c0d1e-f244-4ed1-af69-1cfdef9d593e" providerId="ADAL" clId="{D56D54A2-F675-4922-B3AC-ECE35ADF8561}"/>
    <pc:docChg chg="undo custSel addSld delSld modSld sldOrd">
      <pc:chgData name="Gurpreet Hair" userId="117c0d1e-f244-4ed1-af69-1cfdef9d593e" providerId="ADAL" clId="{D56D54A2-F675-4922-B3AC-ECE35ADF8561}" dt="2025-02-25T16:18:07.118" v="33"/>
      <pc:docMkLst>
        <pc:docMk/>
      </pc:docMkLst>
      <pc:sldChg chg="addSp modSp mod ord">
        <pc:chgData name="Gurpreet Hair" userId="117c0d1e-f244-4ed1-af69-1cfdef9d593e" providerId="ADAL" clId="{D56D54A2-F675-4922-B3AC-ECE35ADF8561}" dt="2025-02-25T16:07:59.614" v="28" actId="1076"/>
        <pc:sldMkLst>
          <pc:docMk/>
          <pc:sldMk cId="4153296349" sldId="260"/>
        </pc:sldMkLst>
        <pc:spChg chg="mod">
          <ac:chgData name="Gurpreet Hair" userId="117c0d1e-f244-4ed1-af69-1cfdef9d593e" providerId="ADAL" clId="{D56D54A2-F675-4922-B3AC-ECE35ADF8561}" dt="2025-02-25T16:07:59.614" v="28" actId="1076"/>
          <ac:spMkLst>
            <pc:docMk/>
            <pc:sldMk cId="4153296349" sldId="260"/>
            <ac:spMk id="2" creationId="{96ED8AF0-0297-3AEF-AEBC-3077618CF382}"/>
          </ac:spMkLst>
        </pc:spChg>
        <pc:spChg chg="add mod">
          <ac:chgData name="Gurpreet Hair" userId="117c0d1e-f244-4ed1-af69-1cfdef9d593e" providerId="ADAL" clId="{D56D54A2-F675-4922-B3AC-ECE35ADF8561}" dt="2025-02-25T16:07:10.312" v="23" actId="1076"/>
          <ac:spMkLst>
            <pc:docMk/>
            <pc:sldMk cId="4153296349" sldId="260"/>
            <ac:spMk id="4" creationId="{B1E39BD5-6857-CE89-537D-AC3D8CE92E79}"/>
          </ac:spMkLst>
        </pc:spChg>
        <pc:graphicFrameChg chg="mod">
          <ac:chgData name="Gurpreet Hair" userId="117c0d1e-f244-4ed1-af69-1cfdef9d593e" providerId="ADAL" clId="{D56D54A2-F675-4922-B3AC-ECE35ADF8561}" dt="2025-02-25T16:07:02.035" v="22" actId="1036"/>
          <ac:graphicFrameMkLst>
            <pc:docMk/>
            <pc:sldMk cId="4153296349" sldId="260"/>
            <ac:graphicFrameMk id="9" creationId="{3F79AF04-877B-FAAA-0764-29CD018E9D75}"/>
          </ac:graphicFrameMkLst>
        </pc:graphicFrameChg>
        <pc:picChg chg="mod">
          <ac:chgData name="Gurpreet Hair" userId="117c0d1e-f244-4ed1-af69-1cfdef9d593e" providerId="ADAL" clId="{D56D54A2-F675-4922-B3AC-ECE35ADF8561}" dt="2025-02-25T16:07:50.451" v="27" actId="1076"/>
          <ac:picMkLst>
            <pc:docMk/>
            <pc:sldMk cId="4153296349" sldId="260"/>
            <ac:picMk id="3" creationId="{2D82E31C-151A-8F3A-577F-EC33A9AF9A7B}"/>
          </ac:picMkLst>
        </pc:picChg>
      </pc:sldChg>
      <pc:sldChg chg="del">
        <pc:chgData name="Gurpreet Hair" userId="117c0d1e-f244-4ed1-af69-1cfdef9d593e" providerId="ADAL" clId="{D56D54A2-F675-4922-B3AC-ECE35ADF8561}" dt="2025-02-25T16:02:52.099" v="3" actId="47"/>
        <pc:sldMkLst>
          <pc:docMk/>
          <pc:sldMk cId="3625052185" sldId="496"/>
        </pc:sldMkLst>
      </pc:sldChg>
      <pc:sldChg chg="addSp delSp modSp new mod ord delAnim modAnim">
        <pc:chgData name="Gurpreet Hair" userId="117c0d1e-f244-4ed1-af69-1cfdef9d593e" providerId="ADAL" clId="{D56D54A2-F675-4922-B3AC-ECE35ADF8561}" dt="2025-02-25T16:18:07.118" v="33"/>
        <pc:sldMkLst>
          <pc:docMk/>
          <pc:sldMk cId="2625340135" sldId="523"/>
        </pc:sldMkLst>
        <pc:picChg chg="add del mod">
          <ac:chgData name="Gurpreet Hair" userId="117c0d1e-f244-4ed1-af69-1cfdef9d593e" providerId="ADAL" clId="{D56D54A2-F675-4922-B3AC-ECE35ADF8561}" dt="2025-02-25T16:09:05.210" v="30" actId="478"/>
          <ac:picMkLst>
            <pc:docMk/>
            <pc:sldMk cId="2625340135" sldId="523"/>
            <ac:picMk id="2" creationId="{EC8165E3-459C-17C3-F5FE-2915CDE59090}"/>
          </ac:picMkLst>
        </pc:picChg>
        <pc:picChg chg="add del mod">
          <ac:chgData name="Gurpreet Hair" userId="117c0d1e-f244-4ed1-af69-1cfdef9d593e" providerId="ADAL" clId="{D56D54A2-F675-4922-B3AC-ECE35ADF8561}" dt="2025-02-25T16:14:32.717" v="32" actId="478"/>
          <ac:picMkLst>
            <pc:docMk/>
            <pc:sldMk cId="2625340135" sldId="523"/>
            <ac:picMk id="3" creationId="{E96352B4-9AC1-37DB-680A-0E104D76BC09}"/>
          </ac:picMkLst>
        </pc:picChg>
        <pc:picChg chg="add mod">
          <ac:chgData name="Gurpreet Hair" userId="117c0d1e-f244-4ed1-af69-1cfdef9d593e" providerId="ADAL" clId="{D56D54A2-F675-4922-B3AC-ECE35ADF8561}" dt="2025-02-25T16:18:07.118" v="33"/>
          <ac:picMkLst>
            <pc:docMk/>
            <pc:sldMk cId="2625340135" sldId="523"/>
            <ac:picMk id="4" creationId="{8AC01444-2EE5-09E3-E3D6-3689772D6093}"/>
          </ac:picMkLst>
        </pc:picChg>
      </pc:sldChg>
    </pc:docChg>
  </pc:docChgLst>
  <pc:docChgLst>
    <pc:chgData name="Bill Roth" userId="60c71946-fb98-4c52-8ce1-cbed175b634c" providerId="ADAL" clId="{63AE0933-C239-45BB-995F-6AEE297513A9}"/>
    <pc:docChg chg="undo custSel addSld delSld modSld sldOrd">
      <pc:chgData name="Bill Roth" userId="60c71946-fb98-4c52-8ce1-cbed175b634c" providerId="ADAL" clId="{63AE0933-C239-45BB-995F-6AEE297513A9}" dt="2025-02-24T12:47:25.287" v="8326" actId="20577"/>
      <pc:docMkLst>
        <pc:docMk/>
      </pc:docMkLst>
      <pc:sldChg chg="modSp">
        <pc:chgData name="Bill Roth" userId="60c71946-fb98-4c52-8ce1-cbed175b634c" providerId="ADAL" clId="{63AE0933-C239-45BB-995F-6AEE297513A9}" dt="2025-02-21T14:26:12.821" v="8125" actId="20577"/>
        <pc:sldMkLst>
          <pc:docMk/>
          <pc:sldMk cId="4153296349" sldId="260"/>
        </pc:sldMkLst>
        <pc:graphicFrameChg chg="mod">
          <ac:chgData name="Bill Roth" userId="60c71946-fb98-4c52-8ce1-cbed175b634c" providerId="ADAL" clId="{63AE0933-C239-45BB-995F-6AEE297513A9}" dt="2025-02-21T14:26:12.821" v="8125" actId="20577"/>
          <ac:graphicFrameMkLst>
            <pc:docMk/>
            <pc:sldMk cId="4153296349" sldId="260"/>
            <ac:graphicFrameMk id="9" creationId="{3F79AF04-877B-FAAA-0764-29CD018E9D75}"/>
          </ac:graphicFrameMkLst>
        </pc:graphicFrameChg>
      </pc:sldChg>
      <pc:sldChg chg="add">
        <pc:chgData name="Bill Roth" userId="60c71946-fb98-4c52-8ce1-cbed175b634c" providerId="ADAL" clId="{63AE0933-C239-45BB-995F-6AEE297513A9}" dt="2025-02-21T14:26:57.693" v="8155"/>
        <pc:sldMkLst>
          <pc:docMk/>
          <pc:sldMk cId="89206011" sldId="262"/>
        </pc:sldMkLst>
      </pc:sldChg>
      <pc:sldChg chg="del">
        <pc:chgData name="Bill Roth" userId="60c71946-fb98-4c52-8ce1-cbed175b634c" providerId="ADAL" clId="{63AE0933-C239-45BB-995F-6AEE297513A9}" dt="2025-02-20T19:25:47" v="2" actId="47"/>
        <pc:sldMkLst>
          <pc:docMk/>
          <pc:sldMk cId="3235210602" sldId="263"/>
        </pc:sldMkLst>
      </pc:sldChg>
      <pc:sldChg chg="add">
        <pc:chgData name="Bill Roth" userId="60c71946-fb98-4c52-8ce1-cbed175b634c" providerId="ADAL" clId="{63AE0933-C239-45BB-995F-6AEE297513A9}" dt="2025-02-20T19:37:19.366" v="3"/>
        <pc:sldMkLst>
          <pc:docMk/>
          <pc:sldMk cId="3435032578" sldId="266"/>
        </pc:sldMkLst>
      </pc:sldChg>
      <pc:sldChg chg="del">
        <pc:chgData name="Bill Roth" userId="60c71946-fb98-4c52-8ce1-cbed175b634c" providerId="ADAL" clId="{63AE0933-C239-45BB-995F-6AEE297513A9}" dt="2025-02-20T19:55:54.565" v="1457" actId="47"/>
        <pc:sldMkLst>
          <pc:docMk/>
          <pc:sldMk cId="2412605036" sldId="294"/>
        </pc:sldMkLst>
      </pc:sldChg>
      <pc:sldChg chg="modSp mod">
        <pc:chgData name="Bill Roth" userId="60c71946-fb98-4c52-8ce1-cbed175b634c" providerId="ADAL" clId="{63AE0933-C239-45BB-995F-6AEE297513A9}" dt="2025-02-20T19:43:13.918" v="259" actId="404"/>
        <pc:sldMkLst>
          <pc:docMk/>
          <pc:sldMk cId="3504291227" sldId="298"/>
        </pc:sldMkLst>
        <pc:spChg chg="mod">
          <ac:chgData name="Bill Roth" userId="60c71946-fb98-4c52-8ce1-cbed175b634c" providerId="ADAL" clId="{63AE0933-C239-45BB-995F-6AEE297513A9}" dt="2025-02-20T19:43:13.918" v="259" actId="404"/>
          <ac:spMkLst>
            <pc:docMk/>
            <pc:sldMk cId="3504291227" sldId="298"/>
            <ac:spMk id="4" creationId="{B44C38AE-C31E-6E34-F4DF-219E98E6A0FF}"/>
          </ac:spMkLst>
        </pc:spChg>
      </pc:sldChg>
      <pc:sldChg chg="modSp add">
        <pc:chgData name="Bill Roth" userId="60c71946-fb98-4c52-8ce1-cbed175b634c" providerId="ADAL" clId="{63AE0933-C239-45BB-995F-6AEE297513A9}" dt="2025-02-24T12:47:25.287" v="8326" actId="20577"/>
        <pc:sldMkLst>
          <pc:docMk/>
          <pc:sldMk cId="3139030458" sldId="321"/>
        </pc:sldMkLst>
        <pc:graphicFrameChg chg="mod">
          <ac:chgData name="Bill Roth" userId="60c71946-fb98-4c52-8ce1-cbed175b634c" providerId="ADAL" clId="{63AE0933-C239-45BB-995F-6AEE297513A9}" dt="2025-02-24T12:47:25.287" v="8326" actId="20577"/>
          <ac:graphicFrameMkLst>
            <pc:docMk/>
            <pc:sldMk cId="3139030458" sldId="321"/>
            <ac:graphicFrameMk id="10" creationId="{62B626F8-E1B8-F3F6-37CF-6D9FBAF94601}"/>
          </ac:graphicFrameMkLst>
        </pc:graphicFrameChg>
      </pc:sldChg>
      <pc:sldChg chg="del">
        <pc:chgData name="Bill Roth" userId="60c71946-fb98-4c52-8ce1-cbed175b634c" providerId="ADAL" clId="{63AE0933-C239-45BB-995F-6AEE297513A9}" dt="2025-02-20T19:25:45.726" v="1" actId="47"/>
        <pc:sldMkLst>
          <pc:docMk/>
          <pc:sldMk cId="3027347710" sldId="357"/>
        </pc:sldMkLst>
      </pc:sldChg>
      <pc:sldChg chg="del">
        <pc:chgData name="Bill Roth" userId="60c71946-fb98-4c52-8ce1-cbed175b634c" providerId="ADAL" clId="{63AE0933-C239-45BB-995F-6AEE297513A9}" dt="2025-02-20T20:01:55.710" v="1519" actId="47"/>
        <pc:sldMkLst>
          <pc:docMk/>
          <pc:sldMk cId="2532318848" sldId="476"/>
        </pc:sldMkLst>
      </pc:sldChg>
      <pc:sldChg chg="modSp add del mod">
        <pc:chgData name="Bill Roth" userId="60c71946-fb98-4c52-8ce1-cbed175b634c" providerId="ADAL" clId="{63AE0933-C239-45BB-995F-6AEE297513A9}" dt="2025-02-21T02:21:57.084" v="6909" actId="2696"/>
        <pc:sldMkLst>
          <pc:docMk/>
          <pc:sldMk cId="168046305" sldId="491"/>
        </pc:sldMkLst>
        <pc:spChg chg="mod">
          <ac:chgData name="Bill Roth" userId="60c71946-fb98-4c52-8ce1-cbed175b634c" providerId="ADAL" clId="{63AE0933-C239-45BB-995F-6AEE297513A9}" dt="2025-02-20T19:57:26.505" v="1514" actId="20577"/>
          <ac:spMkLst>
            <pc:docMk/>
            <pc:sldMk cId="168046305" sldId="491"/>
            <ac:spMk id="4" creationId="{313C8E88-64DB-CE88-F024-75C5E2B4B33B}"/>
          </ac:spMkLst>
        </pc:spChg>
      </pc:sldChg>
      <pc:sldChg chg="ord">
        <pc:chgData name="Bill Roth" userId="60c71946-fb98-4c52-8ce1-cbed175b634c" providerId="ADAL" clId="{63AE0933-C239-45BB-995F-6AEE297513A9}" dt="2025-02-20T19:59:24.692" v="1518"/>
        <pc:sldMkLst>
          <pc:docMk/>
          <pc:sldMk cId="3131588702" sldId="492"/>
        </pc:sldMkLst>
      </pc:sldChg>
      <pc:sldChg chg="ord">
        <pc:chgData name="Bill Roth" userId="60c71946-fb98-4c52-8ce1-cbed175b634c" providerId="ADAL" clId="{63AE0933-C239-45BB-995F-6AEE297513A9}" dt="2025-02-20T19:59:22.140" v="1516"/>
        <pc:sldMkLst>
          <pc:docMk/>
          <pc:sldMk cId="2611761371" sldId="493"/>
        </pc:sldMkLst>
      </pc:sldChg>
      <pc:sldChg chg="ord">
        <pc:chgData name="Bill Roth" userId="60c71946-fb98-4c52-8ce1-cbed175b634c" providerId="ADAL" clId="{63AE0933-C239-45BB-995F-6AEE297513A9}" dt="2025-02-21T14:25:55.367" v="8118"/>
        <pc:sldMkLst>
          <pc:docMk/>
          <pc:sldMk cId="767632159" sldId="494"/>
        </pc:sldMkLst>
      </pc:sldChg>
      <pc:sldChg chg="add">
        <pc:chgData name="Bill Roth" userId="60c71946-fb98-4c52-8ce1-cbed175b634c" providerId="ADAL" clId="{63AE0933-C239-45BB-995F-6AEE297513A9}" dt="2025-02-20T19:25:43.057" v="0"/>
        <pc:sldMkLst>
          <pc:docMk/>
          <pc:sldMk cId="1797475225" sldId="495"/>
        </pc:sldMkLst>
      </pc:sldChg>
      <pc:sldChg chg="add">
        <pc:chgData name="Bill Roth" userId="60c71946-fb98-4c52-8ce1-cbed175b634c" providerId="ADAL" clId="{63AE0933-C239-45BB-995F-6AEE297513A9}" dt="2025-02-20T19:25:43.057" v="0"/>
        <pc:sldMkLst>
          <pc:docMk/>
          <pc:sldMk cId="431105170" sldId="497"/>
        </pc:sldMkLst>
      </pc:sldChg>
      <pc:sldChg chg="addSp delSp modSp new mod modClrScheme modCm chgLayout">
        <pc:chgData name="Bill Roth" userId="60c71946-fb98-4c52-8ce1-cbed175b634c" providerId="ADAL" clId="{63AE0933-C239-45BB-995F-6AEE297513A9}" dt="2025-02-21T14:25:43.697" v="8116" actId="20577"/>
        <pc:sldMkLst>
          <pc:docMk/>
          <pc:sldMk cId="2609008150" sldId="498"/>
        </pc:sldMkLst>
        <pc:spChg chg="mod ord">
          <ac:chgData name="Bill Roth" userId="60c71946-fb98-4c52-8ce1-cbed175b634c" providerId="ADAL" clId="{63AE0933-C239-45BB-995F-6AEE297513A9}" dt="2025-02-20T19:43:59.966" v="261" actId="700"/>
          <ac:spMkLst>
            <pc:docMk/>
            <pc:sldMk cId="2609008150" sldId="498"/>
            <ac:spMk id="5" creationId="{273C2D6E-9027-902A-4A9A-F2F329CD913B}"/>
          </ac:spMkLst>
        </pc:spChg>
        <pc:spChg chg="add mod ord">
          <ac:chgData name="Bill Roth" userId="60c71946-fb98-4c52-8ce1-cbed175b634c" providerId="ADAL" clId="{63AE0933-C239-45BB-995F-6AEE297513A9}" dt="2025-02-20T19:44:24.955" v="287" actId="20577"/>
          <ac:spMkLst>
            <pc:docMk/>
            <pc:sldMk cId="2609008150" sldId="498"/>
            <ac:spMk id="6" creationId="{2160E00B-1EB1-0F79-28BE-416124D1FA76}"/>
          </ac:spMkLst>
        </pc:spChg>
        <pc:spChg chg="add mod ord">
          <ac:chgData name="Bill Roth" userId="60c71946-fb98-4c52-8ce1-cbed175b634c" providerId="ADAL" clId="{63AE0933-C239-45BB-995F-6AEE297513A9}" dt="2025-02-21T14:25:43.697" v="8116" actId="20577"/>
          <ac:spMkLst>
            <pc:docMk/>
            <pc:sldMk cId="2609008150" sldId="498"/>
            <ac:spMk id="7" creationId="{F0ACE467-EC42-81D0-871F-C104EC2AE67A}"/>
          </ac:spMkLst>
        </pc:spChg>
        <pc:extLst>
          <p:ext xmlns:p="http://schemas.openxmlformats.org/presentationml/2006/main" uri="{D6D511B9-2390-475A-947B-AFAB55BFBCF1}">
            <pc226:cmChg xmlns:pc226="http://schemas.microsoft.com/office/powerpoint/2022/06/main/command" chg="mod">
              <pc226:chgData name="Bill Roth" userId="60c71946-fb98-4c52-8ce1-cbed175b634c" providerId="ADAL" clId="{63AE0933-C239-45BB-995F-6AEE297513A9}" dt="2025-02-21T14:25:43.697" v="8116" actId="20577"/>
              <pc2:cmMkLst xmlns:pc2="http://schemas.microsoft.com/office/powerpoint/2019/9/main/command">
                <pc:docMk/>
                <pc:sldMk cId="2609008150" sldId="498"/>
                <pc2:cmMk id="{BD2AF2AF-A86A-43E5-A087-61EFFD76549F}"/>
              </pc2:cmMkLst>
            </pc226:cmChg>
          </p:ext>
        </pc:extLst>
      </pc:sldChg>
      <pc:sldChg chg="modSp add mod">
        <pc:chgData name="Bill Roth" userId="60c71946-fb98-4c52-8ce1-cbed175b634c" providerId="ADAL" clId="{63AE0933-C239-45BB-995F-6AEE297513A9}" dt="2025-02-20T19:55:44.496" v="1456" actId="20577"/>
        <pc:sldMkLst>
          <pc:docMk/>
          <pc:sldMk cId="1431832524" sldId="499"/>
        </pc:sldMkLst>
        <pc:spChg chg="mod">
          <ac:chgData name="Bill Roth" userId="60c71946-fb98-4c52-8ce1-cbed175b634c" providerId="ADAL" clId="{63AE0933-C239-45BB-995F-6AEE297513A9}" dt="2025-02-20T19:55:44.496" v="1456" actId="20577"/>
          <ac:spMkLst>
            <pc:docMk/>
            <pc:sldMk cId="1431832524" sldId="499"/>
            <ac:spMk id="7" creationId="{3AEF048D-17A6-153F-C6D4-A552DA79C6B6}"/>
          </ac:spMkLst>
        </pc:spChg>
      </pc:sldChg>
      <pc:sldChg chg="addSp delSp modSp new mod modClrScheme chgLayout">
        <pc:chgData name="Bill Roth" userId="60c71946-fb98-4c52-8ce1-cbed175b634c" providerId="ADAL" clId="{63AE0933-C239-45BB-995F-6AEE297513A9}" dt="2025-02-20T20:31:55.316" v="5133" actId="20577"/>
        <pc:sldMkLst>
          <pc:docMk/>
          <pc:sldMk cId="1229388603" sldId="500"/>
        </pc:sldMkLst>
        <pc:spChg chg="mod ord">
          <ac:chgData name="Bill Roth" userId="60c71946-fb98-4c52-8ce1-cbed175b634c" providerId="ADAL" clId="{63AE0933-C239-45BB-995F-6AEE297513A9}" dt="2025-02-20T20:02:53.384" v="1521" actId="700"/>
          <ac:spMkLst>
            <pc:docMk/>
            <pc:sldMk cId="1229388603" sldId="500"/>
            <ac:spMk id="5" creationId="{75BECFBE-2934-BC1B-0813-9DF7AD6193B2}"/>
          </ac:spMkLst>
        </pc:spChg>
        <pc:spChg chg="add mod ord">
          <ac:chgData name="Bill Roth" userId="60c71946-fb98-4c52-8ce1-cbed175b634c" providerId="ADAL" clId="{63AE0933-C239-45BB-995F-6AEE297513A9}" dt="2025-02-20T20:02:59.244" v="1540" actId="20577"/>
          <ac:spMkLst>
            <pc:docMk/>
            <pc:sldMk cId="1229388603" sldId="500"/>
            <ac:spMk id="6" creationId="{58200A39-3299-A559-37DD-B92726F91C65}"/>
          </ac:spMkLst>
        </pc:spChg>
        <pc:spChg chg="add mod ord">
          <ac:chgData name="Bill Roth" userId="60c71946-fb98-4c52-8ce1-cbed175b634c" providerId="ADAL" clId="{63AE0933-C239-45BB-995F-6AEE297513A9}" dt="2025-02-20T20:31:55.316" v="5133" actId="20577"/>
          <ac:spMkLst>
            <pc:docMk/>
            <pc:sldMk cId="1229388603" sldId="500"/>
            <ac:spMk id="7" creationId="{C44585F1-55B9-3E86-7549-0D3A73C8711E}"/>
          </ac:spMkLst>
        </pc:spChg>
      </pc:sldChg>
      <pc:sldChg chg="modSp add mod ord">
        <pc:chgData name="Bill Roth" userId="60c71946-fb98-4c52-8ce1-cbed175b634c" providerId="ADAL" clId="{63AE0933-C239-45BB-995F-6AEE297513A9}" dt="2025-02-20T20:10:57.811" v="2992" actId="20577"/>
        <pc:sldMkLst>
          <pc:docMk/>
          <pc:sldMk cId="3974051945" sldId="501"/>
        </pc:sldMkLst>
        <pc:spChg chg="mod">
          <ac:chgData name="Bill Roth" userId="60c71946-fb98-4c52-8ce1-cbed175b634c" providerId="ADAL" clId="{63AE0933-C239-45BB-995F-6AEE297513A9}" dt="2025-02-20T20:10:57.811" v="2992" actId="20577"/>
          <ac:spMkLst>
            <pc:docMk/>
            <pc:sldMk cId="3974051945" sldId="501"/>
            <ac:spMk id="7" creationId="{B32DAA95-9C8A-DB5D-5AFA-8A529B8D6F75}"/>
          </ac:spMkLst>
        </pc:spChg>
      </pc:sldChg>
      <pc:sldChg chg="modSp add mod">
        <pc:chgData name="Bill Roth" userId="60c71946-fb98-4c52-8ce1-cbed175b634c" providerId="ADAL" clId="{63AE0933-C239-45BB-995F-6AEE297513A9}" dt="2025-02-20T20:47:46.067" v="6782" actId="20577"/>
        <pc:sldMkLst>
          <pc:docMk/>
          <pc:sldMk cId="1258694714" sldId="502"/>
        </pc:sldMkLst>
        <pc:spChg chg="mod">
          <ac:chgData name="Bill Roth" userId="60c71946-fb98-4c52-8ce1-cbed175b634c" providerId="ADAL" clId="{63AE0933-C239-45BB-995F-6AEE297513A9}" dt="2025-02-20T20:47:46.067" v="6782" actId="20577"/>
          <ac:spMkLst>
            <pc:docMk/>
            <pc:sldMk cId="1258694714" sldId="502"/>
            <ac:spMk id="7" creationId="{0F402931-C9D9-4518-FE89-9636F91B4754}"/>
          </ac:spMkLst>
        </pc:spChg>
      </pc:sldChg>
      <pc:sldChg chg="modSp new mod">
        <pc:chgData name="Bill Roth" userId="60c71946-fb98-4c52-8ce1-cbed175b634c" providerId="ADAL" clId="{63AE0933-C239-45BB-995F-6AEE297513A9}" dt="2025-02-20T20:22:01.134" v="4217" actId="20577"/>
        <pc:sldMkLst>
          <pc:docMk/>
          <pc:sldMk cId="2140617317" sldId="503"/>
        </pc:sldMkLst>
        <pc:spChg chg="mod">
          <ac:chgData name="Bill Roth" userId="60c71946-fb98-4c52-8ce1-cbed175b634c" providerId="ADAL" clId="{63AE0933-C239-45BB-995F-6AEE297513A9}" dt="2025-02-20T20:12:35.536" v="3171" actId="20577"/>
          <ac:spMkLst>
            <pc:docMk/>
            <pc:sldMk cId="2140617317" sldId="503"/>
            <ac:spMk id="2" creationId="{4802D9E8-2D8C-9C8F-5F3F-92B6ADA6E682}"/>
          </ac:spMkLst>
        </pc:spChg>
        <pc:spChg chg="mod">
          <ac:chgData name="Bill Roth" userId="60c71946-fb98-4c52-8ce1-cbed175b634c" providerId="ADAL" clId="{63AE0933-C239-45BB-995F-6AEE297513A9}" dt="2025-02-20T20:22:01.134" v="4217" actId="20577"/>
          <ac:spMkLst>
            <pc:docMk/>
            <pc:sldMk cId="2140617317" sldId="503"/>
            <ac:spMk id="3" creationId="{87F9BC43-5294-94C0-50D3-88974E08A4F9}"/>
          </ac:spMkLst>
        </pc:spChg>
      </pc:sldChg>
      <pc:sldChg chg="addSp delSp modSp add mod">
        <pc:chgData name="Bill Roth" userId="60c71946-fb98-4c52-8ce1-cbed175b634c" providerId="ADAL" clId="{63AE0933-C239-45BB-995F-6AEE297513A9}" dt="2025-02-20T20:43:54.009" v="6448" actId="20577"/>
        <pc:sldMkLst>
          <pc:docMk/>
          <pc:sldMk cId="54483681" sldId="504"/>
        </pc:sldMkLst>
        <pc:graphicFrameChg chg="add mod ord modGraphic">
          <ac:chgData name="Bill Roth" userId="60c71946-fb98-4c52-8ce1-cbed175b634c" providerId="ADAL" clId="{63AE0933-C239-45BB-995F-6AEE297513A9}" dt="2025-02-20T20:43:54.009" v="6448" actId="20577"/>
          <ac:graphicFrameMkLst>
            <pc:docMk/>
            <pc:sldMk cId="54483681" sldId="504"/>
            <ac:graphicFrameMk id="5" creationId="{A3C81CA1-EDA5-C81A-2FD5-5DAAA2E181FF}"/>
          </ac:graphicFrameMkLst>
        </pc:graphicFrameChg>
      </pc:sldChg>
      <pc:sldChg chg="modSp add mod ord">
        <pc:chgData name="Bill Roth" userId="60c71946-fb98-4c52-8ce1-cbed175b634c" providerId="ADAL" clId="{63AE0933-C239-45BB-995F-6AEE297513A9}" dt="2025-02-20T20:31:49.702" v="5121" actId="20577"/>
        <pc:sldMkLst>
          <pc:docMk/>
          <pc:sldMk cId="4257821448" sldId="505"/>
        </pc:sldMkLst>
        <pc:spChg chg="mod">
          <ac:chgData name="Bill Roth" userId="60c71946-fb98-4c52-8ce1-cbed175b634c" providerId="ADAL" clId="{63AE0933-C239-45BB-995F-6AEE297513A9}" dt="2025-02-20T20:31:49.702" v="5121" actId="20577"/>
          <ac:spMkLst>
            <pc:docMk/>
            <pc:sldMk cId="4257821448" sldId="505"/>
            <ac:spMk id="3" creationId="{BB433358-6D87-C086-1275-3790510D0903}"/>
          </ac:spMkLst>
        </pc:spChg>
      </pc:sldChg>
      <pc:sldChg chg="modSp add mod">
        <pc:chgData name="Bill Roth" userId="60c71946-fb98-4c52-8ce1-cbed175b634c" providerId="ADAL" clId="{63AE0933-C239-45BB-995F-6AEE297513A9}" dt="2025-02-20T20:47:39.604" v="6780" actId="20577"/>
        <pc:sldMkLst>
          <pc:docMk/>
          <pc:sldMk cId="2854229089" sldId="506"/>
        </pc:sldMkLst>
        <pc:spChg chg="mod">
          <ac:chgData name="Bill Roth" userId="60c71946-fb98-4c52-8ce1-cbed175b634c" providerId="ADAL" clId="{63AE0933-C239-45BB-995F-6AEE297513A9}" dt="2025-02-20T20:47:39.604" v="6780" actId="20577"/>
          <ac:spMkLst>
            <pc:docMk/>
            <pc:sldMk cId="2854229089" sldId="506"/>
            <ac:spMk id="3" creationId="{624C18EA-D1C9-77B0-0028-7C9CFDF3B5A7}"/>
          </ac:spMkLst>
        </pc:spChg>
      </pc:sldChg>
      <pc:sldChg chg="modSp new mod">
        <pc:chgData name="Bill Roth" userId="60c71946-fb98-4c52-8ce1-cbed175b634c" providerId="ADAL" clId="{63AE0933-C239-45BB-995F-6AEE297513A9}" dt="2025-02-20T20:37:46.578" v="5966" actId="20577"/>
        <pc:sldMkLst>
          <pc:docMk/>
          <pc:sldMk cId="3212421879" sldId="507"/>
        </pc:sldMkLst>
        <pc:spChg chg="mod">
          <ac:chgData name="Bill Roth" userId="60c71946-fb98-4c52-8ce1-cbed175b634c" providerId="ADAL" clId="{63AE0933-C239-45BB-995F-6AEE297513A9}" dt="2025-02-20T20:27:45.614" v="4728" actId="20577"/>
          <ac:spMkLst>
            <pc:docMk/>
            <pc:sldMk cId="3212421879" sldId="507"/>
            <ac:spMk id="2" creationId="{9D5BAC42-A63B-FDEA-8465-8395E6B2856C}"/>
          </ac:spMkLst>
        </pc:spChg>
        <pc:spChg chg="mod">
          <ac:chgData name="Bill Roth" userId="60c71946-fb98-4c52-8ce1-cbed175b634c" providerId="ADAL" clId="{63AE0933-C239-45BB-995F-6AEE297513A9}" dt="2025-02-20T20:37:46.578" v="5966" actId="20577"/>
          <ac:spMkLst>
            <pc:docMk/>
            <pc:sldMk cId="3212421879" sldId="507"/>
            <ac:spMk id="3" creationId="{07D1B717-AA30-DEC9-3E55-103CA239143F}"/>
          </ac:spMkLst>
        </pc:spChg>
      </pc:sldChg>
      <pc:sldChg chg="modSp add mod">
        <pc:chgData name="Bill Roth" userId="60c71946-fb98-4c52-8ce1-cbed175b634c" providerId="ADAL" clId="{63AE0933-C239-45BB-995F-6AEE297513A9}" dt="2025-02-20T20:36:43.740" v="5885" actId="20577"/>
        <pc:sldMkLst>
          <pc:docMk/>
          <pc:sldMk cId="3581281984" sldId="508"/>
        </pc:sldMkLst>
        <pc:spChg chg="mod">
          <ac:chgData name="Bill Roth" userId="60c71946-fb98-4c52-8ce1-cbed175b634c" providerId="ADAL" clId="{63AE0933-C239-45BB-995F-6AEE297513A9}" dt="2025-02-20T20:36:43.740" v="5885" actId="20577"/>
          <ac:spMkLst>
            <pc:docMk/>
            <pc:sldMk cId="3581281984" sldId="508"/>
            <ac:spMk id="3" creationId="{B0A930E7-2FED-8FA0-310F-5498AEBBC4FF}"/>
          </ac:spMkLst>
        </pc:spChg>
      </pc:sldChg>
      <pc:sldChg chg="modSp new mod">
        <pc:chgData name="Bill Roth" userId="60c71946-fb98-4c52-8ce1-cbed175b634c" providerId="ADAL" clId="{63AE0933-C239-45BB-995F-6AEE297513A9}" dt="2025-02-20T20:45:33.114" v="6554" actId="20577"/>
        <pc:sldMkLst>
          <pc:docMk/>
          <pc:sldMk cId="2758306340" sldId="509"/>
        </pc:sldMkLst>
        <pc:spChg chg="mod">
          <ac:chgData name="Bill Roth" userId="60c71946-fb98-4c52-8ce1-cbed175b634c" providerId="ADAL" clId="{63AE0933-C239-45BB-995F-6AEE297513A9}" dt="2025-02-20T20:35:32.090" v="5788" actId="20577"/>
          <ac:spMkLst>
            <pc:docMk/>
            <pc:sldMk cId="2758306340" sldId="509"/>
            <ac:spMk id="2" creationId="{858DB766-2A9E-AFA7-409B-7BDF121F43EC}"/>
          </ac:spMkLst>
        </pc:spChg>
        <pc:spChg chg="mod">
          <ac:chgData name="Bill Roth" userId="60c71946-fb98-4c52-8ce1-cbed175b634c" providerId="ADAL" clId="{63AE0933-C239-45BB-995F-6AEE297513A9}" dt="2025-02-20T20:45:33.114" v="6554" actId="20577"/>
          <ac:spMkLst>
            <pc:docMk/>
            <pc:sldMk cId="2758306340" sldId="509"/>
            <ac:spMk id="3" creationId="{D755CB25-1D43-C9EA-F728-A50A459ACFF7}"/>
          </ac:spMkLst>
        </pc:spChg>
      </pc:sldChg>
      <pc:sldChg chg="modSp add mod">
        <pc:chgData name="Bill Roth" userId="60c71946-fb98-4c52-8ce1-cbed175b634c" providerId="ADAL" clId="{63AE0933-C239-45BB-995F-6AEE297513A9}" dt="2025-02-20T20:47:32.868" v="6778" actId="20577"/>
        <pc:sldMkLst>
          <pc:docMk/>
          <pc:sldMk cId="2757969811" sldId="510"/>
        </pc:sldMkLst>
        <pc:spChg chg="mod">
          <ac:chgData name="Bill Roth" userId="60c71946-fb98-4c52-8ce1-cbed175b634c" providerId="ADAL" clId="{63AE0933-C239-45BB-995F-6AEE297513A9}" dt="2025-02-20T20:47:32.868" v="6778" actId="20577"/>
          <ac:spMkLst>
            <pc:docMk/>
            <pc:sldMk cId="2757969811" sldId="510"/>
            <ac:spMk id="3" creationId="{FDA22757-AD62-C54E-8092-40E11143DA87}"/>
          </ac:spMkLst>
        </pc:spChg>
      </pc:sldChg>
      <pc:sldChg chg="addSp delSp modSp add mod">
        <pc:chgData name="Bill Roth" userId="60c71946-fb98-4c52-8ce1-cbed175b634c" providerId="ADAL" clId="{63AE0933-C239-45BB-995F-6AEE297513A9}" dt="2025-02-20T20:43:44.466" v="6446" actId="113"/>
        <pc:sldMkLst>
          <pc:docMk/>
          <pc:sldMk cId="907805392" sldId="511"/>
        </pc:sldMkLst>
        <pc:graphicFrameChg chg="add mod ord modGraphic">
          <ac:chgData name="Bill Roth" userId="60c71946-fb98-4c52-8ce1-cbed175b634c" providerId="ADAL" clId="{63AE0933-C239-45BB-995F-6AEE297513A9}" dt="2025-02-20T20:43:44.466" v="6446" actId="113"/>
          <ac:graphicFrameMkLst>
            <pc:docMk/>
            <pc:sldMk cId="907805392" sldId="511"/>
            <ac:graphicFrameMk id="4" creationId="{29F87C7E-D74D-4065-BA8E-E6560B2F1E73}"/>
          </ac:graphicFrameMkLst>
        </pc:graphicFrameChg>
      </pc:sldChg>
      <pc:sldChg chg="modSp add mod">
        <pc:chgData name="Bill Roth" userId="60c71946-fb98-4c52-8ce1-cbed175b634c" providerId="ADAL" clId="{63AE0933-C239-45BB-995F-6AEE297513A9}" dt="2025-02-20T20:47:19.634" v="6761" actId="20577"/>
        <pc:sldMkLst>
          <pc:docMk/>
          <pc:sldMk cId="1722551354" sldId="512"/>
        </pc:sldMkLst>
        <pc:spChg chg="mod">
          <ac:chgData name="Bill Roth" userId="60c71946-fb98-4c52-8ce1-cbed175b634c" providerId="ADAL" clId="{63AE0933-C239-45BB-995F-6AEE297513A9}" dt="2025-02-20T20:47:19.634" v="6761" actId="20577"/>
          <ac:spMkLst>
            <pc:docMk/>
            <pc:sldMk cId="1722551354" sldId="512"/>
            <ac:spMk id="3" creationId="{B018B7F1-A88A-9621-3211-14D2CA31932E}"/>
          </ac:spMkLst>
        </pc:spChg>
      </pc:sldChg>
      <pc:sldChg chg="modSp add mod">
        <pc:chgData name="Bill Roth" userId="60c71946-fb98-4c52-8ce1-cbed175b634c" providerId="ADAL" clId="{63AE0933-C239-45BB-995F-6AEE297513A9}" dt="2025-02-21T02:21:45.781" v="6907" actId="20577"/>
        <pc:sldMkLst>
          <pc:docMk/>
          <pc:sldMk cId="2190863983" sldId="513"/>
        </pc:sldMkLst>
        <pc:spChg chg="mod">
          <ac:chgData name="Bill Roth" userId="60c71946-fb98-4c52-8ce1-cbed175b634c" providerId="ADAL" clId="{63AE0933-C239-45BB-995F-6AEE297513A9}" dt="2025-02-21T02:21:45.781" v="6907" actId="20577"/>
          <ac:spMkLst>
            <pc:docMk/>
            <pc:sldMk cId="2190863983" sldId="513"/>
            <ac:spMk id="3" creationId="{C8443876-BE6F-CB55-61B7-F3C231DE68C0}"/>
          </ac:spMkLst>
        </pc:spChg>
      </pc:sldChg>
      <pc:sldChg chg="modSp add mod">
        <pc:chgData name="Bill Roth" userId="60c71946-fb98-4c52-8ce1-cbed175b634c" providerId="ADAL" clId="{63AE0933-C239-45BB-995F-6AEE297513A9}" dt="2025-02-21T02:22:15.146" v="6934" actId="27636"/>
        <pc:sldMkLst>
          <pc:docMk/>
          <pc:sldMk cId="4005591926" sldId="514"/>
        </pc:sldMkLst>
      </pc:sldChg>
      <pc:sldChg chg="addSp delSp modSp new mod modClrScheme chgLayout">
        <pc:chgData name="Bill Roth" userId="60c71946-fb98-4c52-8ce1-cbed175b634c" providerId="ADAL" clId="{63AE0933-C239-45BB-995F-6AEE297513A9}" dt="2025-02-21T12:00:34.586" v="7577" actId="33524"/>
        <pc:sldMkLst>
          <pc:docMk/>
          <pc:sldMk cId="3652554558" sldId="515"/>
        </pc:sldMkLst>
        <pc:spChg chg="mod ord">
          <ac:chgData name="Bill Roth" userId="60c71946-fb98-4c52-8ce1-cbed175b634c" providerId="ADAL" clId="{63AE0933-C239-45BB-995F-6AEE297513A9}" dt="2025-02-21T11:57:52.035" v="6936" actId="700"/>
          <ac:spMkLst>
            <pc:docMk/>
            <pc:sldMk cId="3652554558" sldId="515"/>
            <ac:spMk id="5" creationId="{E982B653-14E4-2635-EAF3-317F1B18FF9A}"/>
          </ac:spMkLst>
        </pc:spChg>
        <pc:spChg chg="add mod ord">
          <ac:chgData name="Bill Roth" userId="60c71946-fb98-4c52-8ce1-cbed175b634c" providerId="ADAL" clId="{63AE0933-C239-45BB-995F-6AEE297513A9}" dt="2025-02-21T11:58:09.291" v="6988" actId="20577"/>
          <ac:spMkLst>
            <pc:docMk/>
            <pc:sldMk cId="3652554558" sldId="515"/>
            <ac:spMk id="6" creationId="{70BD3766-43E8-1162-503E-8BF72FA4595A}"/>
          </ac:spMkLst>
        </pc:spChg>
        <pc:spChg chg="add mod ord">
          <ac:chgData name="Bill Roth" userId="60c71946-fb98-4c52-8ce1-cbed175b634c" providerId="ADAL" clId="{63AE0933-C239-45BB-995F-6AEE297513A9}" dt="2025-02-21T12:00:34.586" v="7577" actId="33524"/>
          <ac:spMkLst>
            <pc:docMk/>
            <pc:sldMk cId="3652554558" sldId="515"/>
            <ac:spMk id="7" creationId="{33B29021-0E51-D771-EFE6-931D26DAAE0D}"/>
          </ac:spMkLst>
        </pc:spChg>
      </pc:sldChg>
      <pc:sldChg chg="modSp add mod">
        <pc:chgData name="Bill Roth" userId="60c71946-fb98-4c52-8ce1-cbed175b634c" providerId="ADAL" clId="{63AE0933-C239-45BB-995F-6AEE297513A9}" dt="2025-02-21T14:22:06.600" v="7953" actId="20577"/>
        <pc:sldMkLst>
          <pc:docMk/>
          <pc:sldMk cId="2731813334" sldId="516"/>
        </pc:sldMkLst>
        <pc:spChg chg="mod">
          <ac:chgData name="Bill Roth" userId="60c71946-fb98-4c52-8ce1-cbed175b634c" providerId="ADAL" clId="{63AE0933-C239-45BB-995F-6AEE297513A9}" dt="2025-02-21T14:22:06.600" v="7953" actId="20577"/>
          <ac:spMkLst>
            <pc:docMk/>
            <pc:sldMk cId="2731813334" sldId="516"/>
            <ac:spMk id="7" creationId="{2B918721-6FDA-8E79-DB7F-AAF91E21B248}"/>
          </ac:spMkLst>
        </pc:spChg>
      </pc:sldChg>
      <pc:sldChg chg="modSp add mod">
        <pc:chgData name="Bill Roth" userId="60c71946-fb98-4c52-8ce1-cbed175b634c" providerId="ADAL" clId="{63AE0933-C239-45BB-995F-6AEE297513A9}" dt="2025-02-21T14:22:41.940" v="8005" actId="20577"/>
        <pc:sldMkLst>
          <pc:docMk/>
          <pc:sldMk cId="2449499722" sldId="517"/>
        </pc:sldMkLst>
      </pc:sldChg>
      <pc:sldChg chg="addSp delSp modSp new mod modClrScheme chgLayout">
        <pc:chgData name="Bill Roth" userId="60c71946-fb98-4c52-8ce1-cbed175b634c" providerId="ADAL" clId="{63AE0933-C239-45BB-995F-6AEE297513A9}" dt="2025-02-21T14:23:32.706" v="8036" actId="255"/>
        <pc:sldMkLst>
          <pc:docMk/>
          <pc:sldMk cId="278308150" sldId="518"/>
        </pc:sldMkLst>
        <pc:spChg chg="mod ord">
          <ac:chgData name="Bill Roth" userId="60c71946-fb98-4c52-8ce1-cbed175b634c" providerId="ADAL" clId="{63AE0933-C239-45BB-995F-6AEE297513A9}" dt="2025-02-21T14:22:51.115" v="8007" actId="700"/>
          <ac:spMkLst>
            <pc:docMk/>
            <pc:sldMk cId="278308150" sldId="518"/>
            <ac:spMk id="5" creationId="{F56E7AE3-E2BC-ED2F-C7F5-DE025242DED4}"/>
          </ac:spMkLst>
        </pc:spChg>
        <pc:spChg chg="add mod ord">
          <ac:chgData name="Bill Roth" userId="60c71946-fb98-4c52-8ce1-cbed175b634c" providerId="ADAL" clId="{63AE0933-C239-45BB-995F-6AEE297513A9}" dt="2025-02-21T14:22:57.670" v="8032" actId="20577"/>
          <ac:spMkLst>
            <pc:docMk/>
            <pc:sldMk cId="278308150" sldId="518"/>
            <ac:spMk id="6" creationId="{16C61894-4367-FBC8-934D-3FA679C5FB0E}"/>
          </ac:spMkLst>
        </pc:spChg>
        <pc:spChg chg="add mod ord">
          <ac:chgData name="Bill Roth" userId="60c71946-fb98-4c52-8ce1-cbed175b634c" providerId="ADAL" clId="{63AE0933-C239-45BB-995F-6AEE297513A9}" dt="2025-02-21T14:23:32.706" v="8036" actId="255"/>
          <ac:spMkLst>
            <pc:docMk/>
            <pc:sldMk cId="278308150" sldId="518"/>
            <ac:spMk id="7" creationId="{D875CA7F-ADCD-4FE8-326D-B7F431F01360}"/>
          </ac:spMkLst>
        </pc:spChg>
      </pc:sldChg>
      <pc:sldChg chg="modSp add mod">
        <pc:chgData name="Bill Roth" userId="60c71946-fb98-4c52-8ce1-cbed175b634c" providerId="ADAL" clId="{63AE0933-C239-45BB-995F-6AEE297513A9}" dt="2025-02-21T14:26:35.227" v="8154" actId="20577"/>
        <pc:sldMkLst>
          <pc:docMk/>
          <pc:sldMk cId="990604923" sldId="519"/>
        </pc:sldMkLst>
      </pc:sldChg>
    </pc:docChg>
  </pc:docChgLst>
  <pc:docChgLst>
    <pc:chgData name="Sonya Kameneva" userId="5b7b7b78-c824-4f2a-999d-8a512d24a7a3" providerId="ADAL" clId="{03808835-8929-4BA6-B44C-08917912F5E3}"/>
    <pc:docChg chg="delSld">
      <pc:chgData name="Sonya Kameneva" userId="5b7b7b78-c824-4f2a-999d-8a512d24a7a3" providerId="ADAL" clId="{03808835-8929-4BA6-B44C-08917912F5E3}" dt="2025-02-21T14:24:18.318" v="0" actId="2696"/>
      <pc:docMkLst>
        <pc:docMk/>
      </pc:docMkLst>
      <pc:sldChg chg="del">
        <pc:chgData name="Sonya Kameneva" userId="5b7b7b78-c824-4f2a-999d-8a512d24a7a3" providerId="ADAL" clId="{03808835-8929-4BA6-B44C-08917912F5E3}" dt="2025-02-21T14:24:18.318" v="0" actId="2696"/>
        <pc:sldMkLst>
          <pc:docMk/>
          <pc:sldMk cId="3976716275" sldId="334"/>
        </pc:sldMkLst>
      </pc:sldChg>
    </pc:docChg>
  </pc:docChgLst>
  <pc:docChgLst>
    <pc:chgData name="Amanda Harper" userId="S::amanda.harper@rothiams.com::05996a06-beea-4652-8281-e63705c50717" providerId="AD" clId="Web-{4825670D-1DCB-1FA4-194D-31DBBC87B169}"/>
    <pc:docChg chg="modSld">
      <pc:chgData name="Amanda Harper" userId="S::amanda.harper@rothiams.com::05996a06-beea-4652-8281-e63705c50717" providerId="AD" clId="Web-{4825670D-1DCB-1FA4-194D-31DBBC87B169}" dt="2025-02-21T15:34:06.860" v="30" actId="20577"/>
      <pc:docMkLst>
        <pc:docMk/>
      </pc:docMkLst>
      <pc:sldChg chg="delSp">
        <pc:chgData name="Amanda Harper" userId="S::amanda.harper@rothiams.com::05996a06-beea-4652-8281-e63705c50717" providerId="AD" clId="Web-{4825670D-1DCB-1FA4-194D-31DBBC87B169}" dt="2025-02-21T13:37:28.539" v="2"/>
        <pc:sldMkLst>
          <pc:docMk/>
          <pc:sldMk cId="516727241" sldId="259"/>
        </pc:sldMkLst>
      </pc:sldChg>
      <pc:sldChg chg="addSp delSp modSp">
        <pc:chgData name="Amanda Harper" userId="S::amanda.harper@rothiams.com::05996a06-beea-4652-8281-e63705c50717" providerId="AD" clId="Web-{4825670D-1DCB-1FA4-194D-31DBBC87B169}" dt="2025-02-21T15:33:10.484" v="14"/>
        <pc:sldMkLst>
          <pc:docMk/>
          <pc:sldMk cId="4153296349" sldId="260"/>
        </pc:sldMkLst>
        <pc:graphicFrameChg chg="mod">
          <ac:chgData name="Amanda Harper" userId="S::amanda.harper@rothiams.com::05996a06-beea-4652-8281-e63705c50717" providerId="AD" clId="Web-{4825670D-1DCB-1FA4-194D-31DBBC87B169}" dt="2025-02-21T15:29:40.448" v="6" actId="1076"/>
          <ac:graphicFrameMkLst>
            <pc:docMk/>
            <pc:sldMk cId="4153296349" sldId="260"/>
            <ac:graphicFrameMk id="9" creationId="{3F79AF04-877B-FAAA-0764-29CD018E9D75}"/>
          </ac:graphicFrameMkLst>
        </pc:graphicFrameChg>
      </pc:sldChg>
      <pc:sldChg chg="modSp">
        <pc:chgData name="Amanda Harper" userId="S::amanda.harper@rothiams.com::05996a06-beea-4652-8281-e63705c50717" providerId="AD" clId="Web-{4825670D-1DCB-1FA4-194D-31DBBC87B169}" dt="2025-02-21T15:33:47.828" v="15" actId="20577"/>
        <pc:sldMkLst>
          <pc:docMk/>
          <pc:sldMk cId="3435032578" sldId="266"/>
        </pc:sldMkLst>
        <pc:spChg chg="mod">
          <ac:chgData name="Amanda Harper" userId="S::amanda.harper@rothiams.com::05996a06-beea-4652-8281-e63705c50717" providerId="AD" clId="Web-{4825670D-1DCB-1FA4-194D-31DBBC87B169}" dt="2025-02-21T15:33:47.828" v="15" actId="20577"/>
          <ac:spMkLst>
            <pc:docMk/>
            <pc:sldMk cId="3435032578" sldId="266"/>
            <ac:spMk id="4" creationId="{DD87AC8A-DAE2-4CB4-AC45-21262898CDCC}"/>
          </ac:spMkLst>
        </pc:spChg>
      </pc:sldChg>
      <pc:sldChg chg="modSp modCm">
        <pc:chgData name="Amanda Harper" userId="S::amanda.harper@rothiams.com::05996a06-beea-4652-8281-e63705c50717" providerId="AD" clId="Web-{4825670D-1DCB-1FA4-194D-31DBBC87B169}" dt="2025-02-21T15:34:06.860" v="30" actId="20577"/>
        <pc:sldMkLst>
          <pc:docMk/>
          <pc:sldMk cId="183863305" sldId="296"/>
        </pc:sldMkLst>
        <pc:spChg chg="mod">
          <ac:chgData name="Amanda Harper" userId="S::amanda.harper@rothiams.com::05996a06-beea-4652-8281-e63705c50717" providerId="AD" clId="Web-{4825670D-1DCB-1FA4-194D-31DBBC87B169}" dt="2025-02-21T15:34:06.860" v="30" actId="20577"/>
          <ac:spMkLst>
            <pc:docMk/>
            <pc:sldMk cId="183863305" sldId="296"/>
            <ac:spMk id="4" creationId="{DD87AC8A-DAE2-4CB4-AC45-21262898CDCC}"/>
          </ac:spMkLst>
        </pc:spChg>
        <pc:spChg chg="mod">
          <ac:chgData name="Amanda Harper" userId="S::amanda.harper@rothiams.com::05996a06-beea-4652-8281-e63705c50717" providerId="AD" clId="Web-{4825670D-1DCB-1FA4-194D-31DBBC87B169}" dt="2025-02-21T15:34:03.016" v="29" actId="20577"/>
          <ac:spMkLst>
            <pc:docMk/>
            <pc:sldMk cId="183863305" sldId="296"/>
            <ac:spMk id="5" creationId="{A0916624-B579-497F-BF8F-7A693F508B14}"/>
          </ac:spMkLst>
        </pc:spChg>
        <pc:extLst>
          <p:ext xmlns:p="http://schemas.openxmlformats.org/presentationml/2006/main" uri="{D6D511B9-2390-475A-947B-AFAB55BFBCF1}">
            <pc226:cmChg xmlns:pc226="http://schemas.microsoft.com/office/powerpoint/2022/06/main/command" chg="mod">
              <pc226:chgData name="Amanda Harper" userId="S::amanda.harper@rothiams.com::05996a06-beea-4652-8281-e63705c50717" providerId="AD" clId="Web-{4825670D-1DCB-1FA4-194D-31DBBC87B169}" dt="2025-02-21T15:33:58.079" v="28" actId="20577"/>
              <pc2:cmMkLst xmlns:pc2="http://schemas.microsoft.com/office/powerpoint/2019/9/main/command">
                <pc:docMk/>
                <pc:sldMk cId="183863305" sldId="296"/>
                <pc2:cmMk id="{2EF42D0C-9174-471F-9B5C-5C5FA61D1746}"/>
              </pc2:cmMkLst>
            </pc226:cmChg>
          </p:ext>
        </pc:extLst>
      </pc:sldChg>
    </pc:docChg>
  </pc:docChgLst>
  <pc:docChgLst>
    <pc:chgData name="Amanda Harper" userId="05996a06-beea-4652-8281-e63705c50717" providerId="ADAL" clId="{F54C61D4-D0B9-485D-BF91-1B4C0737DE28}"/>
    <pc:docChg chg="undo custSel addSld delSld modSld sldOrd modMainMaster">
      <pc:chgData name="Amanda Harper" userId="05996a06-beea-4652-8281-e63705c50717" providerId="ADAL" clId="{F54C61D4-D0B9-485D-BF91-1B4C0737DE28}" dt="2025-02-24T14:41:57.507" v="980"/>
      <pc:docMkLst>
        <pc:docMk/>
      </pc:docMkLst>
      <pc:sldChg chg="addSp modSp mod modTransition">
        <pc:chgData name="Amanda Harper" userId="05996a06-beea-4652-8281-e63705c50717" providerId="ADAL" clId="{F54C61D4-D0B9-485D-BF91-1B4C0737DE28}" dt="2025-02-24T14:41:57.507" v="980"/>
        <pc:sldMkLst>
          <pc:docMk/>
          <pc:sldMk cId="516727241" sldId="259"/>
        </pc:sldMkLst>
        <pc:spChg chg="mod">
          <ac:chgData name="Amanda Harper" userId="05996a06-beea-4652-8281-e63705c50717" providerId="ADAL" clId="{F54C61D4-D0B9-485D-BF91-1B4C0737DE28}" dt="2025-02-21T17:16:05.703" v="127" actId="1076"/>
          <ac:spMkLst>
            <pc:docMk/>
            <pc:sldMk cId="516727241" sldId="259"/>
            <ac:spMk id="2" creationId="{067E883E-B511-8BE2-FA02-51BE6066777C}"/>
          </ac:spMkLst>
        </pc:spChg>
        <pc:picChg chg="add mod">
          <ac:chgData name="Amanda Harper" userId="05996a06-beea-4652-8281-e63705c50717" providerId="ADAL" clId="{F54C61D4-D0B9-485D-BF91-1B4C0737DE28}" dt="2025-02-21T17:16:16.560" v="129" actId="1076"/>
          <ac:picMkLst>
            <pc:docMk/>
            <pc:sldMk cId="516727241" sldId="259"/>
            <ac:picMk id="2050" creationId="{0B99AB62-2D6B-C3D6-9D12-A94EB7109833}"/>
          </ac:picMkLst>
        </pc:picChg>
      </pc:sldChg>
      <pc:sldChg chg="delSp modSp mod modTransition">
        <pc:chgData name="Amanda Harper" userId="05996a06-beea-4652-8281-e63705c50717" providerId="ADAL" clId="{F54C61D4-D0B9-485D-BF91-1B4C0737DE28}" dt="2025-02-24T14:41:57.507" v="980"/>
        <pc:sldMkLst>
          <pc:docMk/>
          <pc:sldMk cId="4153296349" sldId="260"/>
        </pc:sldMkLst>
        <pc:graphicFrameChg chg="mod">
          <ac:chgData name="Amanda Harper" userId="05996a06-beea-4652-8281-e63705c50717" providerId="ADAL" clId="{F54C61D4-D0B9-485D-BF91-1B4C0737DE28}" dt="2025-02-24T14:19:29.215" v="911" actId="1582"/>
          <ac:graphicFrameMkLst>
            <pc:docMk/>
            <pc:sldMk cId="4153296349" sldId="260"/>
            <ac:graphicFrameMk id="9" creationId="{3F79AF04-877B-FAAA-0764-29CD018E9D75}"/>
          </ac:graphicFrameMkLst>
        </pc:graphicFrameChg>
      </pc:sldChg>
      <pc:sldChg chg="modTransition">
        <pc:chgData name="Amanda Harper" userId="05996a06-beea-4652-8281-e63705c50717" providerId="ADAL" clId="{F54C61D4-D0B9-485D-BF91-1B4C0737DE28}" dt="2025-02-24T14:41:57.507" v="980"/>
        <pc:sldMkLst>
          <pc:docMk/>
          <pc:sldMk cId="89206011" sldId="262"/>
        </pc:sldMkLst>
      </pc:sldChg>
      <pc:sldChg chg="modSp mod modTransition modCm">
        <pc:chgData name="Amanda Harper" userId="05996a06-beea-4652-8281-e63705c50717" providerId="ADAL" clId="{F54C61D4-D0B9-485D-BF91-1B4C0737DE28}" dt="2025-02-24T14:41:57.507" v="980"/>
        <pc:sldMkLst>
          <pc:docMk/>
          <pc:sldMk cId="3435032578" sldId="266"/>
        </pc:sldMkLst>
        <pc:spChg chg="mod">
          <ac:chgData name="Amanda Harper" userId="05996a06-beea-4652-8281-e63705c50717" providerId="ADAL" clId="{F54C61D4-D0B9-485D-BF91-1B4C0737DE28}" dt="2025-02-21T17:23:22.969" v="163" actId="14100"/>
          <ac:spMkLst>
            <pc:docMk/>
            <pc:sldMk cId="3435032578" sldId="266"/>
            <ac:spMk id="4" creationId="{DD87AC8A-DAE2-4CB4-AC45-21262898CDCC}"/>
          </ac:spMkLst>
        </pc:spChg>
        <pc:spChg chg="mod">
          <ac:chgData name="Amanda Harper" userId="05996a06-beea-4652-8281-e63705c50717" providerId="ADAL" clId="{F54C61D4-D0B9-485D-BF91-1B4C0737DE28}" dt="2025-02-24T14:31:54.112" v="942" actId="14100"/>
          <ac:spMkLst>
            <pc:docMk/>
            <pc:sldMk cId="3435032578" sldId="266"/>
            <ac:spMk id="5" creationId="{A0916624-B579-497F-BF8F-7A693F508B14}"/>
          </ac:spMkLst>
        </pc:spChg>
        <pc:picChg chg="mod">
          <ac:chgData name="Amanda Harper" userId="05996a06-beea-4652-8281-e63705c50717" providerId="ADAL" clId="{F54C61D4-D0B9-485D-BF91-1B4C0737DE28}" dt="2025-02-21T17:23:15.185" v="161" actId="14100"/>
          <ac:picMkLst>
            <pc:docMk/>
            <pc:sldMk cId="3435032578" sldId="266"/>
            <ac:picMk id="2" creationId="{16672C29-17CB-C8F8-A138-D443E6C453BF}"/>
          </ac:picMkLst>
        </pc:picChg>
        <pc:extLst>
          <p:ext xmlns:p="http://schemas.openxmlformats.org/presentationml/2006/main" uri="{D6D511B9-2390-475A-947B-AFAB55BFBCF1}">
            <pc226:cmChg xmlns:pc226="http://schemas.microsoft.com/office/powerpoint/2022/06/main/command" chg="mod">
              <pc226:chgData name="Amanda Harper" userId="05996a06-beea-4652-8281-e63705c50717" providerId="ADAL" clId="{F54C61D4-D0B9-485D-BF91-1B4C0737DE28}" dt="2025-02-21T17:23:02.775" v="157" actId="20577"/>
              <pc2:cmMkLst xmlns:pc2="http://schemas.microsoft.com/office/powerpoint/2019/9/main/command">
                <pc:docMk/>
                <pc:sldMk cId="3435032578" sldId="266"/>
                <pc2:cmMk id="{25F78465-FDF7-4A79-98CE-30FAA0588240}"/>
              </pc2:cmMkLst>
            </pc226:cmChg>
          </p:ext>
        </pc:extLst>
      </pc:sldChg>
      <pc:sldChg chg="modTransition">
        <pc:chgData name="Amanda Harper" userId="05996a06-beea-4652-8281-e63705c50717" providerId="ADAL" clId="{F54C61D4-D0B9-485D-BF91-1B4C0737DE28}" dt="2025-02-24T14:41:57.507" v="980"/>
        <pc:sldMkLst>
          <pc:docMk/>
          <pc:sldMk cId="519298175" sldId="288"/>
        </pc:sldMkLst>
      </pc:sldChg>
      <pc:sldChg chg="addSp delSp modSp mod modTransition modCm">
        <pc:chgData name="Amanda Harper" userId="05996a06-beea-4652-8281-e63705c50717" providerId="ADAL" clId="{F54C61D4-D0B9-485D-BF91-1B4C0737DE28}" dt="2025-02-24T14:41:57.507" v="980"/>
        <pc:sldMkLst>
          <pc:docMk/>
          <pc:sldMk cId="183863305" sldId="296"/>
        </pc:sldMkLst>
        <pc:spChg chg="add mod">
          <ac:chgData name="Amanda Harper" userId="05996a06-beea-4652-8281-e63705c50717" providerId="ADAL" clId="{F54C61D4-D0B9-485D-BF91-1B4C0737DE28}" dt="2025-02-21T17:23:52.580" v="165" actId="14100"/>
          <ac:spMkLst>
            <pc:docMk/>
            <pc:sldMk cId="183863305" sldId="296"/>
            <ac:spMk id="2" creationId="{A0A5718A-2064-FE48-99CD-5C6855FAC4FD}"/>
          </ac:spMkLst>
        </pc:spChg>
        <pc:spChg chg="mod">
          <ac:chgData name="Amanda Harper" userId="05996a06-beea-4652-8281-e63705c50717" providerId="ADAL" clId="{F54C61D4-D0B9-485D-BF91-1B4C0737DE28}" dt="2025-02-21T17:26:33.294" v="167" actId="1076"/>
          <ac:spMkLst>
            <pc:docMk/>
            <pc:sldMk cId="183863305" sldId="296"/>
            <ac:spMk id="4" creationId="{DD87AC8A-DAE2-4CB4-AC45-21262898CDCC}"/>
          </ac:spMkLst>
        </pc:spChg>
        <pc:spChg chg="mod">
          <ac:chgData name="Amanda Harper" userId="05996a06-beea-4652-8281-e63705c50717" providerId="ADAL" clId="{F54C61D4-D0B9-485D-BF91-1B4C0737DE28}" dt="2025-02-21T17:24:00.949" v="166" actId="1076"/>
          <ac:spMkLst>
            <pc:docMk/>
            <pc:sldMk cId="183863305" sldId="296"/>
            <ac:spMk id="5" creationId="{A0916624-B579-497F-BF8F-7A693F508B14}"/>
          </ac:spMkLst>
        </pc:spChg>
        <pc:picChg chg="add mod">
          <ac:chgData name="Amanda Harper" userId="05996a06-beea-4652-8281-e63705c50717" providerId="ADAL" clId="{F54C61D4-D0B9-485D-BF91-1B4C0737DE28}" dt="2025-02-21T17:11:48.706" v="79" actId="14100"/>
          <ac:picMkLst>
            <pc:docMk/>
            <pc:sldMk cId="183863305" sldId="296"/>
            <ac:picMk id="1026" creationId="{D0BFF053-FD5A-2F34-5EF2-686A0E2FBC6B}"/>
          </ac:picMkLst>
        </pc:picChg>
        <pc:extLst>
          <p:ext xmlns:p="http://schemas.openxmlformats.org/presentationml/2006/main" uri="{D6D511B9-2390-475A-947B-AFAB55BFBCF1}">
            <pc226:cmChg xmlns:pc226="http://schemas.microsoft.com/office/powerpoint/2022/06/main/command" chg="mod">
              <pc226:chgData name="Amanda Harper" userId="05996a06-beea-4652-8281-e63705c50717" providerId="ADAL" clId="{F54C61D4-D0B9-485D-BF91-1B4C0737DE28}" dt="2025-02-21T17:05:41.568" v="59" actId="6549"/>
              <pc2:cmMkLst xmlns:pc2="http://schemas.microsoft.com/office/powerpoint/2019/9/main/command">
                <pc:docMk/>
                <pc:sldMk cId="183863305" sldId="296"/>
                <pc2:cmMk id="{2EF42D0C-9174-471F-9B5C-5C5FA61D1746}"/>
              </pc2:cmMkLst>
            </pc226:cmChg>
          </p:ext>
        </pc:extLst>
      </pc:sldChg>
      <pc:sldChg chg="modSp mod modTransition">
        <pc:chgData name="Amanda Harper" userId="05996a06-beea-4652-8281-e63705c50717" providerId="ADAL" clId="{F54C61D4-D0B9-485D-BF91-1B4C0737DE28}" dt="2025-02-24T14:41:57.507" v="980"/>
        <pc:sldMkLst>
          <pc:docMk/>
          <pc:sldMk cId="1560122414" sldId="297"/>
        </pc:sldMkLst>
        <pc:spChg chg="mod">
          <ac:chgData name="Amanda Harper" userId="05996a06-beea-4652-8281-e63705c50717" providerId="ADAL" clId="{F54C61D4-D0B9-485D-BF91-1B4C0737DE28}" dt="2025-02-21T17:18:03.628" v="137" actId="20577"/>
          <ac:spMkLst>
            <pc:docMk/>
            <pc:sldMk cId="1560122414" sldId="297"/>
            <ac:spMk id="4" creationId="{B44C38AE-C31E-6E34-F4DF-219E98E6A0FF}"/>
          </ac:spMkLst>
        </pc:spChg>
      </pc:sldChg>
      <pc:sldChg chg="modSp mod modTransition">
        <pc:chgData name="Amanda Harper" userId="05996a06-beea-4652-8281-e63705c50717" providerId="ADAL" clId="{F54C61D4-D0B9-485D-BF91-1B4C0737DE28}" dt="2025-02-24T14:41:57.507" v="980"/>
        <pc:sldMkLst>
          <pc:docMk/>
          <pc:sldMk cId="3504291227" sldId="298"/>
        </pc:sldMkLst>
        <pc:spChg chg="mod">
          <ac:chgData name="Amanda Harper" userId="05996a06-beea-4652-8281-e63705c50717" providerId="ADAL" clId="{F54C61D4-D0B9-485D-BF91-1B4C0737DE28}" dt="2025-02-21T21:52:21.064" v="786" actId="207"/>
          <ac:spMkLst>
            <pc:docMk/>
            <pc:sldMk cId="3504291227" sldId="298"/>
            <ac:spMk id="4" creationId="{B44C38AE-C31E-6E34-F4DF-219E98E6A0FF}"/>
          </ac:spMkLst>
        </pc:spChg>
      </pc:sldChg>
      <pc:sldChg chg="modSp mod modTransition">
        <pc:chgData name="Amanda Harper" userId="05996a06-beea-4652-8281-e63705c50717" providerId="ADAL" clId="{F54C61D4-D0B9-485D-BF91-1B4C0737DE28}" dt="2025-02-24T14:41:57.507" v="980"/>
        <pc:sldMkLst>
          <pc:docMk/>
          <pc:sldMk cId="3139030458" sldId="321"/>
        </pc:sldMkLst>
        <pc:spChg chg="mod">
          <ac:chgData name="Amanda Harper" userId="05996a06-beea-4652-8281-e63705c50717" providerId="ADAL" clId="{F54C61D4-D0B9-485D-BF91-1B4C0737DE28}" dt="2025-02-24T14:28:07.984" v="920" actId="207"/>
          <ac:spMkLst>
            <pc:docMk/>
            <pc:sldMk cId="3139030458" sldId="321"/>
            <ac:spMk id="7" creationId="{477CE7D7-24B4-21E8-A949-4C0378CF4A9E}"/>
          </ac:spMkLst>
        </pc:spChg>
        <pc:graphicFrameChg chg="mod">
          <ac:chgData name="Amanda Harper" userId="05996a06-beea-4652-8281-e63705c50717" providerId="ADAL" clId="{F54C61D4-D0B9-485D-BF91-1B4C0737DE28}" dt="2025-02-24T14:30:25.842" v="940" actId="1582"/>
          <ac:graphicFrameMkLst>
            <pc:docMk/>
            <pc:sldMk cId="3139030458" sldId="321"/>
            <ac:graphicFrameMk id="10" creationId="{62B626F8-E1B8-F3F6-37CF-6D9FBAF94601}"/>
          </ac:graphicFrameMkLst>
        </pc:graphicFrameChg>
      </pc:sldChg>
      <pc:sldChg chg="del">
        <pc:chgData name="Amanda Harper" userId="05996a06-beea-4652-8281-e63705c50717" providerId="ADAL" clId="{F54C61D4-D0B9-485D-BF91-1B4C0737DE28}" dt="2025-02-21T21:39:46.493" v="738" actId="47"/>
        <pc:sldMkLst>
          <pc:docMk/>
          <pc:sldMk cId="2117507133" sldId="490"/>
        </pc:sldMkLst>
      </pc:sldChg>
      <pc:sldChg chg="addSp delSp modSp mod modTransition">
        <pc:chgData name="Amanda Harper" userId="05996a06-beea-4652-8281-e63705c50717" providerId="ADAL" clId="{F54C61D4-D0B9-485D-BF91-1B4C0737DE28}" dt="2025-02-24T14:41:57.507" v="980"/>
        <pc:sldMkLst>
          <pc:docMk/>
          <pc:sldMk cId="168046305" sldId="491"/>
        </pc:sldMkLst>
        <pc:spChg chg="mod">
          <ac:chgData name="Amanda Harper" userId="05996a06-beea-4652-8281-e63705c50717" providerId="ADAL" clId="{F54C61D4-D0B9-485D-BF91-1B4C0737DE28}" dt="2025-02-21T18:21:11.484" v="300" actId="1076"/>
          <ac:spMkLst>
            <pc:docMk/>
            <pc:sldMk cId="168046305" sldId="491"/>
            <ac:spMk id="4" creationId="{313C8E88-64DB-CE88-F024-75C5E2B4B33B}"/>
          </ac:spMkLst>
        </pc:spChg>
        <pc:picChg chg="add mod">
          <ac:chgData name="Amanda Harper" userId="05996a06-beea-4652-8281-e63705c50717" providerId="ADAL" clId="{F54C61D4-D0B9-485D-BF91-1B4C0737DE28}" dt="2025-02-21T21:50:41.932" v="778" actId="14826"/>
          <ac:picMkLst>
            <pc:docMk/>
            <pc:sldMk cId="168046305" sldId="491"/>
            <ac:picMk id="2" creationId="{43B372E8-53EA-86C1-F35B-99DAFAA8C5C9}"/>
          </ac:picMkLst>
        </pc:picChg>
      </pc:sldChg>
      <pc:sldChg chg="modSp mod modTransition">
        <pc:chgData name="Amanda Harper" userId="05996a06-beea-4652-8281-e63705c50717" providerId="ADAL" clId="{F54C61D4-D0B9-485D-BF91-1B4C0737DE28}" dt="2025-02-24T14:41:57.507" v="980"/>
        <pc:sldMkLst>
          <pc:docMk/>
          <pc:sldMk cId="3131588702" sldId="492"/>
        </pc:sldMkLst>
        <pc:spChg chg="mod">
          <ac:chgData name="Amanda Harper" userId="05996a06-beea-4652-8281-e63705c50717" providerId="ADAL" clId="{F54C61D4-D0B9-485D-BF91-1B4C0737DE28}" dt="2025-02-21T21:23:17.632" v="623" actId="1076"/>
          <ac:spMkLst>
            <pc:docMk/>
            <pc:sldMk cId="3131588702" sldId="492"/>
            <ac:spMk id="2" creationId="{C14AD4F9-A128-DBBC-362C-B8D4E414C7DA}"/>
          </ac:spMkLst>
        </pc:spChg>
      </pc:sldChg>
      <pc:sldChg chg="modSp mod modTransition">
        <pc:chgData name="Amanda Harper" userId="05996a06-beea-4652-8281-e63705c50717" providerId="ADAL" clId="{F54C61D4-D0B9-485D-BF91-1B4C0737DE28}" dt="2025-02-24T14:41:57.507" v="980"/>
        <pc:sldMkLst>
          <pc:docMk/>
          <pc:sldMk cId="2611761371" sldId="493"/>
        </pc:sldMkLst>
        <pc:spChg chg="mod">
          <ac:chgData name="Amanda Harper" userId="05996a06-beea-4652-8281-e63705c50717" providerId="ADAL" clId="{F54C61D4-D0B9-485D-BF91-1B4C0737DE28}" dt="2025-02-21T18:03:40.621" v="276" actId="1076"/>
          <ac:spMkLst>
            <pc:docMk/>
            <pc:sldMk cId="2611761371" sldId="493"/>
            <ac:spMk id="2" creationId="{C14AD4F9-A128-DBBC-362C-B8D4E414C7DA}"/>
          </ac:spMkLst>
        </pc:spChg>
        <pc:picChg chg="mod">
          <ac:chgData name="Amanda Harper" userId="05996a06-beea-4652-8281-e63705c50717" providerId="ADAL" clId="{F54C61D4-D0B9-485D-BF91-1B4C0737DE28}" dt="2025-02-21T18:03:35.755" v="275" actId="14100"/>
          <ac:picMkLst>
            <pc:docMk/>
            <pc:sldMk cId="2611761371" sldId="493"/>
            <ac:picMk id="6" creationId="{6AF52F4E-6CD1-FCE7-8160-B5A3BF6C6722}"/>
          </ac:picMkLst>
        </pc:picChg>
      </pc:sldChg>
      <pc:sldChg chg="del">
        <pc:chgData name="Amanda Harper" userId="05996a06-beea-4652-8281-e63705c50717" providerId="ADAL" clId="{F54C61D4-D0B9-485D-BF91-1B4C0737DE28}" dt="2025-02-21T21:40:05.866" v="739" actId="47"/>
        <pc:sldMkLst>
          <pc:docMk/>
          <pc:sldMk cId="767632159" sldId="494"/>
        </pc:sldMkLst>
      </pc:sldChg>
      <pc:sldChg chg="modTransition">
        <pc:chgData name="Amanda Harper" userId="05996a06-beea-4652-8281-e63705c50717" providerId="ADAL" clId="{F54C61D4-D0B9-485D-BF91-1B4C0737DE28}" dt="2025-02-24T14:41:57.507" v="980"/>
        <pc:sldMkLst>
          <pc:docMk/>
          <pc:sldMk cId="1797475225" sldId="495"/>
        </pc:sldMkLst>
      </pc:sldChg>
      <pc:sldChg chg="modTransition">
        <pc:chgData name="Amanda Harper" userId="05996a06-beea-4652-8281-e63705c50717" providerId="ADAL" clId="{F54C61D4-D0B9-485D-BF91-1B4C0737DE28}" dt="2025-02-24T14:41:57.507" v="980"/>
        <pc:sldMkLst>
          <pc:docMk/>
          <pc:sldMk cId="3625052185" sldId="496"/>
        </pc:sldMkLst>
      </pc:sldChg>
      <pc:sldChg chg="addSp delSp modSp mod modTransition">
        <pc:chgData name="Amanda Harper" userId="05996a06-beea-4652-8281-e63705c50717" providerId="ADAL" clId="{F54C61D4-D0B9-485D-BF91-1B4C0737DE28}" dt="2025-02-24T14:41:57.507" v="980"/>
        <pc:sldMkLst>
          <pc:docMk/>
          <pc:sldMk cId="431105170" sldId="497"/>
        </pc:sldMkLst>
        <pc:spChg chg="mod">
          <ac:chgData name="Amanda Harper" userId="05996a06-beea-4652-8281-e63705c50717" providerId="ADAL" clId="{F54C61D4-D0B9-485D-BF91-1B4C0737DE28}" dt="2025-02-21T22:02:13.254" v="837" actId="1076"/>
          <ac:spMkLst>
            <pc:docMk/>
            <pc:sldMk cId="431105170" sldId="497"/>
            <ac:spMk id="4" creationId="{2E0F68E0-8F31-5750-2110-795DBBCC09FC}"/>
          </ac:spMkLst>
        </pc:spChg>
        <pc:spChg chg="mod">
          <ac:chgData name="Amanda Harper" userId="05996a06-beea-4652-8281-e63705c50717" providerId="ADAL" clId="{F54C61D4-D0B9-485D-BF91-1B4C0737DE28}" dt="2025-02-21T22:04:42.912" v="890" actId="20577"/>
          <ac:spMkLst>
            <pc:docMk/>
            <pc:sldMk cId="431105170" sldId="497"/>
            <ac:spMk id="7" creationId="{DADEAFC3-6ACF-BCB3-BFBA-F71A0841AF0D}"/>
          </ac:spMkLst>
        </pc:spChg>
        <pc:grpChg chg="mod">
          <ac:chgData name="Amanda Harper" userId="05996a06-beea-4652-8281-e63705c50717" providerId="ADAL" clId="{F54C61D4-D0B9-485D-BF91-1B4C0737DE28}" dt="2025-02-21T22:00:48.172" v="827" actId="14100"/>
          <ac:grpSpMkLst>
            <pc:docMk/>
            <pc:sldMk cId="431105170" sldId="497"/>
            <ac:grpSpMk id="3" creationId="{22275B9D-8B77-57D6-E984-224B474B21E8}"/>
          </ac:grpSpMkLst>
        </pc:grpChg>
        <pc:picChg chg="add mod">
          <ac:chgData name="Amanda Harper" userId="05996a06-beea-4652-8281-e63705c50717" providerId="ADAL" clId="{F54C61D4-D0B9-485D-BF91-1B4C0737DE28}" dt="2025-02-21T22:03:44.867" v="849" actId="1076"/>
          <ac:picMkLst>
            <pc:docMk/>
            <pc:sldMk cId="431105170" sldId="497"/>
            <ac:picMk id="10" creationId="{5492E26E-EC5E-F7DB-FDB1-072CC1C31A87}"/>
          </ac:picMkLst>
        </pc:picChg>
        <pc:picChg chg="add mod">
          <ac:chgData name="Amanda Harper" userId="05996a06-beea-4652-8281-e63705c50717" providerId="ADAL" clId="{F54C61D4-D0B9-485D-BF91-1B4C0737DE28}" dt="2025-02-21T22:03:23.084" v="847" actId="1076"/>
          <ac:picMkLst>
            <pc:docMk/>
            <pc:sldMk cId="431105170" sldId="497"/>
            <ac:picMk id="12" creationId="{A8F6E6CF-ECCF-BA18-ECE7-1E1E6A1F5442}"/>
          </ac:picMkLst>
        </pc:picChg>
      </pc:sldChg>
      <pc:sldChg chg="addSp delSp modSp mod modTransition modCm">
        <pc:chgData name="Amanda Harper" userId="05996a06-beea-4652-8281-e63705c50717" providerId="ADAL" clId="{F54C61D4-D0B9-485D-BF91-1B4C0737DE28}" dt="2025-02-24T14:41:57.507" v="980"/>
        <pc:sldMkLst>
          <pc:docMk/>
          <pc:sldMk cId="2609008150" sldId="498"/>
        </pc:sldMkLst>
        <pc:spChg chg="add mod">
          <ac:chgData name="Amanda Harper" userId="05996a06-beea-4652-8281-e63705c50717" providerId="ADAL" clId="{F54C61D4-D0B9-485D-BF91-1B4C0737DE28}" dt="2025-02-21T17:56:18.750" v="228" actId="1076"/>
          <ac:spMkLst>
            <pc:docMk/>
            <pc:sldMk cId="2609008150" sldId="498"/>
            <ac:spMk id="2" creationId="{304A7F52-F22B-99E5-BDFD-37A8DE92A0A4}"/>
          </ac:spMkLst>
        </pc:spChg>
        <pc:spChg chg="mod">
          <ac:chgData name="Amanda Harper" userId="05996a06-beea-4652-8281-e63705c50717" providerId="ADAL" clId="{F54C61D4-D0B9-485D-BF91-1B4C0737DE28}" dt="2025-02-21T17:42:54.311" v="212" actId="20577"/>
          <ac:spMkLst>
            <pc:docMk/>
            <pc:sldMk cId="2609008150" sldId="498"/>
            <ac:spMk id="5" creationId="{273C2D6E-9027-902A-4A9A-F2F329CD913B}"/>
          </ac:spMkLst>
        </pc:spChg>
        <pc:spChg chg="mod">
          <ac:chgData name="Amanda Harper" userId="05996a06-beea-4652-8281-e63705c50717" providerId="ADAL" clId="{F54C61D4-D0B9-485D-BF91-1B4C0737DE28}" dt="2025-02-21T17:56:49.017" v="232" actId="1076"/>
          <ac:spMkLst>
            <pc:docMk/>
            <pc:sldMk cId="2609008150" sldId="498"/>
            <ac:spMk id="6" creationId="{2160E00B-1EB1-0F79-28BE-416124D1FA76}"/>
          </ac:spMkLst>
        </pc:spChg>
        <pc:spChg chg="mod">
          <ac:chgData name="Amanda Harper" userId="05996a06-beea-4652-8281-e63705c50717" providerId="ADAL" clId="{F54C61D4-D0B9-485D-BF91-1B4C0737DE28}" dt="2025-02-21T17:56:44.318" v="231" actId="14100"/>
          <ac:spMkLst>
            <pc:docMk/>
            <pc:sldMk cId="2609008150" sldId="498"/>
            <ac:spMk id="7" creationId="{F0ACE467-EC42-81D0-871F-C104EC2AE67A}"/>
          </ac:spMkLst>
        </pc:spChg>
        <pc:picChg chg="add mod">
          <ac:chgData name="Amanda Harper" userId="05996a06-beea-4652-8281-e63705c50717" providerId="ADAL" clId="{F54C61D4-D0B9-485D-BF91-1B4C0737DE28}" dt="2025-02-21T21:54:40.814" v="792" actId="1076"/>
          <ac:picMkLst>
            <pc:docMk/>
            <pc:sldMk cId="2609008150" sldId="498"/>
            <ac:picMk id="3076" creationId="{07FA3F38-7CD1-DFFE-83A6-F4835BE5F9EC}"/>
          </ac:picMkLst>
        </pc:picChg>
        <pc:extLst>
          <p:ext xmlns:p="http://schemas.openxmlformats.org/presentationml/2006/main" uri="{D6D511B9-2390-475A-947B-AFAB55BFBCF1}">
            <pc226:cmChg xmlns:pc226="http://schemas.microsoft.com/office/powerpoint/2022/06/main/command" chg="mod">
              <pc226:chgData name="Amanda Harper" userId="05996a06-beea-4652-8281-e63705c50717" providerId="ADAL" clId="{F54C61D4-D0B9-485D-BF91-1B4C0737DE28}" dt="2025-02-21T17:42:33.578" v="206" actId="6549"/>
              <pc2:cmMkLst xmlns:pc2="http://schemas.microsoft.com/office/powerpoint/2019/9/main/command">
                <pc:docMk/>
                <pc:sldMk cId="2609008150" sldId="498"/>
                <pc2:cmMk id="{BD2AF2AF-A86A-43E5-A087-61EFFD76549F}"/>
              </pc2:cmMkLst>
            </pc226:cmChg>
          </p:ext>
        </pc:extLst>
      </pc:sldChg>
      <pc:sldChg chg="addSp modSp mod modTransition">
        <pc:chgData name="Amanda Harper" userId="05996a06-beea-4652-8281-e63705c50717" providerId="ADAL" clId="{F54C61D4-D0B9-485D-BF91-1B4C0737DE28}" dt="2025-02-24T14:41:57.507" v="980"/>
        <pc:sldMkLst>
          <pc:docMk/>
          <pc:sldMk cId="1431832524" sldId="499"/>
        </pc:sldMkLst>
        <pc:spChg chg="mod">
          <ac:chgData name="Amanda Harper" userId="05996a06-beea-4652-8281-e63705c50717" providerId="ADAL" clId="{F54C61D4-D0B9-485D-BF91-1B4C0737DE28}" dt="2025-02-21T17:57:10.584" v="237" actId="20577"/>
          <ac:spMkLst>
            <pc:docMk/>
            <pc:sldMk cId="1431832524" sldId="499"/>
            <ac:spMk id="5" creationId="{06BD79C7-BBEA-EB9F-22AA-12C8F72FFE91}"/>
          </ac:spMkLst>
        </pc:spChg>
        <pc:spChg chg="mod">
          <ac:chgData name="Amanda Harper" userId="05996a06-beea-4652-8281-e63705c50717" providerId="ADAL" clId="{F54C61D4-D0B9-485D-BF91-1B4C0737DE28}" dt="2025-02-21T17:57:07.162" v="236" actId="1076"/>
          <ac:spMkLst>
            <pc:docMk/>
            <pc:sldMk cId="1431832524" sldId="499"/>
            <ac:spMk id="6" creationId="{5F242B99-BA66-1F4F-AEB9-8179997579AB}"/>
          </ac:spMkLst>
        </pc:spChg>
        <pc:spChg chg="mod">
          <ac:chgData name="Amanda Harper" userId="05996a06-beea-4652-8281-e63705c50717" providerId="ADAL" clId="{F54C61D4-D0B9-485D-BF91-1B4C0737DE28}" dt="2025-02-21T18:02:11.464" v="267" actId="14100"/>
          <ac:spMkLst>
            <pc:docMk/>
            <pc:sldMk cId="1431832524" sldId="499"/>
            <ac:spMk id="7" creationId="{3AEF048D-17A6-153F-C6D4-A552DA79C6B6}"/>
          </ac:spMkLst>
        </pc:spChg>
        <pc:picChg chg="add mod">
          <ac:chgData name="Amanda Harper" userId="05996a06-beea-4652-8281-e63705c50717" providerId="ADAL" clId="{F54C61D4-D0B9-485D-BF91-1B4C0737DE28}" dt="2025-02-21T18:02:21.041" v="269" actId="1076"/>
          <ac:picMkLst>
            <pc:docMk/>
            <pc:sldMk cId="1431832524" sldId="499"/>
            <ac:picMk id="4098" creationId="{ED572CBC-001C-53BC-61BA-0C1E5FDA6B34}"/>
          </ac:picMkLst>
        </pc:picChg>
      </pc:sldChg>
      <pc:sldChg chg="addSp modSp mod modTransition">
        <pc:chgData name="Amanda Harper" userId="05996a06-beea-4652-8281-e63705c50717" providerId="ADAL" clId="{F54C61D4-D0B9-485D-BF91-1B4C0737DE28}" dt="2025-02-24T14:41:57.507" v="980"/>
        <pc:sldMkLst>
          <pc:docMk/>
          <pc:sldMk cId="1229388603" sldId="500"/>
        </pc:sldMkLst>
        <pc:spChg chg="mod">
          <ac:chgData name="Amanda Harper" userId="05996a06-beea-4652-8281-e63705c50717" providerId="ADAL" clId="{F54C61D4-D0B9-485D-BF91-1B4C0737DE28}" dt="2025-02-21T18:27:09.923" v="356" actId="1076"/>
          <ac:spMkLst>
            <pc:docMk/>
            <pc:sldMk cId="1229388603" sldId="500"/>
            <ac:spMk id="6" creationId="{58200A39-3299-A559-37DD-B92726F91C65}"/>
          </ac:spMkLst>
        </pc:spChg>
        <pc:spChg chg="mod">
          <ac:chgData name="Amanda Harper" userId="05996a06-beea-4652-8281-e63705c50717" providerId="ADAL" clId="{F54C61D4-D0B9-485D-BF91-1B4C0737DE28}" dt="2025-02-21T18:42:28.841" v="372"/>
          <ac:spMkLst>
            <pc:docMk/>
            <pc:sldMk cId="1229388603" sldId="500"/>
            <ac:spMk id="7" creationId="{C44585F1-55B9-3E86-7549-0D3A73C8711E}"/>
          </ac:spMkLst>
        </pc:spChg>
        <pc:picChg chg="add mod">
          <ac:chgData name="Amanda Harper" userId="05996a06-beea-4652-8281-e63705c50717" providerId="ADAL" clId="{F54C61D4-D0B9-485D-BF91-1B4C0737DE28}" dt="2025-02-21T18:42:42.967" v="373" actId="1076"/>
          <ac:picMkLst>
            <pc:docMk/>
            <pc:sldMk cId="1229388603" sldId="500"/>
            <ac:picMk id="6146" creationId="{D23FB23A-A527-E612-145F-B24F7C39679E}"/>
          </ac:picMkLst>
        </pc:picChg>
      </pc:sldChg>
      <pc:sldChg chg="addSp modSp mod modTransition">
        <pc:chgData name="Amanda Harper" userId="05996a06-beea-4652-8281-e63705c50717" providerId="ADAL" clId="{F54C61D4-D0B9-485D-BF91-1B4C0737DE28}" dt="2025-02-24T14:41:57.507" v="980"/>
        <pc:sldMkLst>
          <pc:docMk/>
          <pc:sldMk cId="3974051945" sldId="501"/>
        </pc:sldMkLst>
        <pc:spChg chg="mod">
          <ac:chgData name="Amanda Harper" userId="05996a06-beea-4652-8281-e63705c50717" providerId="ADAL" clId="{F54C61D4-D0B9-485D-BF91-1B4C0737DE28}" dt="2025-02-21T18:22:09.179" v="306" actId="20577"/>
          <ac:spMkLst>
            <pc:docMk/>
            <pc:sldMk cId="3974051945" sldId="501"/>
            <ac:spMk id="5" creationId="{03D68F3F-12F2-4C72-8D56-7D7DE09C5A5B}"/>
          </ac:spMkLst>
        </pc:spChg>
        <pc:spChg chg="mod">
          <ac:chgData name="Amanda Harper" userId="05996a06-beea-4652-8281-e63705c50717" providerId="ADAL" clId="{F54C61D4-D0B9-485D-BF91-1B4C0737DE28}" dt="2025-02-21T18:22:57.307" v="346" actId="1076"/>
          <ac:spMkLst>
            <pc:docMk/>
            <pc:sldMk cId="3974051945" sldId="501"/>
            <ac:spMk id="6" creationId="{1B7498F8-0833-CF45-FEF5-38FF5ED69765}"/>
          </ac:spMkLst>
        </pc:spChg>
        <pc:spChg chg="mod">
          <ac:chgData name="Amanda Harper" userId="05996a06-beea-4652-8281-e63705c50717" providerId="ADAL" clId="{F54C61D4-D0B9-485D-BF91-1B4C0737DE28}" dt="2025-02-24T14:33:18.951" v="944" actId="1076"/>
          <ac:spMkLst>
            <pc:docMk/>
            <pc:sldMk cId="3974051945" sldId="501"/>
            <ac:spMk id="7" creationId="{B32DAA95-9C8A-DB5D-5AFA-8A529B8D6F75}"/>
          </ac:spMkLst>
        </pc:spChg>
        <pc:picChg chg="add mod">
          <ac:chgData name="Amanda Harper" userId="05996a06-beea-4652-8281-e63705c50717" providerId="ADAL" clId="{F54C61D4-D0B9-485D-BF91-1B4C0737DE28}" dt="2025-02-21T18:26:35.772" v="351" actId="14100"/>
          <ac:picMkLst>
            <pc:docMk/>
            <pc:sldMk cId="3974051945" sldId="501"/>
            <ac:picMk id="5122" creationId="{2409A935-2C30-BCF0-6217-759AE6B0C697}"/>
          </ac:picMkLst>
        </pc:picChg>
      </pc:sldChg>
      <pc:sldChg chg="addSp delSp modSp mod modTransition modCm">
        <pc:chgData name="Amanda Harper" userId="05996a06-beea-4652-8281-e63705c50717" providerId="ADAL" clId="{F54C61D4-D0B9-485D-BF91-1B4C0737DE28}" dt="2025-02-24T14:41:57.507" v="980"/>
        <pc:sldMkLst>
          <pc:docMk/>
          <pc:sldMk cId="1258694714" sldId="502"/>
        </pc:sldMkLst>
        <pc:spChg chg="mod">
          <ac:chgData name="Amanda Harper" userId="05996a06-beea-4652-8281-e63705c50717" providerId="ADAL" clId="{F54C61D4-D0B9-485D-BF91-1B4C0737DE28}" dt="2025-02-21T18:45:36.547" v="387" actId="1076"/>
          <ac:spMkLst>
            <pc:docMk/>
            <pc:sldMk cId="1258694714" sldId="502"/>
            <ac:spMk id="6" creationId="{C0801C28-A44C-8F03-5266-8B931611BB09}"/>
          </ac:spMkLst>
        </pc:spChg>
        <pc:spChg chg="mod">
          <ac:chgData name="Amanda Harper" userId="05996a06-beea-4652-8281-e63705c50717" providerId="ADAL" clId="{F54C61D4-D0B9-485D-BF91-1B4C0737DE28}" dt="2025-02-24T14:33:43.188" v="947" actId="1076"/>
          <ac:spMkLst>
            <pc:docMk/>
            <pc:sldMk cId="1258694714" sldId="502"/>
            <ac:spMk id="7" creationId="{0F402931-C9D9-4518-FE89-9636F91B4754}"/>
          </ac:spMkLst>
        </pc:spChg>
        <pc:picChg chg="add mod">
          <ac:chgData name="Amanda Harper" userId="05996a06-beea-4652-8281-e63705c50717" providerId="ADAL" clId="{F54C61D4-D0B9-485D-BF91-1B4C0737DE28}" dt="2025-02-21T18:47:13.545" v="393" actId="1076"/>
          <ac:picMkLst>
            <pc:docMk/>
            <pc:sldMk cId="1258694714" sldId="502"/>
            <ac:picMk id="7172" creationId="{F50CE450-8E83-59AF-1B93-95886A62E5AB}"/>
          </ac:picMkLst>
        </pc:picChg>
        <pc:extLst>
          <p:ext xmlns:p="http://schemas.openxmlformats.org/presentationml/2006/main" uri="{D6D511B9-2390-475A-947B-AFAB55BFBCF1}">
            <pc226:cmChg xmlns:pc226="http://schemas.microsoft.com/office/powerpoint/2022/06/main/command" chg="mod">
              <pc226:chgData name="Amanda Harper" userId="05996a06-beea-4652-8281-e63705c50717" providerId="ADAL" clId="{F54C61D4-D0B9-485D-BF91-1B4C0737DE28}" dt="2025-02-21T19:00:02.702" v="437" actId="20577"/>
              <pc2:cmMkLst xmlns:pc2="http://schemas.microsoft.com/office/powerpoint/2019/9/main/command">
                <pc:docMk/>
                <pc:sldMk cId="1258694714" sldId="502"/>
                <pc2:cmMk id="{E0069AAC-1757-415E-A8AC-3F5E4758EC6D}"/>
              </pc2:cmMkLst>
            </pc226:cmChg>
          </p:ext>
        </pc:extLst>
      </pc:sldChg>
      <pc:sldChg chg="addSp modSp mod modTransition">
        <pc:chgData name="Amanda Harper" userId="05996a06-beea-4652-8281-e63705c50717" providerId="ADAL" clId="{F54C61D4-D0B9-485D-BF91-1B4C0737DE28}" dt="2025-02-24T14:41:57.507" v="980"/>
        <pc:sldMkLst>
          <pc:docMk/>
          <pc:sldMk cId="2140617317" sldId="503"/>
        </pc:sldMkLst>
        <pc:spChg chg="mod">
          <ac:chgData name="Amanda Harper" userId="05996a06-beea-4652-8281-e63705c50717" providerId="ADAL" clId="{F54C61D4-D0B9-485D-BF91-1B4C0737DE28}" dt="2025-02-21T18:48:04.216" v="398" actId="1076"/>
          <ac:spMkLst>
            <pc:docMk/>
            <pc:sldMk cId="2140617317" sldId="503"/>
            <ac:spMk id="2" creationId="{4802D9E8-2D8C-9C8F-5F3F-92B6ADA6E682}"/>
          </ac:spMkLst>
        </pc:spChg>
        <pc:spChg chg="mod">
          <ac:chgData name="Amanda Harper" userId="05996a06-beea-4652-8281-e63705c50717" providerId="ADAL" clId="{F54C61D4-D0B9-485D-BF91-1B4C0737DE28}" dt="2025-02-24T14:34:02.217" v="950" actId="1076"/>
          <ac:spMkLst>
            <pc:docMk/>
            <pc:sldMk cId="2140617317" sldId="503"/>
            <ac:spMk id="3" creationId="{87F9BC43-5294-94C0-50D3-88974E08A4F9}"/>
          </ac:spMkLst>
        </pc:spChg>
        <pc:picChg chg="add mod">
          <ac:chgData name="Amanda Harper" userId="05996a06-beea-4652-8281-e63705c50717" providerId="ADAL" clId="{F54C61D4-D0B9-485D-BF91-1B4C0737DE28}" dt="2025-02-21T18:53:10.345" v="406" actId="1076"/>
          <ac:picMkLst>
            <pc:docMk/>
            <pc:sldMk cId="2140617317" sldId="503"/>
            <ac:picMk id="8194" creationId="{02DF3E3E-4558-8665-E3DA-3EE81740DEC9}"/>
          </ac:picMkLst>
        </pc:picChg>
      </pc:sldChg>
      <pc:sldChg chg="modSp mod modTransition">
        <pc:chgData name="Amanda Harper" userId="05996a06-beea-4652-8281-e63705c50717" providerId="ADAL" clId="{F54C61D4-D0B9-485D-BF91-1B4C0737DE28}" dt="2025-02-24T14:41:57.507" v="980"/>
        <pc:sldMkLst>
          <pc:docMk/>
          <pc:sldMk cId="54483681" sldId="504"/>
        </pc:sldMkLst>
        <pc:spChg chg="mod">
          <ac:chgData name="Amanda Harper" userId="05996a06-beea-4652-8281-e63705c50717" providerId="ADAL" clId="{F54C61D4-D0B9-485D-BF91-1B4C0737DE28}" dt="2025-02-21T18:53:38.159" v="408" actId="120"/>
          <ac:spMkLst>
            <pc:docMk/>
            <pc:sldMk cId="54483681" sldId="504"/>
            <ac:spMk id="2" creationId="{F60CC046-73A7-4EEE-C210-79FD0EFBD492}"/>
          </ac:spMkLst>
        </pc:spChg>
        <pc:graphicFrameChg chg="mod modGraphic">
          <ac:chgData name="Amanda Harper" userId="05996a06-beea-4652-8281-e63705c50717" providerId="ADAL" clId="{F54C61D4-D0B9-485D-BF91-1B4C0737DE28}" dt="2025-02-21T21:04:25.158" v="582" actId="572"/>
          <ac:graphicFrameMkLst>
            <pc:docMk/>
            <pc:sldMk cId="54483681" sldId="504"/>
            <ac:graphicFrameMk id="5" creationId="{A3C81CA1-EDA5-C81A-2FD5-5DAAA2E181FF}"/>
          </ac:graphicFrameMkLst>
        </pc:graphicFrameChg>
      </pc:sldChg>
      <pc:sldChg chg="addSp modSp mod modTransition">
        <pc:chgData name="Amanda Harper" userId="05996a06-beea-4652-8281-e63705c50717" providerId="ADAL" clId="{F54C61D4-D0B9-485D-BF91-1B4C0737DE28}" dt="2025-02-24T14:41:57.507" v="980"/>
        <pc:sldMkLst>
          <pc:docMk/>
          <pc:sldMk cId="4257821448" sldId="505"/>
        </pc:sldMkLst>
        <pc:spChg chg="mod">
          <ac:chgData name="Amanda Harper" userId="05996a06-beea-4652-8281-e63705c50717" providerId="ADAL" clId="{F54C61D4-D0B9-485D-BF91-1B4C0737DE28}" dt="2025-02-21T18:55:40.594" v="417" actId="1076"/>
          <ac:spMkLst>
            <pc:docMk/>
            <pc:sldMk cId="4257821448" sldId="505"/>
            <ac:spMk id="2" creationId="{88F88419-7035-0DC5-F1F1-42E3D31B455D}"/>
          </ac:spMkLst>
        </pc:spChg>
        <pc:spChg chg="mod">
          <ac:chgData name="Amanda Harper" userId="05996a06-beea-4652-8281-e63705c50717" providerId="ADAL" clId="{F54C61D4-D0B9-485D-BF91-1B4C0737DE28}" dt="2025-02-21T18:59:43.731" v="433" actId="1076"/>
          <ac:spMkLst>
            <pc:docMk/>
            <pc:sldMk cId="4257821448" sldId="505"/>
            <ac:spMk id="3" creationId="{BB433358-6D87-C086-1275-3790510D0903}"/>
          </ac:spMkLst>
        </pc:spChg>
        <pc:picChg chg="add mod">
          <ac:chgData name="Amanda Harper" userId="05996a06-beea-4652-8281-e63705c50717" providerId="ADAL" clId="{F54C61D4-D0B9-485D-BF91-1B4C0737DE28}" dt="2025-02-21T18:59:32.734" v="430" actId="1076"/>
          <ac:picMkLst>
            <pc:docMk/>
            <pc:sldMk cId="4257821448" sldId="505"/>
            <ac:picMk id="9218" creationId="{B150A7A3-0879-392A-174D-BD4B1EB18D67}"/>
          </ac:picMkLst>
        </pc:picChg>
      </pc:sldChg>
      <pc:sldChg chg="addSp delSp modSp mod modTransition">
        <pc:chgData name="Amanda Harper" userId="05996a06-beea-4652-8281-e63705c50717" providerId="ADAL" clId="{F54C61D4-D0B9-485D-BF91-1B4C0737DE28}" dt="2025-02-24T14:41:57.507" v="980"/>
        <pc:sldMkLst>
          <pc:docMk/>
          <pc:sldMk cId="2854229089" sldId="506"/>
        </pc:sldMkLst>
        <pc:spChg chg="mod">
          <ac:chgData name="Amanda Harper" userId="05996a06-beea-4652-8281-e63705c50717" providerId="ADAL" clId="{F54C61D4-D0B9-485D-BF91-1B4C0737DE28}" dt="2025-02-21T19:00:37.625" v="439" actId="120"/>
          <ac:spMkLst>
            <pc:docMk/>
            <pc:sldMk cId="2854229089" sldId="506"/>
            <ac:spMk id="2" creationId="{868B166E-32AA-F356-5C2F-8FA15F490A4B}"/>
          </ac:spMkLst>
        </pc:spChg>
        <pc:spChg chg="mod">
          <ac:chgData name="Amanda Harper" userId="05996a06-beea-4652-8281-e63705c50717" providerId="ADAL" clId="{F54C61D4-D0B9-485D-BF91-1B4C0737DE28}" dt="2025-02-24T14:35:01.675" v="959" actId="1076"/>
          <ac:spMkLst>
            <pc:docMk/>
            <pc:sldMk cId="2854229089" sldId="506"/>
            <ac:spMk id="3" creationId="{624C18EA-D1C9-77B0-0028-7C9CFDF3B5A7}"/>
          </ac:spMkLst>
        </pc:spChg>
        <pc:picChg chg="add mod">
          <ac:chgData name="Amanda Harper" userId="05996a06-beea-4652-8281-e63705c50717" providerId="ADAL" clId="{F54C61D4-D0B9-485D-BF91-1B4C0737DE28}" dt="2025-02-21T20:09:34.252" v="452" actId="1076"/>
          <ac:picMkLst>
            <pc:docMk/>
            <pc:sldMk cId="2854229089" sldId="506"/>
            <ac:picMk id="10244" creationId="{7928A330-02FE-F7B5-DB02-BE0D0CA565F4}"/>
          </ac:picMkLst>
        </pc:picChg>
      </pc:sldChg>
      <pc:sldChg chg="addSp modSp mod modTransition">
        <pc:chgData name="Amanda Harper" userId="05996a06-beea-4652-8281-e63705c50717" providerId="ADAL" clId="{F54C61D4-D0B9-485D-BF91-1B4C0737DE28}" dt="2025-02-24T14:41:57.507" v="980"/>
        <pc:sldMkLst>
          <pc:docMk/>
          <pc:sldMk cId="3212421879" sldId="507"/>
        </pc:sldMkLst>
        <pc:spChg chg="mod">
          <ac:chgData name="Amanda Harper" userId="05996a06-beea-4652-8281-e63705c50717" providerId="ADAL" clId="{F54C61D4-D0B9-485D-BF91-1B4C0737DE28}" dt="2025-02-21T20:13:10.150" v="461" actId="1076"/>
          <ac:spMkLst>
            <pc:docMk/>
            <pc:sldMk cId="3212421879" sldId="507"/>
            <ac:spMk id="2" creationId="{9D5BAC42-A63B-FDEA-8465-8395E6B2856C}"/>
          </ac:spMkLst>
        </pc:spChg>
        <pc:spChg chg="mod">
          <ac:chgData name="Amanda Harper" userId="05996a06-beea-4652-8281-e63705c50717" providerId="ADAL" clId="{F54C61D4-D0B9-485D-BF91-1B4C0737DE28}" dt="2025-02-24T14:35:18.432" v="962" actId="14100"/>
          <ac:spMkLst>
            <pc:docMk/>
            <pc:sldMk cId="3212421879" sldId="507"/>
            <ac:spMk id="3" creationId="{07D1B717-AA30-DEC9-3E55-103CA239143F}"/>
          </ac:spMkLst>
        </pc:spChg>
        <pc:picChg chg="add mod">
          <ac:chgData name="Amanda Harper" userId="05996a06-beea-4652-8281-e63705c50717" providerId="ADAL" clId="{F54C61D4-D0B9-485D-BF91-1B4C0737DE28}" dt="2025-02-21T20:12:54.751" v="460" actId="14100"/>
          <ac:picMkLst>
            <pc:docMk/>
            <pc:sldMk cId="3212421879" sldId="507"/>
            <ac:picMk id="11266" creationId="{835C9AE5-19C1-D4E3-588C-6BE91F3AEAF0}"/>
          </ac:picMkLst>
        </pc:picChg>
      </pc:sldChg>
      <pc:sldChg chg="addSp delSp modSp mod modTransition">
        <pc:chgData name="Amanda Harper" userId="05996a06-beea-4652-8281-e63705c50717" providerId="ADAL" clId="{F54C61D4-D0B9-485D-BF91-1B4C0737DE28}" dt="2025-02-24T14:41:57.507" v="980"/>
        <pc:sldMkLst>
          <pc:docMk/>
          <pc:sldMk cId="3581281984" sldId="508"/>
        </pc:sldMkLst>
        <pc:spChg chg="mod">
          <ac:chgData name="Amanda Harper" userId="05996a06-beea-4652-8281-e63705c50717" providerId="ADAL" clId="{F54C61D4-D0B9-485D-BF91-1B4C0737DE28}" dt="2025-02-21T20:14:33.526" v="471" actId="1076"/>
          <ac:spMkLst>
            <pc:docMk/>
            <pc:sldMk cId="3581281984" sldId="508"/>
            <ac:spMk id="2" creationId="{2A3233CB-9067-5532-8121-13F18CE6D778}"/>
          </ac:spMkLst>
        </pc:spChg>
        <pc:spChg chg="mod">
          <ac:chgData name="Amanda Harper" userId="05996a06-beea-4652-8281-e63705c50717" providerId="ADAL" clId="{F54C61D4-D0B9-485D-BF91-1B4C0737DE28}" dt="2025-02-24T14:35:32.017" v="964" actId="1076"/>
          <ac:spMkLst>
            <pc:docMk/>
            <pc:sldMk cId="3581281984" sldId="508"/>
            <ac:spMk id="3" creationId="{B0A930E7-2FED-8FA0-310F-5498AEBBC4FF}"/>
          </ac:spMkLst>
        </pc:spChg>
        <pc:picChg chg="add mod">
          <ac:chgData name="Amanda Harper" userId="05996a06-beea-4652-8281-e63705c50717" providerId="ADAL" clId="{F54C61D4-D0B9-485D-BF91-1B4C0737DE28}" dt="2025-02-21T20:32:58.895" v="505" actId="1076"/>
          <ac:picMkLst>
            <pc:docMk/>
            <pc:sldMk cId="3581281984" sldId="508"/>
            <ac:picMk id="12294" creationId="{FE35D2DC-3145-F34E-83D8-F04E046DB852}"/>
          </ac:picMkLst>
        </pc:picChg>
      </pc:sldChg>
      <pc:sldChg chg="addSp modSp mod modTransition">
        <pc:chgData name="Amanda Harper" userId="05996a06-beea-4652-8281-e63705c50717" providerId="ADAL" clId="{F54C61D4-D0B9-485D-BF91-1B4C0737DE28}" dt="2025-02-24T14:41:57.507" v="980"/>
        <pc:sldMkLst>
          <pc:docMk/>
          <pc:sldMk cId="2758306340" sldId="509"/>
        </pc:sldMkLst>
        <pc:spChg chg="mod">
          <ac:chgData name="Amanda Harper" userId="05996a06-beea-4652-8281-e63705c50717" providerId="ADAL" clId="{F54C61D4-D0B9-485D-BF91-1B4C0737DE28}" dt="2025-02-21T20:51:01.646" v="523" actId="120"/>
          <ac:spMkLst>
            <pc:docMk/>
            <pc:sldMk cId="2758306340" sldId="509"/>
            <ac:spMk id="2" creationId="{858DB766-2A9E-AFA7-409B-7BDF121F43EC}"/>
          </ac:spMkLst>
        </pc:spChg>
        <pc:spChg chg="mod">
          <ac:chgData name="Amanda Harper" userId="05996a06-beea-4652-8281-e63705c50717" providerId="ADAL" clId="{F54C61D4-D0B9-485D-BF91-1B4C0737DE28}" dt="2025-02-24T14:36:02.920" v="968" actId="1076"/>
          <ac:spMkLst>
            <pc:docMk/>
            <pc:sldMk cId="2758306340" sldId="509"/>
            <ac:spMk id="3" creationId="{D755CB25-1D43-C9EA-F728-A50A459ACFF7}"/>
          </ac:spMkLst>
        </pc:spChg>
        <pc:picChg chg="add mod">
          <ac:chgData name="Amanda Harper" userId="05996a06-beea-4652-8281-e63705c50717" providerId="ADAL" clId="{F54C61D4-D0B9-485D-BF91-1B4C0737DE28}" dt="2025-02-21T20:58:28.160" v="529" actId="1076"/>
          <ac:picMkLst>
            <pc:docMk/>
            <pc:sldMk cId="2758306340" sldId="509"/>
            <ac:picMk id="14338" creationId="{64D5A164-7153-86C1-7FDF-DCABCB571A6B}"/>
          </ac:picMkLst>
        </pc:picChg>
      </pc:sldChg>
      <pc:sldChg chg="addSp modSp mod modTransition">
        <pc:chgData name="Amanda Harper" userId="05996a06-beea-4652-8281-e63705c50717" providerId="ADAL" clId="{F54C61D4-D0B9-485D-BF91-1B4C0737DE28}" dt="2025-02-24T14:41:57.507" v="980"/>
        <pc:sldMkLst>
          <pc:docMk/>
          <pc:sldMk cId="2757969811" sldId="510"/>
        </pc:sldMkLst>
        <pc:spChg chg="mod">
          <ac:chgData name="Amanda Harper" userId="05996a06-beea-4652-8281-e63705c50717" providerId="ADAL" clId="{F54C61D4-D0B9-485D-BF91-1B4C0737DE28}" dt="2025-02-21T20:39:13.810" v="512" actId="120"/>
          <ac:spMkLst>
            <pc:docMk/>
            <pc:sldMk cId="2757969811" sldId="510"/>
            <ac:spMk id="2" creationId="{E64BE80B-278F-36AB-E9AE-046723C1E33E}"/>
          </ac:spMkLst>
        </pc:spChg>
        <pc:spChg chg="mod">
          <ac:chgData name="Amanda Harper" userId="05996a06-beea-4652-8281-e63705c50717" providerId="ADAL" clId="{F54C61D4-D0B9-485D-BF91-1B4C0737DE28}" dt="2025-02-24T14:35:41.546" v="965" actId="255"/>
          <ac:spMkLst>
            <pc:docMk/>
            <pc:sldMk cId="2757969811" sldId="510"/>
            <ac:spMk id="3" creationId="{FDA22757-AD62-C54E-8092-40E11143DA87}"/>
          </ac:spMkLst>
        </pc:spChg>
        <pc:picChg chg="add mod">
          <ac:chgData name="Amanda Harper" userId="05996a06-beea-4652-8281-e63705c50717" providerId="ADAL" clId="{F54C61D4-D0B9-485D-BF91-1B4C0737DE28}" dt="2025-02-21T20:50:28.791" v="520" actId="1076"/>
          <ac:picMkLst>
            <pc:docMk/>
            <pc:sldMk cId="2757969811" sldId="510"/>
            <ac:picMk id="13314" creationId="{1897098B-500E-0A54-8A2F-E93B5DD8DF37}"/>
          </ac:picMkLst>
        </pc:picChg>
      </pc:sldChg>
      <pc:sldChg chg="modSp mod modTransition">
        <pc:chgData name="Amanda Harper" userId="05996a06-beea-4652-8281-e63705c50717" providerId="ADAL" clId="{F54C61D4-D0B9-485D-BF91-1B4C0737DE28}" dt="2025-02-24T14:41:57.507" v="980"/>
        <pc:sldMkLst>
          <pc:docMk/>
          <pc:sldMk cId="907805392" sldId="511"/>
        </pc:sldMkLst>
        <pc:spChg chg="mod">
          <ac:chgData name="Amanda Harper" userId="05996a06-beea-4652-8281-e63705c50717" providerId="ADAL" clId="{F54C61D4-D0B9-485D-BF91-1B4C0737DE28}" dt="2025-02-21T21:57:14.093" v="810" actId="120"/>
          <ac:spMkLst>
            <pc:docMk/>
            <pc:sldMk cId="907805392" sldId="511"/>
            <ac:spMk id="2" creationId="{8C937618-46FB-D6BC-6738-61206634FD21}"/>
          </ac:spMkLst>
        </pc:spChg>
        <pc:graphicFrameChg chg="mod modGraphic">
          <ac:chgData name="Amanda Harper" userId="05996a06-beea-4652-8281-e63705c50717" providerId="ADAL" clId="{F54C61D4-D0B9-485D-BF91-1B4C0737DE28}" dt="2025-02-21T21:57:11.887" v="809" actId="1076"/>
          <ac:graphicFrameMkLst>
            <pc:docMk/>
            <pc:sldMk cId="907805392" sldId="511"/>
            <ac:graphicFrameMk id="4" creationId="{29F87C7E-D74D-4065-BA8E-E6560B2F1E73}"/>
          </ac:graphicFrameMkLst>
        </pc:graphicFrameChg>
      </pc:sldChg>
      <pc:sldChg chg="addSp modSp mod modTransition">
        <pc:chgData name="Amanda Harper" userId="05996a06-beea-4652-8281-e63705c50717" providerId="ADAL" clId="{F54C61D4-D0B9-485D-BF91-1B4C0737DE28}" dt="2025-02-24T14:41:57.507" v="980"/>
        <pc:sldMkLst>
          <pc:docMk/>
          <pc:sldMk cId="1722551354" sldId="512"/>
        </pc:sldMkLst>
        <pc:spChg chg="mod">
          <ac:chgData name="Amanda Harper" userId="05996a06-beea-4652-8281-e63705c50717" providerId="ADAL" clId="{F54C61D4-D0B9-485D-BF91-1B4C0737DE28}" dt="2025-02-21T21:57:24.551" v="811" actId="1076"/>
          <ac:spMkLst>
            <pc:docMk/>
            <pc:sldMk cId="1722551354" sldId="512"/>
            <ac:spMk id="2" creationId="{647617CF-29A2-4E1C-0802-E1F6FD814E4E}"/>
          </ac:spMkLst>
        </pc:spChg>
        <pc:spChg chg="mod">
          <ac:chgData name="Amanda Harper" userId="05996a06-beea-4652-8281-e63705c50717" providerId="ADAL" clId="{F54C61D4-D0B9-485D-BF91-1B4C0737DE28}" dt="2025-02-24T14:36:26.130" v="971" actId="14100"/>
          <ac:spMkLst>
            <pc:docMk/>
            <pc:sldMk cId="1722551354" sldId="512"/>
            <ac:spMk id="3" creationId="{B018B7F1-A88A-9621-3211-14D2CA31932E}"/>
          </ac:spMkLst>
        </pc:spChg>
        <pc:picChg chg="add mod">
          <ac:chgData name="Amanda Harper" userId="05996a06-beea-4652-8281-e63705c50717" providerId="ADAL" clId="{F54C61D4-D0B9-485D-BF91-1B4C0737DE28}" dt="2025-02-21T21:10:59.507" v="597" actId="1076"/>
          <ac:picMkLst>
            <pc:docMk/>
            <pc:sldMk cId="1722551354" sldId="512"/>
            <ac:picMk id="15362" creationId="{991A6741-175C-B6AF-6A60-C7B829492E2C}"/>
          </ac:picMkLst>
        </pc:picChg>
      </pc:sldChg>
      <pc:sldChg chg="addSp modSp mod modTransition">
        <pc:chgData name="Amanda Harper" userId="05996a06-beea-4652-8281-e63705c50717" providerId="ADAL" clId="{F54C61D4-D0B9-485D-BF91-1B4C0737DE28}" dt="2025-02-24T14:41:57.507" v="980"/>
        <pc:sldMkLst>
          <pc:docMk/>
          <pc:sldMk cId="2190863983" sldId="513"/>
        </pc:sldMkLst>
        <pc:spChg chg="mod">
          <ac:chgData name="Amanda Harper" userId="05996a06-beea-4652-8281-e63705c50717" providerId="ADAL" clId="{F54C61D4-D0B9-485D-BF91-1B4C0737DE28}" dt="2025-02-21T21:57:39.193" v="812" actId="1076"/>
          <ac:spMkLst>
            <pc:docMk/>
            <pc:sldMk cId="2190863983" sldId="513"/>
            <ac:spMk id="2" creationId="{41D93EE2-73F2-4390-8708-1CCF4E864593}"/>
          </ac:spMkLst>
        </pc:spChg>
        <pc:spChg chg="mod">
          <ac:chgData name="Amanda Harper" userId="05996a06-beea-4652-8281-e63705c50717" providerId="ADAL" clId="{F54C61D4-D0B9-485D-BF91-1B4C0737DE28}" dt="2025-02-24T14:36:37.918" v="973" actId="14100"/>
          <ac:spMkLst>
            <pc:docMk/>
            <pc:sldMk cId="2190863983" sldId="513"/>
            <ac:spMk id="3" creationId="{C8443876-BE6F-CB55-61B7-F3C231DE68C0}"/>
          </ac:spMkLst>
        </pc:spChg>
        <pc:picChg chg="add mod">
          <ac:chgData name="Amanda Harper" userId="05996a06-beea-4652-8281-e63705c50717" providerId="ADAL" clId="{F54C61D4-D0B9-485D-BF91-1B4C0737DE28}" dt="2025-02-21T21:22:49.311" v="618" actId="1076"/>
          <ac:picMkLst>
            <pc:docMk/>
            <pc:sldMk cId="2190863983" sldId="513"/>
            <ac:picMk id="16386" creationId="{03624C13-E163-A04E-CFD3-A818EAC7918C}"/>
          </ac:picMkLst>
        </pc:picChg>
      </pc:sldChg>
      <pc:sldChg chg="del">
        <pc:chgData name="Amanda Harper" userId="05996a06-beea-4652-8281-e63705c50717" providerId="ADAL" clId="{F54C61D4-D0B9-485D-BF91-1B4C0737DE28}" dt="2025-02-21T21:23:58.365" v="651" actId="47"/>
        <pc:sldMkLst>
          <pc:docMk/>
          <pc:sldMk cId="4005591926" sldId="514"/>
        </pc:sldMkLst>
      </pc:sldChg>
      <pc:sldChg chg="addSp modSp mod modTransition">
        <pc:chgData name="Amanda Harper" userId="05996a06-beea-4652-8281-e63705c50717" providerId="ADAL" clId="{F54C61D4-D0B9-485D-BF91-1B4C0737DE28}" dt="2025-02-24T14:41:57.507" v="980"/>
        <pc:sldMkLst>
          <pc:docMk/>
          <pc:sldMk cId="3652554558" sldId="515"/>
        </pc:sldMkLst>
        <pc:spChg chg="mod">
          <ac:chgData name="Amanda Harper" userId="05996a06-beea-4652-8281-e63705c50717" providerId="ADAL" clId="{F54C61D4-D0B9-485D-BF91-1B4C0737DE28}" dt="2025-02-21T21:32:05.874" v="669" actId="1076"/>
          <ac:spMkLst>
            <pc:docMk/>
            <pc:sldMk cId="3652554558" sldId="515"/>
            <ac:spMk id="6" creationId="{70BD3766-43E8-1162-503E-8BF72FA4595A}"/>
          </ac:spMkLst>
        </pc:spChg>
        <pc:spChg chg="mod">
          <ac:chgData name="Amanda Harper" userId="05996a06-beea-4652-8281-e63705c50717" providerId="ADAL" clId="{F54C61D4-D0B9-485D-BF91-1B4C0737DE28}" dt="2025-02-24T14:36:59.050" v="975" actId="1076"/>
          <ac:spMkLst>
            <pc:docMk/>
            <pc:sldMk cId="3652554558" sldId="515"/>
            <ac:spMk id="7" creationId="{33B29021-0E51-D771-EFE6-931D26DAAE0D}"/>
          </ac:spMkLst>
        </pc:spChg>
        <pc:picChg chg="add mod">
          <ac:chgData name="Amanda Harper" userId="05996a06-beea-4652-8281-e63705c50717" providerId="ADAL" clId="{F54C61D4-D0B9-485D-BF91-1B4C0737DE28}" dt="2025-02-21T21:32:58.892" v="674" actId="1076"/>
          <ac:picMkLst>
            <pc:docMk/>
            <pc:sldMk cId="3652554558" sldId="515"/>
            <ac:picMk id="17410" creationId="{A3ACE3DD-DC54-A676-8A86-4D8DF873FC65}"/>
          </ac:picMkLst>
        </pc:picChg>
      </pc:sldChg>
      <pc:sldChg chg="addSp delSp modSp mod modTransition">
        <pc:chgData name="Amanda Harper" userId="05996a06-beea-4652-8281-e63705c50717" providerId="ADAL" clId="{F54C61D4-D0B9-485D-BF91-1B4C0737DE28}" dt="2025-02-24T14:41:57.507" v="980"/>
        <pc:sldMkLst>
          <pc:docMk/>
          <pc:sldMk cId="2731813334" sldId="516"/>
        </pc:sldMkLst>
        <pc:spChg chg="mod">
          <ac:chgData name="Amanda Harper" userId="05996a06-beea-4652-8281-e63705c50717" providerId="ADAL" clId="{F54C61D4-D0B9-485D-BF91-1B4C0737DE28}" dt="2025-02-21T21:33:09.923" v="676" actId="120"/>
          <ac:spMkLst>
            <pc:docMk/>
            <pc:sldMk cId="2731813334" sldId="516"/>
            <ac:spMk id="6" creationId="{53AACD2C-BF24-2D5E-183E-308F0509EA9B}"/>
          </ac:spMkLst>
        </pc:spChg>
        <pc:spChg chg="mod">
          <ac:chgData name="Amanda Harper" userId="05996a06-beea-4652-8281-e63705c50717" providerId="ADAL" clId="{F54C61D4-D0B9-485D-BF91-1B4C0737DE28}" dt="2025-02-24T14:37:18.157" v="977" actId="255"/>
          <ac:spMkLst>
            <pc:docMk/>
            <pc:sldMk cId="2731813334" sldId="516"/>
            <ac:spMk id="7" creationId="{2B918721-6FDA-8E79-DB7F-AAF91E21B248}"/>
          </ac:spMkLst>
        </pc:spChg>
        <pc:picChg chg="add mod">
          <ac:chgData name="Amanda Harper" userId="05996a06-beea-4652-8281-e63705c50717" providerId="ADAL" clId="{F54C61D4-D0B9-485D-BF91-1B4C0737DE28}" dt="2025-02-21T21:59:16.634" v="819" actId="1076"/>
          <ac:picMkLst>
            <pc:docMk/>
            <pc:sldMk cId="2731813334" sldId="516"/>
            <ac:picMk id="18436" creationId="{7AB452F9-EAEC-6596-4A71-0F07DDF44BF5}"/>
          </ac:picMkLst>
        </pc:picChg>
      </pc:sldChg>
      <pc:sldChg chg="del">
        <pc:chgData name="Amanda Harper" userId="05996a06-beea-4652-8281-e63705c50717" providerId="ADAL" clId="{F54C61D4-D0B9-485D-BF91-1B4C0737DE28}" dt="2025-02-21T21:36:34.096" v="726" actId="47"/>
        <pc:sldMkLst>
          <pc:docMk/>
          <pc:sldMk cId="2449499722" sldId="517"/>
        </pc:sldMkLst>
      </pc:sldChg>
      <pc:sldChg chg="addSp delSp modSp mod modTransition">
        <pc:chgData name="Amanda Harper" userId="05996a06-beea-4652-8281-e63705c50717" providerId="ADAL" clId="{F54C61D4-D0B9-485D-BF91-1B4C0737DE28}" dt="2025-02-24T14:41:57.507" v="980"/>
        <pc:sldMkLst>
          <pc:docMk/>
          <pc:sldMk cId="278308150" sldId="518"/>
        </pc:sldMkLst>
        <pc:spChg chg="mod">
          <ac:chgData name="Amanda Harper" userId="05996a06-beea-4652-8281-e63705c50717" providerId="ADAL" clId="{F54C61D4-D0B9-485D-BF91-1B4C0737DE28}" dt="2025-02-21T21:37:09.894" v="730" actId="1076"/>
          <ac:spMkLst>
            <pc:docMk/>
            <pc:sldMk cId="278308150" sldId="518"/>
            <ac:spMk id="6" creationId="{16C61894-4367-FBC8-934D-3FA679C5FB0E}"/>
          </ac:spMkLst>
        </pc:spChg>
        <pc:spChg chg="mod">
          <ac:chgData name="Amanda Harper" userId="05996a06-beea-4652-8281-e63705c50717" providerId="ADAL" clId="{F54C61D4-D0B9-485D-BF91-1B4C0737DE28}" dt="2025-02-24T14:37:36.931" v="979" actId="1076"/>
          <ac:spMkLst>
            <pc:docMk/>
            <pc:sldMk cId="278308150" sldId="518"/>
            <ac:spMk id="7" creationId="{D875CA7F-ADCD-4FE8-326D-B7F431F01360}"/>
          </ac:spMkLst>
        </pc:spChg>
        <pc:picChg chg="add mod">
          <ac:chgData name="Amanda Harper" userId="05996a06-beea-4652-8281-e63705c50717" providerId="ADAL" clId="{F54C61D4-D0B9-485D-BF91-1B4C0737DE28}" dt="2025-02-21T21:49:17.591" v="777" actId="1076"/>
          <ac:picMkLst>
            <pc:docMk/>
            <pc:sldMk cId="278308150" sldId="518"/>
            <ac:picMk id="19462" creationId="{1690CED9-70B6-F9BE-9857-ACE7A457B798}"/>
          </ac:picMkLst>
        </pc:picChg>
      </pc:sldChg>
      <pc:sldChg chg="del">
        <pc:chgData name="Amanda Harper" userId="05996a06-beea-4652-8281-e63705c50717" providerId="ADAL" clId="{F54C61D4-D0B9-485D-BF91-1B4C0737DE28}" dt="2025-02-21T21:40:40.163" v="744" actId="47"/>
        <pc:sldMkLst>
          <pc:docMk/>
          <pc:sldMk cId="990604923" sldId="519"/>
        </pc:sldMkLst>
      </pc:sldChg>
      <pc:sldChg chg="modSp add mod ord modTransition">
        <pc:chgData name="Amanda Harper" userId="05996a06-beea-4652-8281-e63705c50717" providerId="ADAL" clId="{F54C61D4-D0B9-485D-BF91-1B4C0737DE28}" dt="2025-02-24T14:41:57.507" v="980"/>
        <pc:sldMkLst>
          <pc:docMk/>
          <pc:sldMk cId="820898265" sldId="520"/>
        </pc:sldMkLst>
        <pc:spChg chg="mod">
          <ac:chgData name="Amanda Harper" userId="05996a06-beea-4652-8281-e63705c50717" providerId="ADAL" clId="{F54C61D4-D0B9-485D-BF91-1B4C0737DE28}" dt="2025-02-21T21:24:02.839" v="652" actId="20577"/>
          <ac:spMkLst>
            <pc:docMk/>
            <pc:sldMk cId="820898265" sldId="520"/>
            <ac:spMk id="4" creationId="{484B6B8C-2D73-D13F-6CB0-3D2FCE4984A0}"/>
          </ac:spMkLst>
        </pc:spChg>
        <pc:picChg chg="mod">
          <ac:chgData name="Amanda Harper" userId="05996a06-beea-4652-8281-e63705c50717" providerId="ADAL" clId="{F54C61D4-D0B9-485D-BF91-1B4C0737DE28}" dt="2025-02-21T21:50:58.567" v="779" actId="14826"/>
          <ac:picMkLst>
            <pc:docMk/>
            <pc:sldMk cId="820898265" sldId="520"/>
            <ac:picMk id="2" creationId="{73F40F8F-1BC5-C3F4-7B14-6B6BA8FCA52C}"/>
          </ac:picMkLst>
        </pc:picChg>
      </pc:sldChg>
      <pc:sldChg chg="modSp add mod ord modTransition">
        <pc:chgData name="Amanda Harper" userId="05996a06-beea-4652-8281-e63705c50717" providerId="ADAL" clId="{F54C61D4-D0B9-485D-BF91-1B4C0737DE28}" dt="2025-02-24T14:41:57.507" v="980"/>
        <pc:sldMkLst>
          <pc:docMk/>
          <pc:sldMk cId="3195160060" sldId="521"/>
        </pc:sldMkLst>
        <pc:spChg chg="mod">
          <ac:chgData name="Amanda Harper" userId="05996a06-beea-4652-8281-e63705c50717" providerId="ADAL" clId="{F54C61D4-D0B9-485D-BF91-1B4C0737DE28}" dt="2025-02-21T21:36:30.243" v="725" actId="20577"/>
          <ac:spMkLst>
            <pc:docMk/>
            <pc:sldMk cId="3195160060" sldId="521"/>
            <ac:spMk id="4" creationId="{E942A7C6-2281-7ACE-4434-B97C2471ECDE}"/>
          </ac:spMkLst>
        </pc:spChg>
        <pc:picChg chg="mod">
          <ac:chgData name="Amanda Harper" userId="05996a06-beea-4652-8281-e63705c50717" providerId="ADAL" clId="{F54C61D4-D0B9-485D-BF91-1B4C0737DE28}" dt="2025-02-21T21:51:10.189" v="780" actId="14826"/>
          <ac:picMkLst>
            <pc:docMk/>
            <pc:sldMk cId="3195160060" sldId="521"/>
            <ac:picMk id="2" creationId="{0BFE5CF1-651B-8246-566A-F285B1754352}"/>
          </ac:picMkLst>
        </pc:picChg>
      </pc:sldChg>
      <pc:sldChg chg="modSp add mod ord modTransition">
        <pc:chgData name="Amanda Harper" userId="05996a06-beea-4652-8281-e63705c50717" providerId="ADAL" clId="{F54C61D4-D0B9-485D-BF91-1B4C0737DE28}" dt="2025-02-24T14:41:57.507" v="980"/>
        <pc:sldMkLst>
          <pc:docMk/>
          <pc:sldMk cId="3608316532" sldId="522"/>
        </pc:sldMkLst>
        <pc:spChg chg="mod">
          <ac:chgData name="Amanda Harper" userId="05996a06-beea-4652-8281-e63705c50717" providerId="ADAL" clId="{F54C61D4-D0B9-485D-BF91-1B4C0737DE28}" dt="2025-02-21T21:40:50.384" v="762" actId="20577"/>
          <ac:spMkLst>
            <pc:docMk/>
            <pc:sldMk cId="3608316532" sldId="522"/>
            <ac:spMk id="4" creationId="{6E9A3E11-AE1B-B4D9-AFB0-E32ABB6CB046}"/>
          </ac:spMkLst>
        </pc:spChg>
        <pc:picChg chg="mod">
          <ac:chgData name="Amanda Harper" userId="05996a06-beea-4652-8281-e63705c50717" providerId="ADAL" clId="{F54C61D4-D0B9-485D-BF91-1B4C0737DE28}" dt="2025-02-21T21:51:20.850" v="781" actId="14826"/>
          <ac:picMkLst>
            <pc:docMk/>
            <pc:sldMk cId="3608316532" sldId="522"/>
            <ac:picMk id="2" creationId="{67F07307-AEC8-43D3-A2B3-5EE246D13A82}"/>
          </ac:picMkLst>
        </pc:picChg>
      </pc:sldChg>
      <pc:sldMasterChg chg="modTransition modSldLayout">
        <pc:chgData name="Amanda Harper" userId="05996a06-beea-4652-8281-e63705c50717" providerId="ADAL" clId="{F54C61D4-D0B9-485D-BF91-1B4C0737DE28}" dt="2025-02-24T14:41:57.507" v="980"/>
        <pc:sldMasterMkLst>
          <pc:docMk/>
          <pc:sldMasterMk cId="1788353970" sldId="2147483648"/>
        </pc:sldMasterMkLst>
        <pc:sldLayoutChg chg="modTransition">
          <pc:chgData name="Amanda Harper" userId="05996a06-beea-4652-8281-e63705c50717" providerId="ADAL" clId="{F54C61D4-D0B9-485D-BF91-1B4C0737DE28}" dt="2025-02-24T14:41:57.507" v="980"/>
          <pc:sldLayoutMkLst>
            <pc:docMk/>
            <pc:sldMasterMk cId="1788353970" sldId="2147483648"/>
            <pc:sldLayoutMk cId="2916498579" sldId="2147483649"/>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2802635032" sldId="2147483651"/>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3010694361" sldId="2147483652"/>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4062460032" sldId="2147483653"/>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1476947594" sldId="2147483654"/>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2875107226" sldId="2147483655"/>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799200540" sldId="2147483656"/>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435165984" sldId="2147483657"/>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3154419118" sldId="2147483658"/>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3077806385" sldId="2147483659"/>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52720342" sldId="2147483663"/>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830579565" sldId="2147483664"/>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3840231778" sldId="2147483665"/>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94593073" sldId="2147483667"/>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2751012265" sldId="2147483668"/>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3221417621" sldId="2147483669"/>
          </pc:sldLayoutMkLst>
        </pc:sldLayoutChg>
        <pc:sldLayoutChg chg="modTransition">
          <pc:chgData name="Amanda Harper" userId="05996a06-beea-4652-8281-e63705c50717" providerId="ADAL" clId="{F54C61D4-D0B9-485D-BF91-1B4C0737DE28}" dt="2025-02-24T14:41:57.507" v="980"/>
          <pc:sldLayoutMkLst>
            <pc:docMk/>
            <pc:sldMasterMk cId="1788353970" sldId="2147483648"/>
            <pc:sldLayoutMk cId="178851286" sldId="2147483670"/>
          </pc:sldLayoutMkLst>
        </pc:sldLayoutChg>
      </pc:sldMasterChg>
    </pc:docChg>
  </pc:docChgLst>
</pc:chgInfo>
</file>

<file path=ppt/comments/modernComment_104_F78E45DD.xml><?xml version="1.0" encoding="utf-8"?>
<p188:cmLst xmlns:a="http://schemas.openxmlformats.org/drawingml/2006/main" xmlns:r="http://schemas.openxmlformats.org/officeDocument/2006/relationships" xmlns:p188="http://schemas.microsoft.com/office/powerpoint/2018/8/main">
  <p188:cm id="{28B70945-16A2-4F08-BBCB-19C4F240466B}" authorId="{CCE6219B-D33B-6237-D0EA-9975E082CB44}" created="2025-02-24T12:48:35.128">
    <pc:sldMkLst xmlns:pc="http://schemas.microsoft.com/office/powerpoint/2013/main/command">
      <pc:docMk/>
      <pc:sldMk cId="4153296349" sldId="260"/>
    </pc:sldMkLst>
    <p188:replyLst>
      <p188:reply id="{CA7D7FFE-FA52-4C2D-B091-21C1A7A89BF6}" authorId="{52039A21-8C67-A69C-3670-F77E3EE01308}" created="2025-02-24T14:16:42.817">
        <p188:txBody>
          <a:bodyPr/>
          <a:lstStyle/>
          <a:p>
            <a:r>
              <a:rPr lang="en-CA"/>
              <a:t>We need to fix the template that Dom built</a:t>
            </a:r>
          </a:p>
        </p188:txBody>
      </p188:reply>
    </p188:replyLst>
    <p188:txBody>
      <a:bodyPr/>
      <a:lstStyle/>
      <a:p>
        <a:r>
          <a:rPr lang="en-CA"/>
          <a:t>Align design with Slide 32 - Also why do some slide have “Slide Number” at the top and others have the actual slide number and some have nothing.  Doesn’t show up on the presentation but it is there.</a:t>
        </a:r>
      </a:p>
    </p188:txBody>
  </p188:cm>
</p188:cmLst>
</file>

<file path=ppt/comments/modernComment_141_BB19CDBA.xml><?xml version="1.0" encoding="utf-8"?>
<p188:cmLst xmlns:a="http://schemas.openxmlformats.org/drawingml/2006/main" xmlns:r="http://schemas.openxmlformats.org/officeDocument/2006/relationships" xmlns:p188="http://schemas.microsoft.com/office/powerpoint/2018/8/main">
  <p188:cm id="{44C739CD-1B44-484A-86C5-CFB54C7150EE}" authorId="{CCE6219B-D33B-6237-D0EA-9975E082CB44}" created="2025-02-21T14:29:27.818">
    <pc:sldMkLst xmlns:pc="http://schemas.microsoft.com/office/powerpoint/2013/main/command">
      <pc:docMk/>
      <pc:sldMk cId="3139030458" sldId="321"/>
    </pc:sldMkLst>
    <p188:txBody>
      <a:bodyPr/>
      <a:lstStyle/>
      <a:p>
        <a:r>
          <a:rPr lang="en-CA"/>
          <a:t>Can we update the look of this slide and do the same for the agenda slide please.  </a:t>
        </a:r>
      </a:p>
    </p188:txBody>
  </p188:cm>
</p188:cmLst>
</file>

<file path=ppt/comments/modernComment_1EC_BAA8405E.xml><?xml version="1.0" encoding="utf-8"?>
<p188:cmLst xmlns:a="http://schemas.openxmlformats.org/drawingml/2006/main" xmlns:r="http://schemas.openxmlformats.org/officeDocument/2006/relationships" xmlns:p188="http://schemas.microsoft.com/office/powerpoint/2018/8/main">
  <p188:cm id="{A3885200-E1EE-4802-A863-E66B837B7112}" authorId="{BD54874B-1AB4-E5D0-5553-66F00EE2025D}" created="2024-09-26T14:34:22.178">
    <pc:sldMkLst xmlns:pc="http://schemas.microsoft.com/office/powerpoint/2013/main/command">
      <pc:docMk/>
      <pc:sldMk cId="3131588702" sldId="467"/>
    </pc:sldMkLst>
    <p188:replyLst>
      <p188:reply id="{CF72308C-4281-4C6B-940F-3D11AA0522D5}" authorId="{CCE6219B-D33B-6237-D0EA-9975E082CB44}" created="2025-02-20T20:01:50">
        <p188:txBody>
          <a:bodyPr/>
          <a:lstStyle/>
          <a:p>
            <a:r>
              <a:rPr lang="en-CA"/>
              <a:t>Which Method Did You Use to Calculate Your CRV
1. Insurable Value
2. Simple Square Footage
3. Sum of the Parts
4. Weighted Square Footage
5. Other (if they can list it that would be great).
</a:t>
            </a:r>
          </a:p>
        </p188:txBody>
      </p188:reply>
    </p188:replyLst>
    <p188:txBody>
      <a:bodyPr/>
      <a:lstStyle/>
      <a:p>
        <a:r>
          <a:rPr lang="en-US"/>
          <a:t>Poll question </a:t>
        </a:r>
      </a:p>
    </p188:txBody>
  </p188:cm>
</p188:cmLst>
</file>

<file path=ppt/comments/modernComment_1ED_9BAC50DB.xml><?xml version="1.0" encoding="utf-8"?>
<p188:cmLst xmlns:a="http://schemas.openxmlformats.org/drawingml/2006/main" xmlns:r="http://schemas.openxmlformats.org/officeDocument/2006/relationships" xmlns:p188="http://schemas.microsoft.com/office/powerpoint/2018/8/main">
  <p188:cm id="{A3885200-E1EE-4802-A863-E66B837B7112}" authorId="{BD54874B-1AB4-E5D0-5553-66F00EE2025D}" created="2024-09-26T14:34:22.178">
    <pc:sldMkLst xmlns:pc="http://schemas.microsoft.com/office/powerpoint/2013/main/command">
      <pc:docMk/>
      <pc:sldMk cId="3131588702" sldId="467"/>
    </pc:sldMkLst>
    <p188:replyLst>
      <p188:reply id="{1B21C291-5DC7-4AAB-806A-19AC646FE088}" authorId="{CCE6219B-D33B-6237-D0EA-9975E082CB44}" created="2025-02-20T19:59:11.481">
        <p188:txBody>
          <a:bodyPr/>
          <a:lstStyle/>
          <a:p>
            <a:r>
              <a:rPr lang="en-CA"/>
              <a:t>How have you developed your CRVs
1. We haven’t
2. We developed numbers internally
3. We got them as part of our Facility Condition Assessments
4. We hired a cost consultant to develop them for us</a:t>
            </a:r>
          </a:p>
        </p188:txBody>
      </p188:reply>
    </p188:replyLst>
    <p188:txBody>
      <a:bodyPr/>
      <a:lstStyle/>
      <a:p>
        <a:r>
          <a:rPr lang="en-US"/>
          <a:t>Poll question </a:t>
        </a:r>
      </a:p>
    </p188:txBody>
  </p188:cm>
</p188:cmLst>
</file>

<file path=ppt/comments/modernComment_1EF_6B234B99.xml><?xml version="1.0" encoding="utf-8"?>
<p188:cmLst xmlns:a="http://schemas.openxmlformats.org/drawingml/2006/main" xmlns:r="http://schemas.openxmlformats.org/officeDocument/2006/relationships" xmlns:p188="http://schemas.microsoft.com/office/powerpoint/2018/8/main">
  <p188:cm id="{E3009E83-7F36-4335-ADDE-4EA88B6658D8}" authorId="{CCE6219B-D33B-6237-D0EA-9975E082CB44}" status="resolved" created="2025-02-13T13:37:13.832">
    <pc:sldMkLst xmlns:pc="http://schemas.microsoft.com/office/powerpoint/2013/main/command">
      <pc:docMk/>
      <pc:sldMk cId="3027347710" sldId="296"/>
    </pc:sldMkLst>
    <p188:txBody>
      <a:bodyPr/>
      <a:lstStyle/>
      <a:p>
        <a:r>
          <a:rPr lang="en-CA"/>
          <a:t>Can we add some facility images around the QR code or something just to give it more life...</a:t>
        </a:r>
      </a:p>
    </p188:txBody>
    <p188:extLst>
      <p:ext xmlns:p="http://schemas.openxmlformats.org/presentationml/2006/main" uri="{57CB4572-C831-44C2-8A1C-0ADB6CCDFE69}">
        <p223:reactions xmlns:p223="http://schemas.microsoft.com/office/powerpoint/2022/03/main">
          <p223:rxn type="👍">
            <p223:instance time="2025-02-13T14:39:48.950" authorId="{BD54874B-1AB4-E5D0-5553-66F00EE2025D}"/>
          </p223:rxn>
        </p223:reactions>
      </p:ext>
    </p188:extLst>
  </p188:cm>
</p188:cmLst>
</file>

<file path=ppt/comments/modernComment_1F1_19B22492.xml><?xml version="1.0" encoding="utf-8"?>
<p188:cmLst xmlns:a="http://schemas.openxmlformats.org/drawingml/2006/main" xmlns:r="http://schemas.openxmlformats.org/officeDocument/2006/relationships" xmlns:p188="http://schemas.microsoft.com/office/powerpoint/2018/8/main">
  <p188:cm id="{5BCE0EDC-2C3B-4E7F-BF25-D132F8AAD08D}" authorId="{CCE6219B-D33B-6237-D0EA-9975E082CB44}" status="resolved" created="2025-02-13T13:37:44.245">
    <ac:deMkLst xmlns:ac="http://schemas.microsoft.com/office/drawing/2013/main/command">
      <pc:docMk xmlns:pc="http://schemas.microsoft.com/office/powerpoint/2013/main/command"/>
      <pc:sldMk xmlns:pc="http://schemas.microsoft.com/office/powerpoint/2013/main/command" cId="431105170" sldId="497"/>
      <ac:spMk id="5" creationId="{BC3BCF8D-B54A-EF8A-90CE-52F59BD779F4}"/>
    </ac:deMkLst>
    <p188:replyLst>
      <p188:reply id="{3C6BB26F-48AE-465F-8062-BED7A4D73032}" authorId="{BD54874B-1AB4-E5D0-5553-66F00EE2025D}" created="2025-02-13T14:52:14.222">
        <p188:txBody>
          <a:bodyPr/>
          <a:lstStyle/>
          <a:p>
            <a:r>
              <a:rPr lang="en-US"/>
              <a:t>I’ve included the link</a:t>
            </a:r>
          </a:p>
        </p188:txBody>
      </p188:reply>
    </p188:replyLst>
    <p188:txBody>
      <a:bodyPr/>
      <a:lstStyle/>
      <a:p>
        <a:r>
          <a:rPr lang="en-CA"/>
          <a:t>This needs some design as well.  Should we put a link to our Linked In page so they can go straight there?</a:t>
        </a:r>
      </a:p>
    </p188:txBody>
    <p188:extLst>
      <p:ext xmlns:p="http://schemas.openxmlformats.org/presentationml/2006/main" uri="{57CB4572-C831-44C2-8A1C-0ADB6CCDFE69}">
        <p223:reactions xmlns:p223="http://schemas.microsoft.com/office/powerpoint/2022/03/main">
          <p223:rxn type="👍">
            <p223:instance time="2025-02-13T14:50:20.788" authorId="{BD54874B-1AB4-E5D0-5553-66F00EE2025D}"/>
          </p223:rxn>
        </p223:reactions>
      </p:ext>
    </p188:extLst>
  </p188:cm>
</p188:cmLst>
</file>

<file path=ppt/comments/modernComment_1F2_9B824E16.xml><?xml version="1.0" encoding="utf-8"?>
<p188:cmLst xmlns:a="http://schemas.openxmlformats.org/drawingml/2006/main" xmlns:r="http://schemas.openxmlformats.org/officeDocument/2006/relationships" xmlns:p188="http://schemas.microsoft.com/office/powerpoint/2018/8/main">
  <p188:cm id="{BD2AF2AF-A86A-43E5-A087-61EFFD76549F}" authorId="{7565496C-A79F-D137-7534-5BD5C3B610DB}" status="resolved" created="2025-02-21T14:10:00.188" complete="100000">
    <ac:txMkLst xmlns:ac="http://schemas.microsoft.com/office/drawing/2013/main/command">
      <pc:docMk xmlns:pc="http://schemas.microsoft.com/office/powerpoint/2013/main/command"/>
      <pc:sldMk xmlns:pc="http://schemas.microsoft.com/office/powerpoint/2013/main/command" cId="2609008150" sldId="498"/>
      <ac:spMk id="7" creationId="{F0ACE467-EC42-81D0-871F-C104EC2AE67A}"/>
      <ac:txMk cp="127">
        <ac:context len="175" hash="2957942150"/>
      </ac:txMk>
    </ac:txMkLst>
    <p188:pos x="6931757" y="587080"/>
    <p188:txBody>
      <a:bodyPr/>
      <a:lstStyle/>
      <a:p>
        <a:r>
          <a:rPr lang="en-CA"/>
          <a:t>For a defined</a:t>
        </a:r>
      </a:p>
    </p188:txBody>
    <p188:extLst>
      <p:ext xmlns:p="http://schemas.openxmlformats.org/presentationml/2006/main" uri="{57CB4572-C831-44C2-8A1C-0ADB6CCDFE69}">
        <p223:reactions xmlns:p223="http://schemas.microsoft.com/office/powerpoint/2022/03/main">
          <p223:rxn type="👍">
            <p223:instance time="2025-02-21T17:41:13.749" authorId="{52039A21-8C67-A69C-3670-F77E3EE01308}"/>
          </p223:rxn>
        </p223:reactions>
      </p:ext>
    </p188:extLst>
  </p188:cm>
</p188:cmLst>
</file>

<file path=ppt/comments/modernComment_203_D9B58F3E.xml><?xml version="1.0" encoding="utf-8"?>
<p188:cmLst xmlns:a="http://schemas.openxmlformats.org/drawingml/2006/main" xmlns:r="http://schemas.openxmlformats.org/officeDocument/2006/relationships" xmlns:p188="http://schemas.microsoft.com/office/powerpoint/2018/8/main">
  <p188:cm id="{6C530102-24ED-4D62-99B8-53D417F82DB0}" authorId="{7565496C-A79F-D137-7534-5BD5C3B610DB}" created="2025-02-21T16:04:10.060">
    <ac:txMkLst xmlns:ac="http://schemas.microsoft.com/office/drawing/2013/main/command">
      <pc:docMk xmlns:pc="http://schemas.microsoft.com/office/powerpoint/2013/main/command"/>
      <pc:sldMk xmlns:pc="http://schemas.microsoft.com/office/powerpoint/2013/main/command" cId="3652554558" sldId="515"/>
      <ac:spMk id="7" creationId="{33B29021-0E51-D771-EFE6-931D26DAAE0D}"/>
      <ac:txMk cp="121" len="3">
        <ac:context len="361" hash="2965629689"/>
      </ac:txMk>
    </ac:txMkLst>
    <p188:pos x="1416782" y="1815805"/>
    <p188:txBody>
      <a:bodyPr/>
      <a:lstStyle/>
      <a:p>
        <a:r>
          <a:rPr lang="en-CA"/>
          <a:t>This depends on the method used</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DB3689-A180-4533-84E0-AD36A61A935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B378D46-2C59-46C9-95EC-C9A5AB7CC84A}">
      <dgm:prSet/>
      <dgm:spPr/>
      <dgm:t>
        <a:bodyPr/>
        <a:lstStyle/>
        <a:p>
          <a:pPr>
            <a:lnSpc>
              <a:spcPct val="100000"/>
            </a:lnSpc>
          </a:pPr>
          <a:r>
            <a:rPr lang="en-US" b="1" dirty="0">
              <a:latin typeface="Arial"/>
              <a:cs typeface="Arial"/>
            </a:rPr>
            <a:t>Introductions</a:t>
          </a:r>
        </a:p>
      </dgm:t>
    </dgm:pt>
    <dgm:pt modelId="{CF82B4AA-E38D-4E88-A68D-1F5CCCC14C71}" type="parTrans" cxnId="{5C64179E-2092-4C27-B42B-CECB636447BB}">
      <dgm:prSet/>
      <dgm:spPr/>
      <dgm:t>
        <a:bodyPr/>
        <a:lstStyle/>
        <a:p>
          <a:endParaRPr lang="en-US"/>
        </a:p>
      </dgm:t>
    </dgm:pt>
    <dgm:pt modelId="{435F35F4-8608-48F7-B571-65CDEBC75890}" type="sibTrans" cxnId="{5C64179E-2092-4C27-B42B-CECB636447BB}">
      <dgm:prSet/>
      <dgm:spPr/>
      <dgm:t>
        <a:bodyPr/>
        <a:lstStyle/>
        <a:p>
          <a:endParaRPr lang="en-US"/>
        </a:p>
      </dgm:t>
    </dgm:pt>
    <dgm:pt modelId="{827D6FA7-B5F4-4A29-9E49-305DD7BF6521}">
      <dgm:prSet/>
      <dgm:spPr/>
      <dgm:t>
        <a:bodyPr/>
        <a:lstStyle/>
        <a:p>
          <a:pPr>
            <a:lnSpc>
              <a:spcPct val="100000"/>
            </a:lnSpc>
          </a:pPr>
          <a:r>
            <a:rPr lang="en-US" b="1">
              <a:latin typeface="Arial"/>
              <a:cs typeface="Arial"/>
            </a:rPr>
            <a:t>Why CRV Matters</a:t>
          </a:r>
        </a:p>
      </dgm:t>
    </dgm:pt>
    <dgm:pt modelId="{D82A92C6-9F00-49D7-A5AC-04C4795B15B8}" type="parTrans" cxnId="{72562BF5-446C-4F81-A15E-247126027FDB}">
      <dgm:prSet/>
      <dgm:spPr/>
      <dgm:t>
        <a:bodyPr/>
        <a:lstStyle/>
        <a:p>
          <a:endParaRPr lang="en-US"/>
        </a:p>
      </dgm:t>
    </dgm:pt>
    <dgm:pt modelId="{69184129-71EC-4B33-9A27-8D5CB56FE127}" type="sibTrans" cxnId="{72562BF5-446C-4F81-A15E-247126027FDB}">
      <dgm:prSet/>
      <dgm:spPr/>
      <dgm:t>
        <a:bodyPr/>
        <a:lstStyle/>
        <a:p>
          <a:endParaRPr lang="en-US"/>
        </a:p>
      </dgm:t>
    </dgm:pt>
    <dgm:pt modelId="{7607AB11-734D-4DD8-8B9F-C13B7B28D5C8}">
      <dgm:prSet/>
      <dgm:spPr/>
      <dgm:t>
        <a:bodyPr/>
        <a:lstStyle/>
        <a:p>
          <a:pPr>
            <a:lnSpc>
              <a:spcPct val="100000"/>
            </a:lnSpc>
          </a:pPr>
          <a:r>
            <a:rPr lang="en-US" b="1" dirty="0">
              <a:latin typeface="Arial"/>
              <a:cs typeface="Arial"/>
            </a:rPr>
            <a:t>Four Common Methods to Calculate CRV</a:t>
          </a:r>
          <a:endParaRPr lang="en-US" dirty="0"/>
        </a:p>
      </dgm:t>
    </dgm:pt>
    <dgm:pt modelId="{22ED5E6F-3EB3-4F52-BF00-24C9C61541AC}" type="parTrans" cxnId="{237D38B9-CCBD-44DA-864F-8747D707BFB9}">
      <dgm:prSet/>
      <dgm:spPr/>
      <dgm:t>
        <a:bodyPr/>
        <a:lstStyle/>
        <a:p>
          <a:endParaRPr lang="en-US"/>
        </a:p>
      </dgm:t>
    </dgm:pt>
    <dgm:pt modelId="{8BE19F32-A6D3-4A20-B59A-8A45A7D4DF31}" type="sibTrans" cxnId="{237D38B9-CCBD-44DA-864F-8747D707BFB9}">
      <dgm:prSet/>
      <dgm:spPr/>
      <dgm:t>
        <a:bodyPr/>
        <a:lstStyle/>
        <a:p>
          <a:endParaRPr lang="en-US"/>
        </a:p>
      </dgm:t>
    </dgm:pt>
    <dgm:pt modelId="{36E33A1E-0B58-4D1C-8D87-70AD44A75EA7}">
      <dgm:prSet/>
      <dgm:spPr/>
      <dgm:t>
        <a:bodyPr/>
        <a:lstStyle/>
        <a:p>
          <a:pPr>
            <a:lnSpc>
              <a:spcPct val="100000"/>
            </a:lnSpc>
          </a:pPr>
          <a:r>
            <a:rPr lang="en-US" b="1" dirty="0">
              <a:latin typeface="Arial"/>
              <a:cs typeface="Arial"/>
            </a:rPr>
            <a:t>Special Considerations</a:t>
          </a:r>
        </a:p>
      </dgm:t>
    </dgm:pt>
    <dgm:pt modelId="{E2499C4F-A618-4A52-9A60-B55DCA042E08}" type="parTrans" cxnId="{3B6A3BA3-612E-4FA1-99EC-1D48FB0A4339}">
      <dgm:prSet/>
      <dgm:spPr/>
      <dgm:t>
        <a:bodyPr/>
        <a:lstStyle/>
        <a:p>
          <a:endParaRPr lang="en-US"/>
        </a:p>
      </dgm:t>
    </dgm:pt>
    <dgm:pt modelId="{E36E7DD3-B2CA-4BEC-9B21-3512BE2987A8}" type="sibTrans" cxnId="{3B6A3BA3-612E-4FA1-99EC-1D48FB0A4339}">
      <dgm:prSet/>
      <dgm:spPr/>
      <dgm:t>
        <a:bodyPr/>
        <a:lstStyle/>
        <a:p>
          <a:endParaRPr lang="en-US"/>
        </a:p>
      </dgm:t>
    </dgm:pt>
    <dgm:pt modelId="{2D133AAB-7C6C-4CC7-A2D9-479FFC5E23CB}">
      <dgm:prSet/>
      <dgm:spPr/>
      <dgm:t>
        <a:bodyPr/>
        <a:lstStyle/>
        <a:p>
          <a:pPr>
            <a:lnSpc>
              <a:spcPct val="100000"/>
            </a:lnSpc>
          </a:pPr>
          <a:r>
            <a:rPr lang="en-US" b="1">
              <a:latin typeface="Arial"/>
              <a:cs typeface="Arial"/>
            </a:rPr>
            <a:t>Q &amp; A</a:t>
          </a:r>
          <a:endParaRPr lang="en-US"/>
        </a:p>
      </dgm:t>
    </dgm:pt>
    <dgm:pt modelId="{09A37216-86C5-4795-990F-EC4C310BC3D5}" type="parTrans" cxnId="{2B97960B-E2BA-422B-8D9C-A25EC9274AA9}">
      <dgm:prSet/>
      <dgm:spPr/>
      <dgm:t>
        <a:bodyPr/>
        <a:lstStyle/>
        <a:p>
          <a:endParaRPr lang="en-US"/>
        </a:p>
      </dgm:t>
    </dgm:pt>
    <dgm:pt modelId="{6D0D4ED8-E641-4768-8B71-74EDC6F29997}" type="sibTrans" cxnId="{2B97960B-E2BA-422B-8D9C-A25EC9274AA9}">
      <dgm:prSet/>
      <dgm:spPr/>
      <dgm:t>
        <a:bodyPr/>
        <a:lstStyle/>
        <a:p>
          <a:endParaRPr lang="en-US"/>
        </a:p>
      </dgm:t>
    </dgm:pt>
    <dgm:pt modelId="{B6C4C146-48F5-4FCD-A513-53CDF450C710}">
      <dgm:prSet custT="1"/>
      <dgm:spPr/>
      <dgm:t>
        <a:bodyPr/>
        <a:lstStyle/>
        <a:p>
          <a:pPr>
            <a:lnSpc>
              <a:spcPct val="100000"/>
            </a:lnSpc>
          </a:pPr>
          <a:r>
            <a:rPr lang="en-CA" sz="1900" b="1" kern="1200">
              <a:solidFill>
                <a:srgbClr val="36393B">
                  <a:hueOff val="0"/>
                  <a:satOff val="0"/>
                  <a:lumOff val="0"/>
                  <a:alphaOff val="0"/>
                </a:srgbClr>
              </a:solidFill>
              <a:latin typeface="Arial"/>
              <a:ea typeface="+mn-ea"/>
              <a:cs typeface="Arial"/>
            </a:rPr>
            <a:t>Picking What’s Right For You</a:t>
          </a:r>
        </a:p>
      </dgm:t>
    </dgm:pt>
    <dgm:pt modelId="{40465A45-0448-4816-9677-7317760955B5}" type="parTrans" cxnId="{DD9FE1D5-34BC-444D-BC63-B388F175D805}">
      <dgm:prSet/>
      <dgm:spPr/>
      <dgm:t>
        <a:bodyPr/>
        <a:lstStyle/>
        <a:p>
          <a:endParaRPr lang="en-CA"/>
        </a:p>
      </dgm:t>
    </dgm:pt>
    <dgm:pt modelId="{9C8D6C3F-0022-499D-BFD4-78CBEB549EDA}" type="sibTrans" cxnId="{DD9FE1D5-34BC-444D-BC63-B388F175D805}">
      <dgm:prSet/>
      <dgm:spPr/>
      <dgm:t>
        <a:bodyPr/>
        <a:lstStyle/>
        <a:p>
          <a:endParaRPr lang="en-CA"/>
        </a:p>
      </dgm:t>
    </dgm:pt>
    <dgm:pt modelId="{2C2F4CEF-ED72-42E3-B427-F4A321B1D0C4}" type="pres">
      <dgm:prSet presAssocID="{CCDB3689-A180-4533-84E0-AD36A61A935C}" presName="root" presStyleCnt="0">
        <dgm:presLayoutVars>
          <dgm:dir/>
          <dgm:resizeHandles val="exact"/>
        </dgm:presLayoutVars>
      </dgm:prSet>
      <dgm:spPr/>
    </dgm:pt>
    <dgm:pt modelId="{41D28EFF-99BA-4C60-A70A-4C38AF4BEFF6}" type="pres">
      <dgm:prSet presAssocID="{BB378D46-2C59-46C9-95EC-C9A5AB7CC84A}" presName="compNode" presStyleCnt="0"/>
      <dgm:spPr/>
    </dgm:pt>
    <dgm:pt modelId="{80F189F7-E500-49F8-A22B-B0AD104DF894}" type="pres">
      <dgm:prSet presAssocID="{BB378D46-2C59-46C9-95EC-C9A5AB7CC84A}" presName="bgRect" presStyleLbl="bgShp" presStyleIdx="0" presStyleCnt="6" custLinFactNeighborX="-801" custLinFactNeighborY="-2796"/>
      <dgm:spPr>
        <a:noFill/>
        <a:ln w="57150">
          <a:solidFill>
            <a:srgbClr val="BEE127"/>
          </a:solidFill>
        </a:ln>
      </dgm:spPr>
    </dgm:pt>
    <dgm:pt modelId="{B24F3FAA-D168-4224-8E49-0AA9F286FFBC}" type="pres">
      <dgm:prSet presAssocID="{BB378D46-2C59-46C9-95EC-C9A5AB7CC84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E73E6184-BC7D-405B-ADE9-A664C8DEAA52}" type="pres">
      <dgm:prSet presAssocID="{BB378D46-2C59-46C9-95EC-C9A5AB7CC84A}" presName="spaceRect" presStyleCnt="0"/>
      <dgm:spPr/>
    </dgm:pt>
    <dgm:pt modelId="{9AFC6E59-5BAD-41D3-9B26-91629B5EEC92}" type="pres">
      <dgm:prSet presAssocID="{BB378D46-2C59-46C9-95EC-C9A5AB7CC84A}" presName="parTx" presStyleLbl="revTx" presStyleIdx="0" presStyleCnt="6">
        <dgm:presLayoutVars>
          <dgm:chMax val="0"/>
          <dgm:chPref val="0"/>
        </dgm:presLayoutVars>
      </dgm:prSet>
      <dgm:spPr/>
    </dgm:pt>
    <dgm:pt modelId="{3E75069A-54B1-4B7A-B1BE-54824E297BF7}" type="pres">
      <dgm:prSet presAssocID="{435F35F4-8608-48F7-B571-65CDEBC75890}" presName="sibTrans" presStyleCnt="0"/>
      <dgm:spPr/>
    </dgm:pt>
    <dgm:pt modelId="{D63461F2-65CE-4012-9066-FB7C934D0577}" type="pres">
      <dgm:prSet presAssocID="{827D6FA7-B5F4-4A29-9E49-305DD7BF6521}" presName="compNode" presStyleCnt="0"/>
      <dgm:spPr/>
    </dgm:pt>
    <dgm:pt modelId="{E736DE0F-BF91-470A-AA9C-0AA3B35E5D45}" type="pres">
      <dgm:prSet presAssocID="{827D6FA7-B5F4-4A29-9E49-305DD7BF6521}" presName="bgRect" presStyleLbl="bgShp" presStyleIdx="1" presStyleCnt="6"/>
      <dgm:spPr>
        <a:noFill/>
        <a:ln w="57150">
          <a:solidFill>
            <a:srgbClr val="BEE127"/>
          </a:solidFill>
        </a:ln>
      </dgm:spPr>
    </dgm:pt>
    <dgm:pt modelId="{E80BCFE8-435E-45FA-911C-733F40F9F67C}" type="pres">
      <dgm:prSet presAssocID="{827D6FA7-B5F4-4A29-9E49-305DD7BF652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ble Setting"/>
        </a:ext>
      </dgm:extLst>
    </dgm:pt>
    <dgm:pt modelId="{C2B20649-DEFC-46AB-B3D7-17BCD79EFAA8}" type="pres">
      <dgm:prSet presAssocID="{827D6FA7-B5F4-4A29-9E49-305DD7BF6521}" presName="spaceRect" presStyleCnt="0"/>
      <dgm:spPr/>
    </dgm:pt>
    <dgm:pt modelId="{C6E55861-FD0E-45C0-BD1F-177C5E4AC9B6}" type="pres">
      <dgm:prSet presAssocID="{827D6FA7-B5F4-4A29-9E49-305DD7BF6521}" presName="parTx" presStyleLbl="revTx" presStyleIdx="1" presStyleCnt="6">
        <dgm:presLayoutVars>
          <dgm:chMax val="0"/>
          <dgm:chPref val="0"/>
        </dgm:presLayoutVars>
      </dgm:prSet>
      <dgm:spPr/>
    </dgm:pt>
    <dgm:pt modelId="{9DD4C393-E11A-4F85-A6B4-4C383A6B3C89}" type="pres">
      <dgm:prSet presAssocID="{69184129-71EC-4B33-9A27-8D5CB56FE127}" presName="sibTrans" presStyleCnt="0"/>
      <dgm:spPr/>
    </dgm:pt>
    <dgm:pt modelId="{9F08F01B-29B8-4284-9242-6BBDD85001FA}" type="pres">
      <dgm:prSet presAssocID="{7607AB11-734D-4DD8-8B9F-C13B7B28D5C8}" presName="compNode" presStyleCnt="0"/>
      <dgm:spPr/>
    </dgm:pt>
    <dgm:pt modelId="{1DB44834-89E7-4282-8096-5B496B04BE6F}" type="pres">
      <dgm:prSet presAssocID="{7607AB11-734D-4DD8-8B9F-C13B7B28D5C8}" presName="bgRect" presStyleLbl="bgShp" presStyleIdx="2" presStyleCnt="6"/>
      <dgm:spPr>
        <a:noFill/>
        <a:ln w="57150">
          <a:solidFill>
            <a:srgbClr val="BEE127"/>
          </a:solidFill>
        </a:ln>
      </dgm:spPr>
    </dgm:pt>
    <dgm:pt modelId="{C96F642E-E8BE-4F4B-BE4E-2052D66B73B8}" type="pres">
      <dgm:prSet presAssocID="{7607AB11-734D-4DD8-8B9F-C13B7B28D5C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4823DFA4-EB6C-4BE4-8693-3AD4B60E5023}" type="pres">
      <dgm:prSet presAssocID="{7607AB11-734D-4DD8-8B9F-C13B7B28D5C8}" presName="spaceRect" presStyleCnt="0"/>
      <dgm:spPr/>
    </dgm:pt>
    <dgm:pt modelId="{8685B2A2-1D30-4969-9675-A8443A53BB15}" type="pres">
      <dgm:prSet presAssocID="{7607AB11-734D-4DD8-8B9F-C13B7B28D5C8}" presName="parTx" presStyleLbl="revTx" presStyleIdx="2" presStyleCnt="6">
        <dgm:presLayoutVars>
          <dgm:chMax val="0"/>
          <dgm:chPref val="0"/>
        </dgm:presLayoutVars>
      </dgm:prSet>
      <dgm:spPr/>
    </dgm:pt>
    <dgm:pt modelId="{010BAE99-422C-4D7C-B181-3B1AA262AB46}" type="pres">
      <dgm:prSet presAssocID="{8BE19F32-A6D3-4A20-B59A-8A45A7D4DF31}" presName="sibTrans" presStyleCnt="0"/>
      <dgm:spPr/>
    </dgm:pt>
    <dgm:pt modelId="{4B473B09-01A0-44A8-9D82-E5288C8C6434}" type="pres">
      <dgm:prSet presAssocID="{36E33A1E-0B58-4D1C-8D87-70AD44A75EA7}" presName="compNode" presStyleCnt="0"/>
      <dgm:spPr/>
    </dgm:pt>
    <dgm:pt modelId="{5FA97F41-74B5-4A55-9896-F84048AD0CC7}" type="pres">
      <dgm:prSet presAssocID="{36E33A1E-0B58-4D1C-8D87-70AD44A75EA7}" presName="bgRect" presStyleLbl="bgShp" presStyleIdx="3" presStyleCnt="6"/>
      <dgm:spPr>
        <a:noFill/>
        <a:ln w="57150">
          <a:solidFill>
            <a:srgbClr val="BEE127"/>
          </a:solidFill>
        </a:ln>
      </dgm:spPr>
    </dgm:pt>
    <dgm:pt modelId="{C411BEB7-8AAA-4298-A144-E19BD894633C}" type="pres">
      <dgm:prSet presAssocID="{36E33A1E-0B58-4D1C-8D87-70AD44A75EA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Newspaper"/>
        </a:ext>
      </dgm:extLst>
    </dgm:pt>
    <dgm:pt modelId="{12F4F1FC-44B7-4854-93FD-161C74D1144F}" type="pres">
      <dgm:prSet presAssocID="{36E33A1E-0B58-4D1C-8D87-70AD44A75EA7}" presName="spaceRect" presStyleCnt="0"/>
      <dgm:spPr/>
    </dgm:pt>
    <dgm:pt modelId="{8B2EC037-9C16-464F-80C1-E0A58C78030E}" type="pres">
      <dgm:prSet presAssocID="{36E33A1E-0B58-4D1C-8D87-70AD44A75EA7}" presName="parTx" presStyleLbl="revTx" presStyleIdx="3" presStyleCnt="6">
        <dgm:presLayoutVars>
          <dgm:chMax val="0"/>
          <dgm:chPref val="0"/>
        </dgm:presLayoutVars>
      </dgm:prSet>
      <dgm:spPr/>
    </dgm:pt>
    <dgm:pt modelId="{FFADFC58-5197-4A48-A9C7-6C3591ED151A}" type="pres">
      <dgm:prSet presAssocID="{E36E7DD3-B2CA-4BEC-9B21-3512BE2987A8}" presName="sibTrans" presStyleCnt="0"/>
      <dgm:spPr/>
    </dgm:pt>
    <dgm:pt modelId="{EF22F045-DA80-43F3-ADBD-71A3FE3E6296}" type="pres">
      <dgm:prSet presAssocID="{B6C4C146-48F5-4FCD-A513-53CDF450C710}" presName="compNode" presStyleCnt="0"/>
      <dgm:spPr/>
    </dgm:pt>
    <dgm:pt modelId="{94759340-9E0C-492C-AB04-C6A9CB7A7633}" type="pres">
      <dgm:prSet presAssocID="{B6C4C146-48F5-4FCD-A513-53CDF450C710}" presName="bgRect" presStyleLbl="bgShp" presStyleIdx="4" presStyleCnt="6" custLinFactNeighborX="2019" custLinFactNeighborY="249"/>
      <dgm:spPr>
        <a:xfrm>
          <a:off x="0" y="3098319"/>
          <a:ext cx="7075630" cy="619373"/>
        </a:xfrm>
        <a:prstGeom prst="roundRect">
          <a:avLst>
            <a:gd name="adj" fmla="val 10000"/>
          </a:avLst>
        </a:prstGeom>
        <a:noFill/>
        <a:ln w="57150">
          <a:solidFill>
            <a:srgbClr val="BEE127"/>
          </a:solidFill>
        </a:ln>
        <a:effectLst/>
      </dgm:spPr>
    </dgm:pt>
    <dgm:pt modelId="{BFDFC2EE-36CB-4CB4-B250-9FDDF7F7E37F}" type="pres">
      <dgm:prSet presAssocID="{B6C4C146-48F5-4FCD-A513-53CDF450C710}"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eckmark with solid fill"/>
        </a:ext>
      </dgm:extLst>
    </dgm:pt>
    <dgm:pt modelId="{B2F269B1-495A-487B-A569-BBD01C7A48FF}" type="pres">
      <dgm:prSet presAssocID="{B6C4C146-48F5-4FCD-A513-53CDF450C710}" presName="spaceRect" presStyleCnt="0"/>
      <dgm:spPr/>
    </dgm:pt>
    <dgm:pt modelId="{7CC1DCD3-E660-4BB5-8F6B-09DA332F5DE3}" type="pres">
      <dgm:prSet presAssocID="{B6C4C146-48F5-4FCD-A513-53CDF450C710}" presName="parTx" presStyleLbl="revTx" presStyleIdx="4" presStyleCnt="6">
        <dgm:presLayoutVars>
          <dgm:chMax val="0"/>
          <dgm:chPref val="0"/>
        </dgm:presLayoutVars>
      </dgm:prSet>
      <dgm:spPr/>
    </dgm:pt>
    <dgm:pt modelId="{0D0C8EEF-505A-4914-9184-5822D83C107A}" type="pres">
      <dgm:prSet presAssocID="{9C8D6C3F-0022-499D-BFD4-78CBEB549EDA}" presName="sibTrans" presStyleCnt="0"/>
      <dgm:spPr/>
    </dgm:pt>
    <dgm:pt modelId="{089BA09F-1A23-46B7-BC0C-F4F3DB79D755}" type="pres">
      <dgm:prSet presAssocID="{2D133AAB-7C6C-4CC7-A2D9-479FFC5E23CB}" presName="compNode" presStyleCnt="0"/>
      <dgm:spPr/>
    </dgm:pt>
    <dgm:pt modelId="{4CF625C0-622F-4406-AC49-359CE526E3A9}" type="pres">
      <dgm:prSet presAssocID="{2D133AAB-7C6C-4CC7-A2D9-479FFC5E23CB}" presName="bgRect" presStyleLbl="bgShp" presStyleIdx="5" presStyleCnt="6"/>
      <dgm:spPr>
        <a:noFill/>
        <a:ln w="57150">
          <a:solidFill>
            <a:srgbClr val="BEE127"/>
          </a:solidFill>
        </a:ln>
      </dgm:spPr>
    </dgm:pt>
    <dgm:pt modelId="{44E190D8-CA59-4CB5-886D-9BF3B275618A}" type="pres">
      <dgm:prSet presAssocID="{2D133AAB-7C6C-4CC7-A2D9-479FFC5E23C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hought bubble"/>
        </a:ext>
      </dgm:extLst>
    </dgm:pt>
    <dgm:pt modelId="{B726961A-F7E5-4251-971D-1C1176B8EA3A}" type="pres">
      <dgm:prSet presAssocID="{2D133AAB-7C6C-4CC7-A2D9-479FFC5E23CB}" presName="spaceRect" presStyleCnt="0"/>
      <dgm:spPr/>
    </dgm:pt>
    <dgm:pt modelId="{B8FA2792-FA02-4D13-AFCB-9296B3C92202}" type="pres">
      <dgm:prSet presAssocID="{2D133AAB-7C6C-4CC7-A2D9-479FFC5E23CB}" presName="parTx" presStyleLbl="revTx" presStyleIdx="5" presStyleCnt="6">
        <dgm:presLayoutVars>
          <dgm:chMax val="0"/>
          <dgm:chPref val="0"/>
        </dgm:presLayoutVars>
      </dgm:prSet>
      <dgm:spPr/>
    </dgm:pt>
  </dgm:ptLst>
  <dgm:cxnLst>
    <dgm:cxn modelId="{2B97960B-E2BA-422B-8D9C-A25EC9274AA9}" srcId="{CCDB3689-A180-4533-84E0-AD36A61A935C}" destId="{2D133AAB-7C6C-4CC7-A2D9-479FFC5E23CB}" srcOrd="5" destOrd="0" parTransId="{09A37216-86C5-4795-990F-EC4C310BC3D5}" sibTransId="{6D0D4ED8-E641-4768-8B71-74EDC6F29997}"/>
    <dgm:cxn modelId="{598D020C-819A-4D61-9190-576D5068BB01}" type="presOf" srcId="{2D133AAB-7C6C-4CC7-A2D9-479FFC5E23CB}" destId="{B8FA2792-FA02-4D13-AFCB-9296B3C92202}" srcOrd="0" destOrd="0" presId="urn:microsoft.com/office/officeart/2018/2/layout/IconVerticalSolidList"/>
    <dgm:cxn modelId="{A45DF00E-97A0-4BD0-B2E3-0EF485BC10A5}" type="presOf" srcId="{B6C4C146-48F5-4FCD-A513-53CDF450C710}" destId="{7CC1DCD3-E660-4BB5-8F6B-09DA332F5DE3}" srcOrd="0" destOrd="0" presId="urn:microsoft.com/office/officeart/2018/2/layout/IconVerticalSolidList"/>
    <dgm:cxn modelId="{DAFACA22-BEBB-4549-9177-18AA3A49D164}" type="presOf" srcId="{7607AB11-734D-4DD8-8B9F-C13B7B28D5C8}" destId="{8685B2A2-1D30-4969-9675-A8443A53BB15}" srcOrd="0" destOrd="0" presId="urn:microsoft.com/office/officeart/2018/2/layout/IconVerticalSolidList"/>
    <dgm:cxn modelId="{444CF648-6558-4F43-8949-E727253FB33B}" type="presOf" srcId="{36E33A1E-0B58-4D1C-8D87-70AD44A75EA7}" destId="{8B2EC037-9C16-464F-80C1-E0A58C78030E}" srcOrd="0" destOrd="0" presId="urn:microsoft.com/office/officeart/2018/2/layout/IconVerticalSolidList"/>
    <dgm:cxn modelId="{53B7DA89-AB08-42E8-AA16-A59B9D59EA0A}" type="presOf" srcId="{827D6FA7-B5F4-4A29-9E49-305DD7BF6521}" destId="{C6E55861-FD0E-45C0-BD1F-177C5E4AC9B6}" srcOrd="0" destOrd="0" presId="urn:microsoft.com/office/officeart/2018/2/layout/IconVerticalSolidList"/>
    <dgm:cxn modelId="{A698689C-5ED7-499F-8971-C1720B18B94F}" type="presOf" srcId="{CCDB3689-A180-4533-84E0-AD36A61A935C}" destId="{2C2F4CEF-ED72-42E3-B427-F4A321B1D0C4}" srcOrd="0" destOrd="0" presId="urn:microsoft.com/office/officeart/2018/2/layout/IconVerticalSolidList"/>
    <dgm:cxn modelId="{5C64179E-2092-4C27-B42B-CECB636447BB}" srcId="{CCDB3689-A180-4533-84E0-AD36A61A935C}" destId="{BB378D46-2C59-46C9-95EC-C9A5AB7CC84A}" srcOrd="0" destOrd="0" parTransId="{CF82B4AA-E38D-4E88-A68D-1F5CCCC14C71}" sibTransId="{435F35F4-8608-48F7-B571-65CDEBC75890}"/>
    <dgm:cxn modelId="{3B6A3BA3-612E-4FA1-99EC-1D48FB0A4339}" srcId="{CCDB3689-A180-4533-84E0-AD36A61A935C}" destId="{36E33A1E-0B58-4D1C-8D87-70AD44A75EA7}" srcOrd="3" destOrd="0" parTransId="{E2499C4F-A618-4A52-9A60-B55DCA042E08}" sibTransId="{E36E7DD3-B2CA-4BEC-9B21-3512BE2987A8}"/>
    <dgm:cxn modelId="{572259B5-577E-4744-95A2-0C8737C8EFF9}" type="presOf" srcId="{BB378D46-2C59-46C9-95EC-C9A5AB7CC84A}" destId="{9AFC6E59-5BAD-41D3-9B26-91629B5EEC92}" srcOrd="0" destOrd="0" presId="urn:microsoft.com/office/officeart/2018/2/layout/IconVerticalSolidList"/>
    <dgm:cxn modelId="{237D38B9-CCBD-44DA-864F-8747D707BFB9}" srcId="{CCDB3689-A180-4533-84E0-AD36A61A935C}" destId="{7607AB11-734D-4DD8-8B9F-C13B7B28D5C8}" srcOrd="2" destOrd="0" parTransId="{22ED5E6F-3EB3-4F52-BF00-24C9C61541AC}" sibTransId="{8BE19F32-A6D3-4A20-B59A-8A45A7D4DF31}"/>
    <dgm:cxn modelId="{DD9FE1D5-34BC-444D-BC63-B388F175D805}" srcId="{CCDB3689-A180-4533-84E0-AD36A61A935C}" destId="{B6C4C146-48F5-4FCD-A513-53CDF450C710}" srcOrd="4" destOrd="0" parTransId="{40465A45-0448-4816-9677-7317760955B5}" sibTransId="{9C8D6C3F-0022-499D-BFD4-78CBEB549EDA}"/>
    <dgm:cxn modelId="{72562BF5-446C-4F81-A15E-247126027FDB}" srcId="{CCDB3689-A180-4533-84E0-AD36A61A935C}" destId="{827D6FA7-B5F4-4A29-9E49-305DD7BF6521}" srcOrd="1" destOrd="0" parTransId="{D82A92C6-9F00-49D7-A5AC-04C4795B15B8}" sibTransId="{69184129-71EC-4B33-9A27-8D5CB56FE127}"/>
    <dgm:cxn modelId="{F0362AEA-EAB4-4FC5-9F85-AC67DBE4DBD7}" type="presParOf" srcId="{2C2F4CEF-ED72-42E3-B427-F4A321B1D0C4}" destId="{41D28EFF-99BA-4C60-A70A-4C38AF4BEFF6}" srcOrd="0" destOrd="0" presId="urn:microsoft.com/office/officeart/2018/2/layout/IconVerticalSolidList"/>
    <dgm:cxn modelId="{D2164B7C-74E7-4A17-AE32-A80B92352DC5}" type="presParOf" srcId="{41D28EFF-99BA-4C60-A70A-4C38AF4BEFF6}" destId="{80F189F7-E500-49F8-A22B-B0AD104DF894}" srcOrd="0" destOrd="0" presId="urn:microsoft.com/office/officeart/2018/2/layout/IconVerticalSolidList"/>
    <dgm:cxn modelId="{EB0D5F7D-EBE3-4713-9B74-8767B7AC7C27}" type="presParOf" srcId="{41D28EFF-99BA-4C60-A70A-4C38AF4BEFF6}" destId="{B24F3FAA-D168-4224-8E49-0AA9F286FFBC}" srcOrd="1" destOrd="0" presId="urn:microsoft.com/office/officeart/2018/2/layout/IconVerticalSolidList"/>
    <dgm:cxn modelId="{7A890A09-833C-4AF3-9AA9-C8F30591A1CD}" type="presParOf" srcId="{41D28EFF-99BA-4C60-A70A-4C38AF4BEFF6}" destId="{E73E6184-BC7D-405B-ADE9-A664C8DEAA52}" srcOrd="2" destOrd="0" presId="urn:microsoft.com/office/officeart/2018/2/layout/IconVerticalSolidList"/>
    <dgm:cxn modelId="{D9A3B998-B8E7-4DAD-B326-6F977A294048}" type="presParOf" srcId="{41D28EFF-99BA-4C60-A70A-4C38AF4BEFF6}" destId="{9AFC6E59-5BAD-41D3-9B26-91629B5EEC92}" srcOrd="3" destOrd="0" presId="urn:microsoft.com/office/officeart/2018/2/layout/IconVerticalSolidList"/>
    <dgm:cxn modelId="{0004059F-736A-4F69-BAA0-7CA98752B00E}" type="presParOf" srcId="{2C2F4CEF-ED72-42E3-B427-F4A321B1D0C4}" destId="{3E75069A-54B1-4B7A-B1BE-54824E297BF7}" srcOrd="1" destOrd="0" presId="urn:microsoft.com/office/officeart/2018/2/layout/IconVerticalSolidList"/>
    <dgm:cxn modelId="{11367716-1937-4685-AC3C-9E832B426171}" type="presParOf" srcId="{2C2F4CEF-ED72-42E3-B427-F4A321B1D0C4}" destId="{D63461F2-65CE-4012-9066-FB7C934D0577}" srcOrd="2" destOrd="0" presId="urn:microsoft.com/office/officeart/2018/2/layout/IconVerticalSolidList"/>
    <dgm:cxn modelId="{051C2665-C38D-49AA-80F5-AA090D6FE2FC}" type="presParOf" srcId="{D63461F2-65CE-4012-9066-FB7C934D0577}" destId="{E736DE0F-BF91-470A-AA9C-0AA3B35E5D45}" srcOrd="0" destOrd="0" presId="urn:microsoft.com/office/officeart/2018/2/layout/IconVerticalSolidList"/>
    <dgm:cxn modelId="{66ED31A6-C9B1-4D8C-9652-F612ECB54291}" type="presParOf" srcId="{D63461F2-65CE-4012-9066-FB7C934D0577}" destId="{E80BCFE8-435E-45FA-911C-733F40F9F67C}" srcOrd="1" destOrd="0" presId="urn:microsoft.com/office/officeart/2018/2/layout/IconVerticalSolidList"/>
    <dgm:cxn modelId="{E61D3F8D-6283-4A6B-BB89-D8849DE99BE2}" type="presParOf" srcId="{D63461F2-65CE-4012-9066-FB7C934D0577}" destId="{C2B20649-DEFC-46AB-B3D7-17BCD79EFAA8}" srcOrd="2" destOrd="0" presId="urn:microsoft.com/office/officeart/2018/2/layout/IconVerticalSolidList"/>
    <dgm:cxn modelId="{38ED9D67-403D-44F9-80C9-1258143B5B9F}" type="presParOf" srcId="{D63461F2-65CE-4012-9066-FB7C934D0577}" destId="{C6E55861-FD0E-45C0-BD1F-177C5E4AC9B6}" srcOrd="3" destOrd="0" presId="urn:microsoft.com/office/officeart/2018/2/layout/IconVerticalSolidList"/>
    <dgm:cxn modelId="{12C6E1D7-77C0-4C8B-BA54-2B63F59EF3EF}" type="presParOf" srcId="{2C2F4CEF-ED72-42E3-B427-F4A321B1D0C4}" destId="{9DD4C393-E11A-4F85-A6B4-4C383A6B3C89}" srcOrd="3" destOrd="0" presId="urn:microsoft.com/office/officeart/2018/2/layout/IconVerticalSolidList"/>
    <dgm:cxn modelId="{35227793-95D1-403F-BF9F-5B3B3B1DEF58}" type="presParOf" srcId="{2C2F4CEF-ED72-42E3-B427-F4A321B1D0C4}" destId="{9F08F01B-29B8-4284-9242-6BBDD85001FA}" srcOrd="4" destOrd="0" presId="urn:microsoft.com/office/officeart/2018/2/layout/IconVerticalSolidList"/>
    <dgm:cxn modelId="{26FE6B04-EFD7-4A53-B8A7-E5C6D63774AA}" type="presParOf" srcId="{9F08F01B-29B8-4284-9242-6BBDD85001FA}" destId="{1DB44834-89E7-4282-8096-5B496B04BE6F}" srcOrd="0" destOrd="0" presId="urn:microsoft.com/office/officeart/2018/2/layout/IconVerticalSolidList"/>
    <dgm:cxn modelId="{D73A1D9B-1991-40C9-ADC2-5E2275B12785}" type="presParOf" srcId="{9F08F01B-29B8-4284-9242-6BBDD85001FA}" destId="{C96F642E-E8BE-4F4B-BE4E-2052D66B73B8}" srcOrd="1" destOrd="0" presId="urn:microsoft.com/office/officeart/2018/2/layout/IconVerticalSolidList"/>
    <dgm:cxn modelId="{0B226277-3FAB-4B98-91CE-E6BB654FE79F}" type="presParOf" srcId="{9F08F01B-29B8-4284-9242-6BBDD85001FA}" destId="{4823DFA4-EB6C-4BE4-8693-3AD4B60E5023}" srcOrd="2" destOrd="0" presId="urn:microsoft.com/office/officeart/2018/2/layout/IconVerticalSolidList"/>
    <dgm:cxn modelId="{CA4EDEBD-E016-400B-AA0F-6532BD43505D}" type="presParOf" srcId="{9F08F01B-29B8-4284-9242-6BBDD85001FA}" destId="{8685B2A2-1D30-4969-9675-A8443A53BB15}" srcOrd="3" destOrd="0" presId="urn:microsoft.com/office/officeart/2018/2/layout/IconVerticalSolidList"/>
    <dgm:cxn modelId="{3B16F302-D4C7-49F7-87E8-38F439C02FBF}" type="presParOf" srcId="{2C2F4CEF-ED72-42E3-B427-F4A321B1D0C4}" destId="{010BAE99-422C-4D7C-B181-3B1AA262AB46}" srcOrd="5" destOrd="0" presId="urn:microsoft.com/office/officeart/2018/2/layout/IconVerticalSolidList"/>
    <dgm:cxn modelId="{691C6735-20A7-4AE9-B3A2-62BA7B85AEF4}" type="presParOf" srcId="{2C2F4CEF-ED72-42E3-B427-F4A321B1D0C4}" destId="{4B473B09-01A0-44A8-9D82-E5288C8C6434}" srcOrd="6" destOrd="0" presId="urn:microsoft.com/office/officeart/2018/2/layout/IconVerticalSolidList"/>
    <dgm:cxn modelId="{3D40AE2C-250D-4B1B-A5E3-4243A70A8717}" type="presParOf" srcId="{4B473B09-01A0-44A8-9D82-E5288C8C6434}" destId="{5FA97F41-74B5-4A55-9896-F84048AD0CC7}" srcOrd="0" destOrd="0" presId="urn:microsoft.com/office/officeart/2018/2/layout/IconVerticalSolidList"/>
    <dgm:cxn modelId="{950C1544-D726-4BC3-93E0-9892FD0D61E7}" type="presParOf" srcId="{4B473B09-01A0-44A8-9D82-E5288C8C6434}" destId="{C411BEB7-8AAA-4298-A144-E19BD894633C}" srcOrd="1" destOrd="0" presId="urn:microsoft.com/office/officeart/2018/2/layout/IconVerticalSolidList"/>
    <dgm:cxn modelId="{50833D60-591B-4C74-B265-A667A49BFB3C}" type="presParOf" srcId="{4B473B09-01A0-44A8-9D82-E5288C8C6434}" destId="{12F4F1FC-44B7-4854-93FD-161C74D1144F}" srcOrd="2" destOrd="0" presId="urn:microsoft.com/office/officeart/2018/2/layout/IconVerticalSolidList"/>
    <dgm:cxn modelId="{AFECEBE1-3A1E-4D9F-A094-410B699118D8}" type="presParOf" srcId="{4B473B09-01A0-44A8-9D82-E5288C8C6434}" destId="{8B2EC037-9C16-464F-80C1-E0A58C78030E}" srcOrd="3" destOrd="0" presId="urn:microsoft.com/office/officeart/2018/2/layout/IconVerticalSolidList"/>
    <dgm:cxn modelId="{B1B021F2-46E6-46AC-B6F5-D7E54329C524}" type="presParOf" srcId="{2C2F4CEF-ED72-42E3-B427-F4A321B1D0C4}" destId="{FFADFC58-5197-4A48-A9C7-6C3591ED151A}" srcOrd="7" destOrd="0" presId="urn:microsoft.com/office/officeart/2018/2/layout/IconVerticalSolidList"/>
    <dgm:cxn modelId="{171487F1-5B07-4322-A579-4817B1DB1851}" type="presParOf" srcId="{2C2F4CEF-ED72-42E3-B427-F4A321B1D0C4}" destId="{EF22F045-DA80-43F3-ADBD-71A3FE3E6296}" srcOrd="8" destOrd="0" presId="urn:microsoft.com/office/officeart/2018/2/layout/IconVerticalSolidList"/>
    <dgm:cxn modelId="{5276B5D4-3CF8-4C6A-886E-71EA3ECC5A03}" type="presParOf" srcId="{EF22F045-DA80-43F3-ADBD-71A3FE3E6296}" destId="{94759340-9E0C-492C-AB04-C6A9CB7A7633}" srcOrd="0" destOrd="0" presId="urn:microsoft.com/office/officeart/2018/2/layout/IconVerticalSolidList"/>
    <dgm:cxn modelId="{BEE5AB04-3D45-4877-B23B-FCE6D4F93156}" type="presParOf" srcId="{EF22F045-DA80-43F3-ADBD-71A3FE3E6296}" destId="{BFDFC2EE-36CB-4CB4-B250-9FDDF7F7E37F}" srcOrd="1" destOrd="0" presId="urn:microsoft.com/office/officeart/2018/2/layout/IconVerticalSolidList"/>
    <dgm:cxn modelId="{35BFFC57-2335-46E4-8579-E574CC1DDBE1}" type="presParOf" srcId="{EF22F045-DA80-43F3-ADBD-71A3FE3E6296}" destId="{B2F269B1-495A-487B-A569-BBD01C7A48FF}" srcOrd="2" destOrd="0" presId="urn:microsoft.com/office/officeart/2018/2/layout/IconVerticalSolidList"/>
    <dgm:cxn modelId="{E305A3C2-8079-43CB-B7A1-A2091777B317}" type="presParOf" srcId="{EF22F045-DA80-43F3-ADBD-71A3FE3E6296}" destId="{7CC1DCD3-E660-4BB5-8F6B-09DA332F5DE3}" srcOrd="3" destOrd="0" presId="urn:microsoft.com/office/officeart/2018/2/layout/IconVerticalSolidList"/>
    <dgm:cxn modelId="{F872476C-C237-44A1-9D2C-8EA3F2E33C34}" type="presParOf" srcId="{2C2F4CEF-ED72-42E3-B427-F4A321B1D0C4}" destId="{0D0C8EEF-505A-4914-9184-5822D83C107A}" srcOrd="9" destOrd="0" presId="urn:microsoft.com/office/officeart/2018/2/layout/IconVerticalSolidList"/>
    <dgm:cxn modelId="{155EAEDD-7BC7-4779-B862-6DABE7D57620}" type="presParOf" srcId="{2C2F4CEF-ED72-42E3-B427-F4A321B1D0C4}" destId="{089BA09F-1A23-46B7-BC0C-F4F3DB79D755}" srcOrd="10" destOrd="0" presId="urn:microsoft.com/office/officeart/2018/2/layout/IconVerticalSolidList"/>
    <dgm:cxn modelId="{81F6003F-9B74-4780-A581-B88CB06B6018}" type="presParOf" srcId="{089BA09F-1A23-46B7-BC0C-F4F3DB79D755}" destId="{4CF625C0-622F-4406-AC49-359CE526E3A9}" srcOrd="0" destOrd="0" presId="urn:microsoft.com/office/officeart/2018/2/layout/IconVerticalSolidList"/>
    <dgm:cxn modelId="{278D11B3-712E-4846-85BA-4FE6E9EB1EDE}" type="presParOf" srcId="{089BA09F-1A23-46B7-BC0C-F4F3DB79D755}" destId="{44E190D8-CA59-4CB5-886D-9BF3B275618A}" srcOrd="1" destOrd="0" presId="urn:microsoft.com/office/officeart/2018/2/layout/IconVerticalSolidList"/>
    <dgm:cxn modelId="{BD2BE50C-1C49-465F-AAB9-3DF218878C21}" type="presParOf" srcId="{089BA09F-1A23-46B7-BC0C-F4F3DB79D755}" destId="{B726961A-F7E5-4251-971D-1C1176B8EA3A}" srcOrd="2" destOrd="0" presId="urn:microsoft.com/office/officeart/2018/2/layout/IconVerticalSolidList"/>
    <dgm:cxn modelId="{6AD593A7-4A01-40CB-AB12-920A931FAA2E}" type="presParOf" srcId="{089BA09F-1A23-46B7-BC0C-F4F3DB79D755}" destId="{B8FA2792-FA02-4D13-AFCB-9296B3C92202}" srcOrd="3" destOrd="0" presId="urn:microsoft.com/office/officeart/2018/2/layout/IconVerticalSolidList"/>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48AAD6-8935-4E45-8611-5A322F95C1CB}" type="doc">
      <dgm:prSet loTypeId="urn:microsoft.com/office/officeart/2018/2/layout/IconVerticalSolidList" loCatId="icon" qsTypeId="urn:microsoft.com/office/officeart/2005/8/quickstyle/3d4" qsCatId="3D" csTypeId="urn:microsoft.com/office/officeart/2005/8/colors/accent2_2" csCatId="accent2" phldr="1"/>
      <dgm:spPr/>
      <dgm:t>
        <a:bodyPr/>
        <a:lstStyle/>
        <a:p>
          <a:endParaRPr lang="en-US"/>
        </a:p>
      </dgm:t>
    </dgm:pt>
    <dgm:pt modelId="{12C89D0B-E317-4372-A8CA-E85262745C87}">
      <dgm:prSet/>
      <dgm:spPr>
        <a:noFill/>
      </dgm:spPr>
      <dgm:t>
        <a:bodyPr/>
        <a:lstStyle/>
        <a:p>
          <a:pPr>
            <a:lnSpc>
              <a:spcPct val="100000"/>
            </a:lnSpc>
          </a:pPr>
          <a:r>
            <a:rPr lang="en-CA" b="0" i="0">
              <a:latin typeface="+mj-lt"/>
            </a:rPr>
            <a:t>CRV is an important part of your Asset Management Planning</a:t>
          </a:r>
          <a:endParaRPr lang="en-US">
            <a:latin typeface="+mj-lt"/>
          </a:endParaRPr>
        </a:p>
      </dgm:t>
    </dgm:pt>
    <dgm:pt modelId="{3292F405-F7F4-44A9-9993-5CFD826C6BB7}" type="parTrans" cxnId="{7D91001B-1832-4C20-A0A4-ADD0805D20F9}">
      <dgm:prSet/>
      <dgm:spPr/>
      <dgm:t>
        <a:bodyPr/>
        <a:lstStyle/>
        <a:p>
          <a:endParaRPr lang="en-US"/>
        </a:p>
      </dgm:t>
    </dgm:pt>
    <dgm:pt modelId="{1F4B3EFA-F0D2-44C0-A6BB-77F28756B091}" type="sibTrans" cxnId="{7D91001B-1832-4C20-A0A4-ADD0805D20F9}">
      <dgm:prSet/>
      <dgm:spPr/>
      <dgm:t>
        <a:bodyPr/>
        <a:lstStyle/>
        <a:p>
          <a:endParaRPr lang="en-US"/>
        </a:p>
      </dgm:t>
    </dgm:pt>
    <dgm:pt modelId="{FBDE6F95-F84E-4A21-A3BF-1E88E345DCAF}">
      <dgm:prSet/>
      <dgm:spPr/>
      <dgm:t>
        <a:bodyPr/>
        <a:lstStyle/>
        <a:p>
          <a:pPr>
            <a:lnSpc>
              <a:spcPct val="100000"/>
            </a:lnSpc>
          </a:pPr>
          <a:r>
            <a:rPr lang="en-CA" b="0" i="0">
              <a:latin typeface="+mj-lt"/>
            </a:rPr>
            <a:t>Consistency is More Important than Accuracy</a:t>
          </a:r>
          <a:endParaRPr lang="en-US">
            <a:latin typeface="+mj-lt"/>
          </a:endParaRPr>
        </a:p>
      </dgm:t>
    </dgm:pt>
    <dgm:pt modelId="{48FE57EF-4F02-46BE-BEDD-9DC9F30BA09A}" type="parTrans" cxnId="{51BE8971-2958-45C5-8F8C-E8432BA34272}">
      <dgm:prSet/>
      <dgm:spPr/>
      <dgm:t>
        <a:bodyPr/>
        <a:lstStyle/>
        <a:p>
          <a:endParaRPr lang="en-US"/>
        </a:p>
      </dgm:t>
    </dgm:pt>
    <dgm:pt modelId="{EA07F126-D495-40ED-92AF-C2C6FD6E7A05}" type="sibTrans" cxnId="{51BE8971-2958-45C5-8F8C-E8432BA34272}">
      <dgm:prSet/>
      <dgm:spPr/>
      <dgm:t>
        <a:bodyPr/>
        <a:lstStyle/>
        <a:p>
          <a:endParaRPr lang="en-US"/>
        </a:p>
      </dgm:t>
    </dgm:pt>
    <dgm:pt modelId="{5792A597-F4F5-491E-B7AD-5CD80B91B788}">
      <dgm:prSet/>
      <dgm:spPr/>
      <dgm:t>
        <a:bodyPr/>
        <a:lstStyle/>
        <a:p>
          <a:pPr>
            <a:lnSpc>
              <a:spcPct val="100000"/>
            </a:lnSpc>
          </a:pPr>
          <a:r>
            <a:rPr lang="en-CA" b="0" i="0">
              <a:latin typeface="+mj-lt"/>
            </a:rPr>
            <a:t>Pick the Right Method for You and Your Portfolio</a:t>
          </a:r>
          <a:endParaRPr lang="en-US">
            <a:latin typeface="+mj-lt"/>
          </a:endParaRPr>
        </a:p>
      </dgm:t>
    </dgm:pt>
    <dgm:pt modelId="{CF11BE6D-FE05-4F35-AA47-2C0021054D91}" type="parTrans" cxnId="{6F7479D3-30CD-4B5B-92E7-06EF071E8610}">
      <dgm:prSet/>
      <dgm:spPr/>
      <dgm:t>
        <a:bodyPr/>
        <a:lstStyle/>
        <a:p>
          <a:endParaRPr lang="en-US"/>
        </a:p>
      </dgm:t>
    </dgm:pt>
    <dgm:pt modelId="{5ACD72D0-6582-48F0-8E23-340653178D7F}" type="sibTrans" cxnId="{6F7479D3-30CD-4B5B-92E7-06EF071E8610}">
      <dgm:prSet/>
      <dgm:spPr/>
      <dgm:t>
        <a:bodyPr/>
        <a:lstStyle/>
        <a:p>
          <a:endParaRPr lang="en-US"/>
        </a:p>
      </dgm:t>
    </dgm:pt>
    <dgm:pt modelId="{1065C396-CD92-4AB6-8992-3D302CD36A21}">
      <dgm:prSet/>
      <dgm:spPr/>
      <dgm:t>
        <a:bodyPr/>
        <a:lstStyle/>
        <a:p>
          <a:pPr>
            <a:lnSpc>
              <a:spcPct val="100000"/>
            </a:lnSpc>
          </a:pPr>
          <a:r>
            <a:rPr lang="en-CA" b="1"/>
            <a:t>DON’T SAY DEFERRED MAINTENANCE!!!!</a:t>
          </a:r>
        </a:p>
      </dgm:t>
    </dgm:pt>
    <dgm:pt modelId="{7A0B5565-2A8F-4BBB-A753-4FE05622EC14}" type="parTrans" cxnId="{0BEBE216-0EC8-4F91-931E-04F394313EE5}">
      <dgm:prSet/>
      <dgm:spPr/>
      <dgm:t>
        <a:bodyPr/>
        <a:lstStyle/>
        <a:p>
          <a:endParaRPr lang="en-CA"/>
        </a:p>
      </dgm:t>
    </dgm:pt>
    <dgm:pt modelId="{60556BE0-1117-409A-9D70-150E62C2F58B}" type="sibTrans" cxnId="{0BEBE216-0EC8-4F91-931E-04F394313EE5}">
      <dgm:prSet/>
      <dgm:spPr/>
      <dgm:t>
        <a:bodyPr/>
        <a:lstStyle/>
        <a:p>
          <a:endParaRPr lang="en-CA"/>
        </a:p>
      </dgm:t>
    </dgm:pt>
    <dgm:pt modelId="{BDAE2861-37CA-453A-98CC-4627E7E8EEAC}" type="pres">
      <dgm:prSet presAssocID="{2348AAD6-8935-4E45-8611-5A322F95C1CB}" presName="root" presStyleCnt="0">
        <dgm:presLayoutVars>
          <dgm:dir/>
          <dgm:resizeHandles val="exact"/>
        </dgm:presLayoutVars>
      </dgm:prSet>
      <dgm:spPr/>
    </dgm:pt>
    <dgm:pt modelId="{4870A446-7589-455E-9BA0-A038192BB660}" type="pres">
      <dgm:prSet presAssocID="{12C89D0B-E317-4372-A8CA-E85262745C87}" presName="compNode" presStyleCnt="0"/>
      <dgm:spPr/>
    </dgm:pt>
    <dgm:pt modelId="{094800FB-15DB-4F3E-A086-70A0CC573BE6}" type="pres">
      <dgm:prSet presAssocID="{12C89D0B-E317-4372-A8CA-E85262745C87}" presName="bgRect" presStyleLbl="bgShp" presStyleIdx="0" presStyleCnt="4" custLinFactNeighborY="-12184"/>
      <dgm:spPr>
        <a:solidFill>
          <a:schemeClr val="bg1"/>
        </a:solidFill>
        <a:ln w="57150">
          <a:solidFill>
            <a:srgbClr val="BEE127"/>
          </a:solidFill>
        </a:ln>
      </dgm:spPr>
    </dgm:pt>
    <dgm:pt modelId="{1CCD61FC-02CF-4701-8539-C27E5EA44373}" type="pres">
      <dgm:prSet presAssocID="{12C89D0B-E317-4372-A8CA-E85262745C8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96CE7934-6AD5-471A-AFF9-8B6B1958E51B}" type="pres">
      <dgm:prSet presAssocID="{12C89D0B-E317-4372-A8CA-E85262745C87}" presName="spaceRect" presStyleCnt="0"/>
      <dgm:spPr/>
    </dgm:pt>
    <dgm:pt modelId="{2761B50D-05F8-4B1E-BA80-FDE01B3471A6}" type="pres">
      <dgm:prSet presAssocID="{12C89D0B-E317-4372-A8CA-E85262745C87}" presName="parTx" presStyleLbl="revTx" presStyleIdx="0" presStyleCnt="4">
        <dgm:presLayoutVars>
          <dgm:chMax val="0"/>
          <dgm:chPref val="0"/>
        </dgm:presLayoutVars>
      </dgm:prSet>
      <dgm:spPr/>
    </dgm:pt>
    <dgm:pt modelId="{C9A70434-7030-477C-878E-1BB5866AD7FF}" type="pres">
      <dgm:prSet presAssocID="{1F4B3EFA-F0D2-44C0-A6BB-77F28756B091}" presName="sibTrans" presStyleCnt="0"/>
      <dgm:spPr/>
    </dgm:pt>
    <dgm:pt modelId="{288C0937-3509-4418-8C97-9BFCA5DA1364}" type="pres">
      <dgm:prSet presAssocID="{FBDE6F95-F84E-4A21-A3BF-1E88E345DCAF}" presName="compNode" presStyleCnt="0"/>
      <dgm:spPr/>
    </dgm:pt>
    <dgm:pt modelId="{42AE5DBC-A187-4920-B79B-9E75EE420A30}" type="pres">
      <dgm:prSet presAssocID="{FBDE6F95-F84E-4A21-A3BF-1E88E345DCAF}" presName="bgRect" presStyleLbl="bgShp" presStyleIdx="1" presStyleCnt="4"/>
      <dgm:spPr>
        <a:solidFill>
          <a:schemeClr val="bg1"/>
        </a:solidFill>
        <a:ln w="57150">
          <a:solidFill>
            <a:srgbClr val="BEE127"/>
          </a:solidFill>
        </a:ln>
      </dgm:spPr>
    </dgm:pt>
    <dgm:pt modelId="{14281B31-C450-43E9-8BA2-419669CEEFB6}" type="pres">
      <dgm:prSet presAssocID="{FBDE6F95-F84E-4A21-A3BF-1E88E345DCA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urglass"/>
        </a:ext>
      </dgm:extLst>
    </dgm:pt>
    <dgm:pt modelId="{11937402-6B12-4251-8C26-13D0512BD5DD}" type="pres">
      <dgm:prSet presAssocID="{FBDE6F95-F84E-4A21-A3BF-1E88E345DCAF}" presName="spaceRect" presStyleCnt="0"/>
      <dgm:spPr/>
    </dgm:pt>
    <dgm:pt modelId="{03B1FFA0-8AB3-4AD0-A02D-0B9C269F3D3C}" type="pres">
      <dgm:prSet presAssocID="{FBDE6F95-F84E-4A21-A3BF-1E88E345DCAF}" presName="parTx" presStyleLbl="revTx" presStyleIdx="1" presStyleCnt="4">
        <dgm:presLayoutVars>
          <dgm:chMax val="0"/>
          <dgm:chPref val="0"/>
        </dgm:presLayoutVars>
      </dgm:prSet>
      <dgm:spPr/>
    </dgm:pt>
    <dgm:pt modelId="{81BB16D8-1064-4E8B-AC74-AEA38BA0130F}" type="pres">
      <dgm:prSet presAssocID="{EA07F126-D495-40ED-92AF-C2C6FD6E7A05}" presName="sibTrans" presStyleCnt="0"/>
      <dgm:spPr/>
    </dgm:pt>
    <dgm:pt modelId="{5B8472D1-3620-4BE8-A584-F014AB2CF06A}" type="pres">
      <dgm:prSet presAssocID="{5792A597-F4F5-491E-B7AD-5CD80B91B788}" presName="compNode" presStyleCnt="0"/>
      <dgm:spPr/>
    </dgm:pt>
    <dgm:pt modelId="{95012704-43E0-4645-9C78-079D866F266A}" type="pres">
      <dgm:prSet presAssocID="{5792A597-F4F5-491E-B7AD-5CD80B91B788}" presName="bgRect" presStyleLbl="bgShp" presStyleIdx="2" presStyleCnt="4"/>
      <dgm:spPr>
        <a:solidFill>
          <a:schemeClr val="bg1"/>
        </a:solidFill>
        <a:ln w="57150">
          <a:solidFill>
            <a:srgbClr val="BEE127"/>
          </a:solidFill>
        </a:ln>
      </dgm:spPr>
    </dgm:pt>
    <dgm:pt modelId="{52542BC2-BFED-4B49-84F3-60FA98A85CF6}" type="pres">
      <dgm:prSet presAssocID="{5792A597-F4F5-491E-B7AD-5CD80B91B78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0FCED1ED-EF7A-45E9-B005-53F274DDEC97}" type="pres">
      <dgm:prSet presAssocID="{5792A597-F4F5-491E-B7AD-5CD80B91B788}" presName="spaceRect" presStyleCnt="0"/>
      <dgm:spPr/>
    </dgm:pt>
    <dgm:pt modelId="{F11E5C60-2BEC-4CEE-B7C7-5CDDF8D78684}" type="pres">
      <dgm:prSet presAssocID="{5792A597-F4F5-491E-B7AD-5CD80B91B788}" presName="parTx" presStyleLbl="revTx" presStyleIdx="2" presStyleCnt="4">
        <dgm:presLayoutVars>
          <dgm:chMax val="0"/>
          <dgm:chPref val="0"/>
        </dgm:presLayoutVars>
      </dgm:prSet>
      <dgm:spPr/>
    </dgm:pt>
    <dgm:pt modelId="{AB1E6938-BA97-4EF6-B5AA-999330CBD3A9}" type="pres">
      <dgm:prSet presAssocID="{5ACD72D0-6582-48F0-8E23-340653178D7F}" presName="sibTrans" presStyleCnt="0"/>
      <dgm:spPr/>
    </dgm:pt>
    <dgm:pt modelId="{3CA09CF8-2339-4B09-99C9-0FEBDA51609A}" type="pres">
      <dgm:prSet presAssocID="{1065C396-CD92-4AB6-8992-3D302CD36A21}" presName="compNode" presStyleCnt="0"/>
      <dgm:spPr/>
    </dgm:pt>
    <dgm:pt modelId="{215CB068-B2C9-4483-BA6C-07D0947AC8C3}" type="pres">
      <dgm:prSet presAssocID="{1065C396-CD92-4AB6-8992-3D302CD36A21}" presName="bgRect" presStyleLbl="bgShp" presStyleIdx="3" presStyleCnt="4"/>
      <dgm:spPr>
        <a:solidFill>
          <a:schemeClr val="bg1"/>
        </a:solidFill>
        <a:ln w="57150">
          <a:solidFill>
            <a:srgbClr val="BEE127"/>
          </a:solidFill>
        </a:ln>
      </dgm:spPr>
    </dgm:pt>
    <dgm:pt modelId="{3EEF8ECD-1858-4F72-88DE-27AA7E0E4C4B}" type="pres">
      <dgm:prSet presAssocID="{1065C396-CD92-4AB6-8992-3D302CD36A21}"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ose with solid fill"/>
        </a:ext>
      </dgm:extLst>
    </dgm:pt>
    <dgm:pt modelId="{811E2100-61DB-40BA-BC28-C05C8A57085B}" type="pres">
      <dgm:prSet presAssocID="{1065C396-CD92-4AB6-8992-3D302CD36A21}" presName="spaceRect" presStyleCnt="0"/>
      <dgm:spPr/>
    </dgm:pt>
    <dgm:pt modelId="{386B926D-BD32-4377-8255-15D9F8097517}" type="pres">
      <dgm:prSet presAssocID="{1065C396-CD92-4AB6-8992-3D302CD36A21}" presName="parTx" presStyleLbl="revTx" presStyleIdx="3" presStyleCnt="4">
        <dgm:presLayoutVars>
          <dgm:chMax val="0"/>
          <dgm:chPref val="0"/>
        </dgm:presLayoutVars>
      </dgm:prSet>
      <dgm:spPr/>
    </dgm:pt>
  </dgm:ptLst>
  <dgm:cxnLst>
    <dgm:cxn modelId="{0BEBE216-0EC8-4F91-931E-04F394313EE5}" srcId="{2348AAD6-8935-4E45-8611-5A322F95C1CB}" destId="{1065C396-CD92-4AB6-8992-3D302CD36A21}" srcOrd="3" destOrd="0" parTransId="{7A0B5565-2A8F-4BBB-A753-4FE05622EC14}" sibTransId="{60556BE0-1117-409A-9D70-150E62C2F58B}"/>
    <dgm:cxn modelId="{7D91001B-1832-4C20-A0A4-ADD0805D20F9}" srcId="{2348AAD6-8935-4E45-8611-5A322F95C1CB}" destId="{12C89D0B-E317-4372-A8CA-E85262745C87}" srcOrd="0" destOrd="0" parTransId="{3292F405-F7F4-44A9-9993-5CFD826C6BB7}" sibTransId="{1F4B3EFA-F0D2-44C0-A6BB-77F28756B091}"/>
    <dgm:cxn modelId="{7C269635-E678-43D6-B32B-5CE146C46751}" type="presOf" srcId="{FBDE6F95-F84E-4A21-A3BF-1E88E345DCAF}" destId="{03B1FFA0-8AB3-4AD0-A02D-0B9C269F3D3C}" srcOrd="0" destOrd="0" presId="urn:microsoft.com/office/officeart/2018/2/layout/IconVerticalSolidList"/>
    <dgm:cxn modelId="{5AB39437-51B4-4BB0-9B34-E18FA093A019}" type="presOf" srcId="{5792A597-F4F5-491E-B7AD-5CD80B91B788}" destId="{F11E5C60-2BEC-4CEE-B7C7-5CDDF8D78684}" srcOrd="0" destOrd="0" presId="urn:microsoft.com/office/officeart/2018/2/layout/IconVerticalSolidList"/>
    <dgm:cxn modelId="{FA18053A-29E1-4D2D-B3BE-57D1CCB547BA}" type="presOf" srcId="{2348AAD6-8935-4E45-8611-5A322F95C1CB}" destId="{BDAE2861-37CA-453A-98CC-4627E7E8EEAC}" srcOrd="0" destOrd="0" presId="urn:microsoft.com/office/officeart/2018/2/layout/IconVerticalSolidList"/>
    <dgm:cxn modelId="{51BE8971-2958-45C5-8F8C-E8432BA34272}" srcId="{2348AAD6-8935-4E45-8611-5A322F95C1CB}" destId="{FBDE6F95-F84E-4A21-A3BF-1E88E345DCAF}" srcOrd="1" destOrd="0" parTransId="{48FE57EF-4F02-46BE-BEDD-9DC9F30BA09A}" sibTransId="{EA07F126-D495-40ED-92AF-C2C6FD6E7A05}"/>
    <dgm:cxn modelId="{48231F56-5FA7-4E1D-8815-4DA553FF7F0F}" type="presOf" srcId="{1065C396-CD92-4AB6-8992-3D302CD36A21}" destId="{386B926D-BD32-4377-8255-15D9F8097517}" srcOrd="0" destOrd="0" presId="urn:microsoft.com/office/officeart/2018/2/layout/IconVerticalSolidList"/>
    <dgm:cxn modelId="{126AA7A3-4CFB-468A-89D5-D7375F6C340C}" type="presOf" srcId="{12C89D0B-E317-4372-A8CA-E85262745C87}" destId="{2761B50D-05F8-4B1E-BA80-FDE01B3471A6}" srcOrd="0" destOrd="0" presId="urn:microsoft.com/office/officeart/2018/2/layout/IconVerticalSolidList"/>
    <dgm:cxn modelId="{6F7479D3-30CD-4B5B-92E7-06EF071E8610}" srcId="{2348AAD6-8935-4E45-8611-5A322F95C1CB}" destId="{5792A597-F4F5-491E-B7AD-5CD80B91B788}" srcOrd="2" destOrd="0" parTransId="{CF11BE6D-FE05-4F35-AA47-2C0021054D91}" sibTransId="{5ACD72D0-6582-48F0-8E23-340653178D7F}"/>
    <dgm:cxn modelId="{5397FD49-902D-418B-AA3C-441C33F7390D}" type="presParOf" srcId="{BDAE2861-37CA-453A-98CC-4627E7E8EEAC}" destId="{4870A446-7589-455E-9BA0-A038192BB660}" srcOrd="0" destOrd="0" presId="urn:microsoft.com/office/officeart/2018/2/layout/IconVerticalSolidList"/>
    <dgm:cxn modelId="{B85C3BF5-5C8E-41A3-86EB-97EEFE7F2876}" type="presParOf" srcId="{4870A446-7589-455E-9BA0-A038192BB660}" destId="{094800FB-15DB-4F3E-A086-70A0CC573BE6}" srcOrd="0" destOrd="0" presId="urn:microsoft.com/office/officeart/2018/2/layout/IconVerticalSolidList"/>
    <dgm:cxn modelId="{DDFB01FA-6068-48E5-96F0-6AEBED37789C}" type="presParOf" srcId="{4870A446-7589-455E-9BA0-A038192BB660}" destId="{1CCD61FC-02CF-4701-8539-C27E5EA44373}" srcOrd="1" destOrd="0" presId="urn:microsoft.com/office/officeart/2018/2/layout/IconVerticalSolidList"/>
    <dgm:cxn modelId="{44F9F8FA-5B76-4235-A74D-5DCA9B09F3B0}" type="presParOf" srcId="{4870A446-7589-455E-9BA0-A038192BB660}" destId="{96CE7934-6AD5-471A-AFF9-8B6B1958E51B}" srcOrd="2" destOrd="0" presId="urn:microsoft.com/office/officeart/2018/2/layout/IconVerticalSolidList"/>
    <dgm:cxn modelId="{55FAA6D7-C056-4072-947F-66DE9150DDAD}" type="presParOf" srcId="{4870A446-7589-455E-9BA0-A038192BB660}" destId="{2761B50D-05F8-4B1E-BA80-FDE01B3471A6}" srcOrd="3" destOrd="0" presId="urn:microsoft.com/office/officeart/2018/2/layout/IconVerticalSolidList"/>
    <dgm:cxn modelId="{BA67E79B-34C6-4F12-9D2C-2CD4792331AE}" type="presParOf" srcId="{BDAE2861-37CA-453A-98CC-4627E7E8EEAC}" destId="{C9A70434-7030-477C-878E-1BB5866AD7FF}" srcOrd="1" destOrd="0" presId="urn:microsoft.com/office/officeart/2018/2/layout/IconVerticalSolidList"/>
    <dgm:cxn modelId="{3606A331-24FF-49D9-8317-4E4AAA7C0E75}" type="presParOf" srcId="{BDAE2861-37CA-453A-98CC-4627E7E8EEAC}" destId="{288C0937-3509-4418-8C97-9BFCA5DA1364}" srcOrd="2" destOrd="0" presId="urn:microsoft.com/office/officeart/2018/2/layout/IconVerticalSolidList"/>
    <dgm:cxn modelId="{CF8F0D98-EB76-4E81-AD58-ED0DDE14E416}" type="presParOf" srcId="{288C0937-3509-4418-8C97-9BFCA5DA1364}" destId="{42AE5DBC-A187-4920-B79B-9E75EE420A30}" srcOrd="0" destOrd="0" presId="urn:microsoft.com/office/officeart/2018/2/layout/IconVerticalSolidList"/>
    <dgm:cxn modelId="{7861CD74-F251-4B11-B41C-0747042CD0AE}" type="presParOf" srcId="{288C0937-3509-4418-8C97-9BFCA5DA1364}" destId="{14281B31-C450-43E9-8BA2-419669CEEFB6}" srcOrd="1" destOrd="0" presId="urn:microsoft.com/office/officeart/2018/2/layout/IconVerticalSolidList"/>
    <dgm:cxn modelId="{C3D50486-C341-4603-81C8-9AFE03EA07B1}" type="presParOf" srcId="{288C0937-3509-4418-8C97-9BFCA5DA1364}" destId="{11937402-6B12-4251-8C26-13D0512BD5DD}" srcOrd="2" destOrd="0" presId="urn:microsoft.com/office/officeart/2018/2/layout/IconVerticalSolidList"/>
    <dgm:cxn modelId="{EB4D1444-3012-4E32-B597-6868F6D7DB1C}" type="presParOf" srcId="{288C0937-3509-4418-8C97-9BFCA5DA1364}" destId="{03B1FFA0-8AB3-4AD0-A02D-0B9C269F3D3C}" srcOrd="3" destOrd="0" presId="urn:microsoft.com/office/officeart/2018/2/layout/IconVerticalSolidList"/>
    <dgm:cxn modelId="{5A9B73AE-A2B0-418B-A0B8-3A1C2772C9A4}" type="presParOf" srcId="{BDAE2861-37CA-453A-98CC-4627E7E8EEAC}" destId="{81BB16D8-1064-4E8B-AC74-AEA38BA0130F}" srcOrd="3" destOrd="0" presId="urn:microsoft.com/office/officeart/2018/2/layout/IconVerticalSolidList"/>
    <dgm:cxn modelId="{A256AFB2-8A93-45A0-9D65-886B52A1BF5E}" type="presParOf" srcId="{BDAE2861-37CA-453A-98CC-4627E7E8EEAC}" destId="{5B8472D1-3620-4BE8-A584-F014AB2CF06A}" srcOrd="4" destOrd="0" presId="urn:microsoft.com/office/officeart/2018/2/layout/IconVerticalSolidList"/>
    <dgm:cxn modelId="{F234EE73-5D15-4D7F-AC4D-D7BE6520551D}" type="presParOf" srcId="{5B8472D1-3620-4BE8-A584-F014AB2CF06A}" destId="{95012704-43E0-4645-9C78-079D866F266A}" srcOrd="0" destOrd="0" presId="urn:microsoft.com/office/officeart/2018/2/layout/IconVerticalSolidList"/>
    <dgm:cxn modelId="{4DC9BD14-EB68-425B-AA75-5CC45942B2C2}" type="presParOf" srcId="{5B8472D1-3620-4BE8-A584-F014AB2CF06A}" destId="{52542BC2-BFED-4B49-84F3-60FA98A85CF6}" srcOrd="1" destOrd="0" presId="urn:microsoft.com/office/officeart/2018/2/layout/IconVerticalSolidList"/>
    <dgm:cxn modelId="{D8F9C581-E399-4CE2-B394-E05C80653E8C}" type="presParOf" srcId="{5B8472D1-3620-4BE8-A584-F014AB2CF06A}" destId="{0FCED1ED-EF7A-45E9-B005-53F274DDEC97}" srcOrd="2" destOrd="0" presId="urn:microsoft.com/office/officeart/2018/2/layout/IconVerticalSolidList"/>
    <dgm:cxn modelId="{B9BA6938-CE67-4FFE-9307-C1764D1F3799}" type="presParOf" srcId="{5B8472D1-3620-4BE8-A584-F014AB2CF06A}" destId="{F11E5C60-2BEC-4CEE-B7C7-5CDDF8D78684}" srcOrd="3" destOrd="0" presId="urn:microsoft.com/office/officeart/2018/2/layout/IconVerticalSolidList"/>
    <dgm:cxn modelId="{5703331A-7C85-4596-A415-117B88B9C46A}" type="presParOf" srcId="{BDAE2861-37CA-453A-98CC-4627E7E8EEAC}" destId="{AB1E6938-BA97-4EF6-B5AA-999330CBD3A9}" srcOrd="5" destOrd="0" presId="urn:microsoft.com/office/officeart/2018/2/layout/IconVerticalSolidList"/>
    <dgm:cxn modelId="{BE46C6D7-0E34-4B16-902C-F781BB401749}" type="presParOf" srcId="{BDAE2861-37CA-453A-98CC-4627E7E8EEAC}" destId="{3CA09CF8-2339-4B09-99C9-0FEBDA51609A}" srcOrd="6" destOrd="0" presId="urn:microsoft.com/office/officeart/2018/2/layout/IconVerticalSolidList"/>
    <dgm:cxn modelId="{75A6EF72-561E-42F6-898F-19948907F804}" type="presParOf" srcId="{3CA09CF8-2339-4B09-99C9-0FEBDA51609A}" destId="{215CB068-B2C9-4483-BA6C-07D0947AC8C3}" srcOrd="0" destOrd="0" presId="urn:microsoft.com/office/officeart/2018/2/layout/IconVerticalSolidList"/>
    <dgm:cxn modelId="{248B895B-84E3-477D-8E7E-A3D2F402FB79}" type="presParOf" srcId="{3CA09CF8-2339-4B09-99C9-0FEBDA51609A}" destId="{3EEF8ECD-1858-4F72-88DE-27AA7E0E4C4B}" srcOrd="1" destOrd="0" presId="urn:microsoft.com/office/officeart/2018/2/layout/IconVerticalSolidList"/>
    <dgm:cxn modelId="{32945F71-829A-4C78-B756-1BEF690F02B4}" type="presParOf" srcId="{3CA09CF8-2339-4B09-99C9-0FEBDA51609A}" destId="{811E2100-61DB-40BA-BC28-C05C8A57085B}" srcOrd="2" destOrd="0" presId="urn:microsoft.com/office/officeart/2018/2/layout/IconVerticalSolidList"/>
    <dgm:cxn modelId="{B1FC4297-05D0-4288-9F15-23D0433503F1}" type="presParOf" srcId="{3CA09CF8-2339-4B09-99C9-0FEBDA51609A}" destId="{386B926D-BD32-4377-8255-15D9F8097517}" srcOrd="3" destOrd="0" presId="urn:microsoft.com/office/officeart/2018/2/layout/IconVerticalSolidList"/>
  </dgm:cxnLst>
  <dgm:bg>
    <a:solidFill>
      <a:schemeClr val="bg1"/>
    </a:solidFill>
  </dgm:bg>
  <dgm:whole>
    <a:ln w="9525" cap="flat" cmpd="sng" algn="ctr">
      <a:solidFill>
        <a:srgbClr val="80B387"/>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189F7-E500-49F8-A22B-B0AD104DF894}">
      <dsp:nvSpPr>
        <dsp:cNvPr id="0" name=""/>
        <dsp:cNvSpPr/>
      </dsp:nvSpPr>
      <dsp:spPr>
        <a:xfrm>
          <a:off x="0" y="0"/>
          <a:ext cx="7075630" cy="619373"/>
        </a:xfrm>
        <a:prstGeom prst="roundRect">
          <a:avLst>
            <a:gd name="adj" fmla="val 10000"/>
          </a:avLst>
        </a:prstGeom>
        <a:noFill/>
        <a:ln w="57150">
          <a:solidFill>
            <a:srgbClr val="BEE127"/>
          </a:solidFill>
        </a:ln>
        <a:effectLst/>
      </dsp:spPr>
      <dsp:style>
        <a:lnRef idx="0">
          <a:scrgbClr r="0" g="0" b="0"/>
        </a:lnRef>
        <a:fillRef idx="1">
          <a:scrgbClr r="0" g="0" b="0"/>
        </a:fillRef>
        <a:effectRef idx="0">
          <a:scrgbClr r="0" g="0" b="0"/>
        </a:effectRef>
        <a:fontRef idx="minor"/>
      </dsp:style>
    </dsp:sp>
    <dsp:sp modelId="{B24F3FAA-D168-4224-8E49-0AA9F286FFBC}">
      <dsp:nvSpPr>
        <dsp:cNvPr id="0" name=""/>
        <dsp:cNvSpPr/>
      </dsp:nvSpPr>
      <dsp:spPr>
        <a:xfrm>
          <a:off x="187360" y="140812"/>
          <a:ext cx="340655" cy="3406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C6E59-5BAD-41D3-9B26-91629B5EEC92}">
      <dsp:nvSpPr>
        <dsp:cNvPr id="0" name=""/>
        <dsp:cNvSpPr/>
      </dsp:nvSpPr>
      <dsp:spPr>
        <a:xfrm>
          <a:off x="715375" y="1453"/>
          <a:ext cx="6360254" cy="61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50" tIns="65550" rIns="65550" bIns="65550" numCol="1" spcCol="1270" anchor="ctr" anchorCtr="0">
          <a:noAutofit/>
        </a:bodyPr>
        <a:lstStyle/>
        <a:p>
          <a:pPr marL="0" lvl="0" indent="0" algn="l" defTabSz="844550">
            <a:lnSpc>
              <a:spcPct val="100000"/>
            </a:lnSpc>
            <a:spcBef>
              <a:spcPct val="0"/>
            </a:spcBef>
            <a:spcAft>
              <a:spcPct val="35000"/>
            </a:spcAft>
            <a:buNone/>
          </a:pPr>
          <a:r>
            <a:rPr lang="en-US" sz="1900" b="1" kern="1200" dirty="0">
              <a:latin typeface="Arial"/>
              <a:cs typeface="Arial"/>
            </a:rPr>
            <a:t>Introductions</a:t>
          </a:r>
        </a:p>
      </dsp:txBody>
      <dsp:txXfrm>
        <a:off x="715375" y="1453"/>
        <a:ext cx="6360254" cy="619373"/>
      </dsp:txXfrm>
    </dsp:sp>
    <dsp:sp modelId="{E736DE0F-BF91-470A-AA9C-0AA3B35E5D45}">
      <dsp:nvSpPr>
        <dsp:cNvPr id="0" name=""/>
        <dsp:cNvSpPr/>
      </dsp:nvSpPr>
      <dsp:spPr>
        <a:xfrm>
          <a:off x="0" y="775669"/>
          <a:ext cx="7075630" cy="619373"/>
        </a:xfrm>
        <a:prstGeom prst="roundRect">
          <a:avLst>
            <a:gd name="adj" fmla="val 10000"/>
          </a:avLst>
        </a:prstGeom>
        <a:noFill/>
        <a:ln w="57150">
          <a:solidFill>
            <a:srgbClr val="BEE127"/>
          </a:solidFill>
        </a:ln>
        <a:effectLst/>
      </dsp:spPr>
      <dsp:style>
        <a:lnRef idx="0">
          <a:scrgbClr r="0" g="0" b="0"/>
        </a:lnRef>
        <a:fillRef idx="1">
          <a:scrgbClr r="0" g="0" b="0"/>
        </a:fillRef>
        <a:effectRef idx="0">
          <a:scrgbClr r="0" g="0" b="0"/>
        </a:effectRef>
        <a:fontRef idx="minor"/>
      </dsp:style>
    </dsp:sp>
    <dsp:sp modelId="{E80BCFE8-435E-45FA-911C-733F40F9F67C}">
      <dsp:nvSpPr>
        <dsp:cNvPr id="0" name=""/>
        <dsp:cNvSpPr/>
      </dsp:nvSpPr>
      <dsp:spPr>
        <a:xfrm>
          <a:off x="187360" y="915028"/>
          <a:ext cx="340655" cy="3406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E55861-FD0E-45C0-BD1F-177C5E4AC9B6}">
      <dsp:nvSpPr>
        <dsp:cNvPr id="0" name=""/>
        <dsp:cNvSpPr/>
      </dsp:nvSpPr>
      <dsp:spPr>
        <a:xfrm>
          <a:off x="715375" y="775669"/>
          <a:ext cx="6360254" cy="61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50" tIns="65550" rIns="65550" bIns="65550" numCol="1" spcCol="1270" anchor="ctr" anchorCtr="0">
          <a:noAutofit/>
        </a:bodyPr>
        <a:lstStyle/>
        <a:p>
          <a:pPr marL="0" lvl="0" indent="0" algn="l" defTabSz="844550">
            <a:lnSpc>
              <a:spcPct val="100000"/>
            </a:lnSpc>
            <a:spcBef>
              <a:spcPct val="0"/>
            </a:spcBef>
            <a:spcAft>
              <a:spcPct val="35000"/>
            </a:spcAft>
            <a:buNone/>
          </a:pPr>
          <a:r>
            <a:rPr lang="en-US" sz="1900" b="1" kern="1200">
              <a:latin typeface="Arial"/>
              <a:cs typeface="Arial"/>
            </a:rPr>
            <a:t>Why CRV Matters</a:t>
          </a:r>
        </a:p>
      </dsp:txBody>
      <dsp:txXfrm>
        <a:off x="715375" y="775669"/>
        <a:ext cx="6360254" cy="619373"/>
      </dsp:txXfrm>
    </dsp:sp>
    <dsp:sp modelId="{1DB44834-89E7-4282-8096-5B496B04BE6F}">
      <dsp:nvSpPr>
        <dsp:cNvPr id="0" name=""/>
        <dsp:cNvSpPr/>
      </dsp:nvSpPr>
      <dsp:spPr>
        <a:xfrm>
          <a:off x="0" y="1549886"/>
          <a:ext cx="7075630" cy="619373"/>
        </a:xfrm>
        <a:prstGeom prst="roundRect">
          <a:avLst>
            <a:gd name="adj" fmla="val 10000"/>
          </a:avLst>
        </a:prstGeom>
        <a:noFill/>
        <a:ln w="57150">
          <a:solidFill>
            <a:srgbClr val="BEE127"/>
          </a:solidFill>
        </a:ln>
        <a:effectLst/>
      </dsp:spPr>
      <dsp:style>
        <a:lnRef idx="0">
          <a:scrgbClr r="0" g="0" b="0"/>
        </a:lnRef>
        <a:fillRef idx="1">
          <a:scrgbClr r="0" g="0" b="0"/>
        </a:fillRef>
        <a:effectRef idx="0">
          <a:scrgbClr r="0" g="0" b="0"/>
        </a:effectRef>
        <a:fontRef idx="minor"/>
      </dsp:style>
    </dsp:sp>
    <dsp:sp modelId="{C96F642E-E8BE-4F4B-BE4E-2052D66B73B8}">
      <dsp:nvSpPr>
        <dsp:cNvPr id="0" name=""/>
        <dsp:cNvSpPr/>
      </dsp:nvSpPr>
      <dsp:spPr>
        <a:xfrm>
          <a:off x="187360" y="1689245"/>
          <a:ext cx="340655" cy="3406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85B2A2-1D30-4969-9675-A8443A53BB15}">
      <dsp:nvSpPr>
        <dsp:cNvPr id="0" name=""/>
        <dsp:cNvSpPr/>
      </dsp:nvSpPr>
      <dsp:spPr>
        <a:xfrm>
          <a:off x="715375" y="1549886"/>
          <a:ext cx="6360254" cy="61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50" tIns="65550" rIns="65550" bIns="65550" numCol="1" spcCol="1270" anchor="ctr" anchorCtr="0">
          <a:noAutofit/>
        </a:bodyPr>
        <a:lstStyle/>
        <a:p>
          <a:pPr marL="0" lvl="0" indent="0" algn="l" defTabSz="844550">
            <a:lnSpc>
              <a:spcPct val="100000"/>
            </a:lnSpc>
            <a:spcBef>
              <a:spcPct val="0"/>
            </a:spcBef>
            <a:spcAft>
              <a:spcPct val="35000"/>
            </a:spcAft>
            <a:buNone/>
          </a:pPr>
          <a:r>
            <a:rPr lang="en-US" sz="1900" b="1" kern="1200" dirty="0">
              <a:latin typeface="Arial"/>
              <a:cs typeface="Arial"/>
            </a:rPr>
            <a:t>Four Common Methods to Calculate CRV</a:t>
          </a:r>
          <a:endParaRPr lang="en-US" sz="1900" kern="1200" dirty="0"/>
        </a:p>
      </dsp:txBody>
      <dsp:txXfrm>
        <a:off x="715375" y="1549886"/>
        <a:ext cx="6360254" cy="619373"/>
      </dsp:txXfrm>
    </dsp:sp>
    <dsp:sp modelId="{5FA97F41-74B5-4A55-9896-F84048AD0CC7}">
      <dsp:nvSpPr>
        <dsp:cNvPr id="0" name=""/>
        <dsp:cNvSpPr/>
      </dsp:nvSpPr>
      <dsp:spPr>
        <a:xfrm>
          <a:off x="0" y="2324102"/>
          <a:ext cx="7075630" cy="619373"/>
        </a:xfrm>
        <a:prstGeom prst="roundRect">
          <a:avLst>
            <a:gd name="adj" fmla="val 10000"/>
          </a:avLst>
        </a:prstGeom>
        <a:noFill/>
        <a:ln w="57150">
          <a:solidFill>
            <a:srgbClr val="BEE127"/>
          </a:solidFill>
        </a:ln>
        <a:effectLst/>
      </dsp:spPr>
      <dsp:style>
        <a:lnRef idx="0">
          <a:scrgbClr r="0" g="0" b="0"/>
        </a:lnRef>
        <a:fillRef idx="1">
          <a:scrgbClr r="0" g="0" b="0"/>
        </a:fillRef>
        <a:effectRef idx="0">
          <a:scrgbClr r="0" g="0" b="0"/>
        </a:effectRef>
        <a:fontRef idx="minor"/>
      </dsp:style>
    </dsp:sp>
    <dsp:sp modelId="{C411BEB7-8AAA-4298-A144-E19BD894633C}">
      <dsp:nvSpPr>
        <dsp:cNvPr id="0" name=""/>
        <dsp:cNvSpPr/>
      </dsp:nvSpPr>
      <dsp:spPr>
        <a:xfrm>
          <a:off x="187360" y="2463461"/>
          <a:ext cx="340655" cy="3406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2EC037-9C16-464F-80C1-E0A58C78030E}">
      <dsp:nvSpPr>
        <dsp:cNvPr id="0" name=""/>
        <dsp:cNvSpPr/>
      </dsp:nvSpPr>
      <dsp:spPr>
        <a:xfrm>
          <a:off x="715375" y="2324102"/>
          <a:ext cx="6360254" cy="61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50" tIns="65550" rIns="65550" bIns="65550" numCol="1" spcCol="1270" anchor="ctr" anchorCtr="0">
          <a:noAutofit/>
        </a:bodyPr>
        <a:lstStyle/>
        <a:p>
          <a:pPr marL="0" lvl="0" indent="0" algn="l" defTabSz="844550">
            <a:lnSpc>
              <a:spcPct val="100000"/>
            </a:lnSpc>
            <a:spcBef>
              <a:spcPct val="0"/>
            </a:spcBef>
            <a:spcAft>
              <a:spcPct val="35000"/>
            </a:spcAft>
            <a:buNone/>
          </a:pPr>
          <a:r>
            <a:rPr lang="en-US" sz="1900" b="1" kern="1200" dirty="0">
              <a:latin typeface="Arial"/>
              <a:cs typeface="Arial"/>
            </a:rPr>
            <a:t>Special Considerations</a:t>
          </a:r>
        </a:p>
      </dsp:txBody>
      <dsp:txXfrm>
        <a:off x="715375" y="2324102"/>
        <a:ext cx="6360254" cy="619373"/>
      </dsp:txXfrm>
    </dsp:sp>
    <dsp:sp modelId="{94759340-9E0C-492C-AB04-C6A9CB7A7633}">
      <dsp:nvSpPr>
        <dsp:cNvPr id="0" name=""/>
        <dsp:cNvSpPr/>
      </dsp:nvSpPr>
      <dsp:spPr>
        <a:xfrm>
          <a:off x="0" y="3099861"/>
          <a:ext cx="7075630" cy="619373"/>
        </a:xfrm>
        <a:prstGeom prst="roundRect">
          <a:avLst>
            <a:gd name="adj" fmla="val 10000"/>
          </a:avLst>
        </a:prstGeom>
        <a:noFill/>
        <a:ln w="57150">
          <a:solidFill>
            <a:srgbClr val="BEE127"/>
          </a:solidFill>
        </a:ln>
        <a:effectLst/>
      </dsp:spPr>
      <dsp:style>
        <a:lnRef idx="0">
          <a:scrgbClr r="0" g="0" b="0"/>
        </a:lnRef>
        <a:fillRef idx="1">
          <a:scrgbClr r="0" g="0" b="0"/>
        </a:fillRef>
        <a:effectRef idx="0">
          <a:scrgbClr r="0" g="0" b="0"/>
        </a:effectRef>
        <a:fontRef idx="minor"/>
      </dsp:style>
    </dsp:sp>
    <dsp:sp modelId="{BFDFC2EE-36CB-4CB4-B250-9FDDF7F7E37F}">
      <dsp:nvSpPr>
        <dsp:cNvPr id="0" name=""/>
        <dsp:cNvSpPr/>
      </dsp:nvSpPr>
      <dsp:spPr>
        <a:xfrm>
          <a:off x="187360" y="3237677"/>
          <a:ext cx="340655" cy="34065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1DCD3-E660-4BB5-8F6B-09DA332F5DE3}">
      <dsp:nvSpPr>
        <dsp:cNvPr id="0" name=""/>
        <dsp:cNvSpPr/>
      </dsp:nvSpPr>
      <dsp:spPr>
        <a:xfrm>
          <a:off x="715375" y="3098319"/>
          <a:ext cx="6360254" cy="61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50" tIns="65550" rIns="65550" bIns="65550" numCol="1" spcCol="1270" anchor="ctr" anchorCtr="0">
          <a:noAutofit/>
        </a:bodyPr>
        <a:lstStyle/>
        <a:p>
          <a:pPr marL="0" lvl="0" indent="0" algn="l" defTabSz="844550">
            <a:lnSpc>
              <a:spcPct val="100000"/>
            </a:lnSpc>
            <a:spcBef>
              <a:spcPct val="0"/>
            </a:spcBef>
            <a:spcAft>
              <a:spcPct val="35000"/>
            </a:spcAft>
            <a:buNone/>
          </a:pPr>
          <a:r>
            <a:rPr lang="en-CA" sz="1900" b="1" kern="1200">
              <a:solidFill>
                <a:srgbClr val="36393B">
                  <a:hueOff val="0"/>
                  <a:satOff val="0"/>
                  <a:lumOff val="0"/>
                  <a:alphaOff val="0"/>
                </a:srgbClr>
              </a:solidFill>
              <a:latin typeface="Arial"/>
              <a:ea typeface="+mn-ea"/>
              <a:cs typeface="Arial"/>
            </a:rPr>
            <a:t>Picking What’s Right For You</a:t>
          </a:r>
        </a:p>
      </dsp:txBody>
      <dsp:txXfrm>
        <a:off x="715375" y="3098319"/>
        <a:ext cx="6360254" cy="619373"/>
      </dsp:txXfrm>
    </dsp:sp>
    <dsp:sp modelId="{4CF625C0-622F-4406-AC49-359CE526E3A9}">
      <dsp:nvSpPr>
        <dsp:cNvPr id="0" name=""/>
        <dsp:cNvSpPr/>
      </dsp:nvSpPr>
      <dsp:spPr>
        <a:xfrm>
          <a:off x="0" y="3872535"/>
          <a:ext cx="7075630" cy="619373"/>
        </a:xfrm>
        <a:prstGeom prst="roundRect">
          <a:avLst>
            <a:gd name="adj" fmla="val 10000"/>
          </a:avLst>
        </a:prstGeom>
        <a:noFill/>
        <a:ln w="57150">
          <a:solidFill>
            <a:srgbClr val="BEE127"/>
          </a:solidFill>
        </a:ln>
        <a:effectLst/>
      </dsp:spPr>
      <dsp:style>
        <a:lnRef idx="0">
          <a:scrgbClr r="0" g="0" b="0"/>
        </a:lnRef>
        <a:fillRef idx="1">
          <a:scrgbClr r="0" g="0" b="0"/>
        </a:fillRef>
        <a:effectRef idx="0">
          <a:scrgbClr r="0" g="0" b="0"/>
        </a:effectRef>
        <a:fontRef idx="minor"/>
      </dsp:style>
    </dsp:sp>
    <dsp:sp modelId="{44E190D8-CA59-4CB5-886D-9BF3B275618A}">
      <dsp:nvSpPr>
        <dsp:cNvPr id="0" name=""/>
        <dsp:cNvSpPr/>
      </dsp:nvSpPr>
      <dsp:spPr>
        <a:xfrm>
          <a:off x="187360" y="4011894"/>
          <a:ext cx="340655" cy="34065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FA2792-FA02-4D13-AFCB-9296B3C92202}">
      <dsp:nvSpPr>
        <dsp:cNvPr id="0" name=""/>
        <dsp:cNvSpPr/>
      </dsp:nvSpPr>
      <dsp:spPr>
        <a:xfrm>
          <a:off x="715375" y="3872535"/>
          <a:ext cx="6360254" cy="61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50" tIns="65550" rIns="65550" bIns="65550" numCol="1" spcCol="1270" anchor="ctr" anchorCtr="0">
          <a:noAutofit/>
        </a:bodyPr>
        <a:lstStyle/>
        <a:p>
          <a:pPr marL="0" lvl="0" indent="0" algn="l" defTabSz="844550">
            <a:lnSpc>
              <a:spcPct val="100000"/>
            </a:lnSpc>
            <a:spcBef>
              <a:spcPct val="0"/>
            </a:spcBef>
            <a:spcAft>
              <a:spcPct val="35000"/>
            </a:spcAft>
            <a:buNone/>
          </a:pPr>
          <a:r>
            <a:rPr lang="en-US" sz="1900" b="1" kern="1200">
              <a:latin typeface="Arial"/>
              <a:cs typeface="Arial"/>
            </a:rPr>
            <a:t>Q &amp; A</a:t>
          </a:r>
          <a:endParaRPr lang="en-US" sz="1900" kern="1200"/>
        </a:p>
      </dsp:txBody>
      <dsp:txXfrm>
        <a:off x="715375" y="3872535"/>
        <a:ext cx="6360254" cy="619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800FB-15DB-4F3E-A086-70A0CC573BE6}">
      <dsp:nvSpPr>
        <dsp:cNvPr id="0" name=""/>
        <dsp:cNvSpPr/>
      </dsp:nvSpPr>
      <dsp:spPr>
        <a:xfrm>
          <a:off x="0" y="0"/>
          <a:ext cx="10126361" cy="862638"/>
        </a:xfrm>
        <a:prstGeom prst="roundRect">
          <a:avLst>
            <a:gd name="adj" fmla="val 10000"/>
          </a:avLst>
        </a:prstGeom>
        <a:solidFill>
          <a:schemeClr val="bg1"/>
        </a:solidFill>
        <a:ln w="57150">
          <a:solidFill>
            <a:srgbClr val="BEE127"/>
          </a:solid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1CCD61FC-02CF-4701-8539-C27E5EA44373}">
      <dsp:nvSpPr>
        <dsp:cNvPr id="0" name=""/>
        <dsp:cNvSpPr/>
      </dsp:nvSpPr>
      <dsp:spPr>
        <a:xfrm>
          <a:off x="260948" y="195795"/>
          <a:ext cx="474451" cy="4744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761B50D-05F8-4B1E-BA80-FDE01B3471A6}">
      <dsp:nvSpPr>
        <dsp:cNvPr id="0" name=""/>
        <dsp:cNvSpPr/>
      </dsp:nvSpPr>
      <dsp:spPr>
        <a:xfrm>
          <a:off x="996347" y="1702"/>
          <a:ext cx="9130014" cy="862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96" tIns="91296" rIns="91296" bIns="91296" numCol="1" spcCol="1270" anchor="ctr" anchorCtr="0">
          <a:noAutofit/>
        </a:bodyPr>
        <a:lstStyle/>
        <a:p>
          <a:pPr marL="0" lvl="0" indent="0" algn="l" defTabSz="889000">
            <a:lnSpc>
              <a:spcPct val="100000"/>
            </a:lnSpc>
            <a:spcBef>
              <a:spcPct val="0"/>
            </a:spcBef>
            <a:spcAft>
              <a:spcPct val="35000"/>
            </a:spcAft>
            <a:buNone/>
          </a:pPr>
          <a:r>
            <a:rPr lang="en-CA" sz="2000" b="0" i="0" kern="1200">
              <a:latin typeface="+mj-lt"/>
            </a:rPr>
            <a:t>CRV is an important part of your Asset Management Planning</a:t>
          </a:r>
          <a:endParaRPr lang="en-US" sz="2000" kern="1200">
            <a:latin typeface="+mj-lt"/>
          </a:endParaRPr>
        </a:p>
      </dsp:txBody>
      <dsp:txXfrm>
        <a:off x="996347" y="1702"/>
        <a:ext cx="9130014" cy="862638"/>
      </dsp:txXfrm>
    </dsp:sp>
    <dsp:sp modelId="{42AE5DBC-A187-4920-B79B-9E75EE420A30}">
      <dsp:nvSpPr>
        <dsp:cNvPr id="0" name=""/>
        <dsp:cNvSpPr/>
      </dsp:nvSpPr>
      <dsp:spPr>
        <a:xfrm>
          <a:off x="0" y="1080000"/>
          <a:ext cx="10126361" cy="862638"/>
        </a:xfrm>
        <a:prstGeom prst="roundRect">
          <a:avLst>
            <a:gd name="adj" fmla="val 10000"/>
          </a:avLst>
        </a:prstGeom>
        <a:solidFill>
          <a:schemeClr val="bg1"/>
        </a:solidFill>
        <a:ln w="57150">
          <a:solidFill>
            <a:srgbClr val="BEE127"/>
          </a:solid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14281B31-C450-43E9-8BA2-419669CEEFB6}">
      <dsp:nvSpPr>
        <dsp:cNvPr id="0" name=""/>
        <dsp:cNvSpPr/>
      </dsp:nvSpPr>
      <dsp:spPr>
        <a:xfrm>
          <a:off x="260948" y="1274094"/>
          <a:ext cx="474451" cy="4744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3B1FFA0-8AB3-4AD0-A02D-0B9C269F3D3C}">
      <dsp:nvSpPr>
        <dsp:cNvPr id="0" name=""/>
        <dsp:cNvSpPr/>
      </dsp:nvSpPr>
      <dsp:spPr>
        <a:xfrm>
          <a:off x="996347" y="1080000"/>
          <a:ext cx="9130014" cy="862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96" tIns="91296" rIns="91296" bIns="91296" numCol="1" spcCol="1270" anchor="ctr" anchorCtr="0">
          <a:noAutofit/>
        </a:bodyPr>
        <a:lstStyle/>
        <a:p>
          <a:pPr marL="0" lvl="0" indent="0" algn="l" defTabSz="889000">
            <a:lnSpc>
              <a:spcPct val="100000"/>
            </a:lnSpc>
            <a:spcBef>
              <a:spcPct val="0"/>
            </a:spcBef>
            <a:spcAft>
              <a:spcPct val="35000"/>
            </a:spcAft>
            <a:buNone/>
          </a:pPr>
          <a:r>
            <a:rPr lang="en-CA" sz="2000" b="0" i="0" kern="1200">
              <a:latin typeface="+mj-lt"/>
            </a:rPr>
            <a:t>Consistency is More Important than Accuracy</a:t>
          </a:r>
          <a:endParaRPr lang="en-US" sz="2000" kern="1200">
            <a:latin typeface="+mj-lt"/>
          </a:endParaRPr>
        </a:p>
      </dsp:txBody>
      <dsp:txXfrm>
        <a:off x="996347" y="1080000"/>
        <a:ext cx="9130014" cy="862638"/>
      </dsp:txXfrm>
    </dsp:sp>
    <dsp:sp modelId="{95012704-43E0-4645-9C78-079D866F266A}">
      <dsp:nvSpPr>
        <dsp:cNvPr id="0" name=""/>
        <dsp:cNvSpPr/>
      </dsp:nvSpPr>
      <dsp:spPr>
        <a:xfrm>
          <a:off x="0" y="2158299"/>
          <a:ext cx="10126361" cy="862638"/>
        </a:xfrm>
        <a:prstGeom prst="roundRect">
          <a:avLst>
            <a:gd name="adj" fmla="val 10000"/>
          </a:avLst>
        </a:prstGeom>
        <a:solidFill>
          <a:schemeClr val="bg1"/>
        </a:solidFill>
        <a:ln w="57150">
          <a:solidFill>
            <a:srgbClr val="BEE127"/>
          </a:solid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52542BC2-BFED-4B49-84F3-60FA98A85CF6}">
      <dsp:nvSpPr>
        <dsp:cNvPr id="0" name=""/>
        <dsp:cNvSpPr/>
      </dsp:nvSpPr>
      <dsp:spPr>
        <a:xfrm>
          <a:off x="260948" y="2352393"/>
          <a:ext cx="474451" cy="4744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11E5C60-2BEC-4CEE-B7C7-5CDDF8D78684}">
      <dsp:nvSpPr>
        <dsp:cNvPr id="0" name=""/>
        <dsp:cNvSpPr/>
      </dsp:nvSpPr>
      <dsp:spPr>
        <a:xfrm>
          <a:off x="996347" y="2158299"/>
          <a:ext cx="9130014" cy="862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96" tIns="91296" rIns="91296" bIns="91296" numCol="1" spcCol="1270" anchor="ctr" anchorCtr="0">
          <a:noAutofit/>
        </a:bodyPr>
        <a:lstStyle/>
        <a:p>
          <a:pPr marL="0" lvl="0" indent="0" algn="l" defTabSz="889000">
            <a:lnSpc>
              <a:spcPct val="100000"/>
            </a:lnSpc>
            <a:spcBef>
              <a:spcPct val="0"/>
            </a:spcBef>
            <a:spcAft>
              <a:spcPct val="35000"/>
            </a:spcAft>
            <a:buNone/>
          </a:pPr>
          <a:r>
            <a:rPr lang="en-CA" sz="2000" b="0" i="0" kern="1200">
              <a:latin typeface="+mj-lt"/>
            </a:rPr>
            <a:t>Pick the Right Method for You and Your Portfolio</a:t>
          </a:r>
          <a:endParaRPr lang="en-US" sz="2000" kern="1200">
            <a:latin typeface="+mj-lt"/>
          </a:endParaRPr>
        </a:p>
      </dsp:txBody>
      <dsp:txXfrm>
        <a:off x="996347" y="2158299"/>
        <a:ext cx="9130014" cy="862638"/>
      </dsp:txXfrm>
    </dsp:sp>
    <dsp:sp modelId="{215CB068-B2C9-4483-BA6C-07D0947AC8C3}">
      <dsp:nvSpPr>
        <dsp:cNvPr id="0" name=""/>
        <dsp:cNvSpPr/>
      </dsp:nvSpPr>
      <dsp:spPr>
        <a:xfrm>
          <a:off x="0" y="3236598"/>
          <a:ext cx="10126361" cy="862638"/>
        </a:xfrm>
        <a:prstGeom prst="roundRect">
          <a:avLst>
            <a:gd name="adj" fmla="val 10000"/>
          </a:avLst>
        </a:prstGeom>
        <a:solidFill>
          <a:schemeClr val="bg1"/>
        </a:solidFill>
        <a:ln w="57150">
          <a:solidFill>
            <a:srgbClr val="BEE127"/>
          </a:solid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EEF8ECD-1858-4F72-88DE-27AA7E0E4C4B}">
      <dsp:nvSpPr>
        <dsp:cNvPr id="0" name=""/>
        <dsp:cNvSpPr/>
      </dsp:nvSpPr>
      <dsp:spPr>
        <a:xfrm>
          <a:off x="260948" y="3430691"/>
          <a:ext cx="474451" cy="47445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86B926D-BD32-4377-8255-15D9F8097517}">
      <dsp:nvSpPr>
        <dsp:cNvPr id="0" name=""/>
        <dsp:cNvSpPr/>
      </dsp:nvSpPr>
      <dsp:spPr>
        <a:xfrm>
          <a:off x="996347" y="3236598"/>
          <a:ext cx="9130014" cy="862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96" tIns="91296" rIns="91296" bIns="91296" numCol="1" spcCol="1270" anchor="ctr" anchorCtr="0">
          <a:noAutofit/>
        </a:bodyPr>
        <a:lstStyle/>
        <a:p>
          <a:pPr marL="0" lvl="0" indent="0" algn="l" defTabSz="889000">
            <a:lnSpc>
              <a:spcPct val="100000"/>
            </a:lnSpc>
            <a:spcBef>
              <a:spcPct val="0"/>
            </a:spcBef>
            <a:spcAft>
              <a:spcPct val="35000"/>
            </a:spcAft>
            <a:buNone/>
          </a:pPr>
          <a:r>
            <a:rPr lang="en-CA" sz="2000" b="1" kern="1200"/>
            <a:t>DON’T SAY DEFERRED MAINTENANCE!!!!</a:t>
          </a:r>
        </a:p>
      </dsp:txBody>
      <dsp:txXfrm>
        <a:off x="996347" y="3236598"/>
        <a:ext cx="9130014" cy="86263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2/26/2025</a:t>
            </a:fld>
            <a:endParaRPr lang="en-US"/>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23230" y="3659785"/>
            <a:ext cx="9091160" cy="578325"/>
          </a:xfrm>
          <a:prstGeom prst="rect">
            <a:avLst/>
          </a:prstGeo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23229" y="1154946"/>
            <a:ext cx="9091161" cy="2504839"/>
          </a:xfrm>
          <a:prstGeom prst="rect">
            <a:avLst/>
          </a:prstGeom>
        </p:spPr>
        <p:txBody>
          <a:bodyPr lIns="0" tIns="0" rIns="0" bIns="0" anchor="b">
            <a:noAutofit/>
          </a:bodyPr>
          <a:lstStyle>
            <a:lvl1pPr algn="l">
              <a:defRPr sz="4500" cap="all" baseline="0"/>
            </a:lvl1pPr>
          </a:lstStyle>
          <a:p>
            <a:r>
              <a:rPr lang="en-US"/>
              <a:t>CLICK TO EDIT MASTER TITLE STYLE</a:t>
            </a:r>
          </a:p>
        </p:txBody>
      </p:sp>
      <p:pic>
        <p:nvPicPr>
          <p:cNvPr id="4" name="Picture 3" descr="A black and red rectangle&#10;&#10;Description automatically generated">
            <a:extLst>
              <a:ext uri="{FF2B5EF4-FFF2-40B4-BE49-F238E27FC236}">
                <a16:creationId xmlns:a16="http://schemas.microsoft.com/office/drawing/2014/main" id="{7303C93A-509F-692E-BEE4-AA3C9E0B11CD}"/>
              </a:ext>
            </a:extLst>
          </p:cNvPr>
          <p:cNvPicPr>
            <a:picLocks noChangeAspect="1"/>
          </p:cNvPicPr>
          <p:nvPr userDrawn="1"/>
        </p:nvPicPr>
        <p:blipFill rotWithShape="1">
          <a:blip r:embed="rId2"/>
          <a:srcRect b="72243"/>
          <a:stretch/>
        </p:blipFill>
        <p:spPr>
          <a:xfrm>
            <a:off x="0" y="-3810"/>
            <a:ext cx="12195810" cy="725170"/>
          </a:xfrm>
          <a:prstGeom prst="rect">
            <a:avLst/>
          </a:prstGeom>
        </p:spPr>
      </p:pic>
      <p:sp>
        <p:nvSpPr>
          <p:cNvPr id="5" name="Rectangle 4">
            <a:extLst>
              <a:ext uri="{FF2B5EF4-FFF2-40B4-BE49-F238E27FC236}">
                <a16:creationId xmlns:a16="http://schemas.microsoft.com/office/drawing/2014/main" id="{FCC158EC-22FA-66D6-CEE0-A40609D63FB4}"/>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A black and white logo with red and white text&#10;&#10;Description automatically generated">
            <a:extLst>
              <a:ext uri="{FF2B5EF4-FFF2-40B4-BE49-F238E27FC236}">
                <a16:creationId xmlns:a16="http://schemas.microsoft.com/office/drawing/2014/main" id="{93845851-34A4-02FB-0B7D-CB6213643F60}"/>
              </a:ext>
            </a:extLst>
          </p:cNvPr>
          <p:cNvPicPr>
            <a:picLocks noChangeAspect="1"/>
          </p:cNvPicPr>
          <p:nvPr userDrawn="1"/>
        </p:nvPicPr>
        <p:blipFill>
          <a:blip r:embed="rId3"/>
          <a:srcRect t="28912" b="26872"/>
          <a:stretch/>
        </p:blipFill>
        <p:spPr>
          <a:xfrm>
            <a:off x="9319491" y="6012942"/>
            <a:ext cx="2872509" cy="901330"/>
          </a:xfrm>
          <a:prstGeom prst="rect">
            <a:avLst/>
          </a:prstGeom>
        </p:spPr>
      </p:pic>
      <p:grpSp>
        <p:nvGrpSpPr>
          <p:cNvPr id="10" name="Group 9">
            <a:extLst>
              <a:ext uri="{FF2B5EF4-FFF2-40B4-BE49-F238E27FC236}">
                <a16:creationId xmlns:a16="http://schemas.microsoft.com/office/drawing/2014/main" id="{588CC6FB-3539-0A5B-5534-B19C8AF5D904}"/>
              </a:ext>
            </a:extLst>
          </p:cNvPr>
          <p:cNvGrpSpPr/>
          <p:nvPr userDrawn="1"/>
        </p:nvGrpSpPr>
        <p:grpSpPr>
          <a:xfrm>
            <a:off x="1" y="6164624"/>
            <a:ext cx="7361382" cy="674054"/>
            <a:chOff x="0" y="6029353"/>
            <a:chExt cx="8709891" cy="809325"/>
          </a:xfrm>
        </p:grpSpPr>
        <p:pic>
          <p:nvPicPr>
            <p:cNvPr id="11" name="Picture 4" descr="CANOE Supplier">
              <a:extLst>
                <a:ext uri="{FF2B5EF4-FFF2-40B4-BE49-F238E27FC236}">
                  <a16:creationId xmlns:a16="http://schemas.microsoft.com/office/drawing/2014/main" id="{94851D2F-6D4A-A8E0-3EBF-3AA8FE56CC9A}"/>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6720" b="12967"/>
            <a:stretch/>
          </p:blipFill>
          <p:spPr bwMode="auto">
            <a:xfrm>
              <a:off x="0" y="6135058"/>
              <a:ext cx="2094942" cy="6766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10 Benefits Of Formative Assessments | Edsembli">
              <a:extLst>
                <a:ext uri="{FF2B5EF4-FFF2-40B4-BE49-F238E27FC236}">
                  <a16:creationId xmlns:a16="http://schemas.microsoft.com/office/drawing/2014/main" id="{51368308-B7EC-F77B-00BC-8D42827FC2D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94942" y="6135955"/>
              <a:ext cx="2414198" cy="6766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ourcewell contract ID">
              <a:extLst>
                <a:ext uri="{FF2B5EF4-FFF2-40B4-BE49-F238E27FC236}">
                  <a16:creationId xmlns:a16="http://schemas.microsoft.com/office/drawing/2014/main" id="{BF59DF14-D3AC-9C0A-7E81-6C82DBBEF47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3032" y="6029353"/>
              <a:ext cx="1245115" cy="8093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LAM Logo">
              <a:extLst>
                <a:ext uri="{FF2B5EF4-FFF2-40B4-BE49-F238E27FC236}">
                  <a16:creationId xmlns:a16="http://schemas.microsoft.com/office/drawing/2014/main" id="{51C15198-2BCF-F7B6-1702-4527AB17FD35}"/>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10741" t="42578" r="11209" b="17680"/>
            <a:stretch/>
          </p:blipFill>
          <p:spPr bwMode="auto">
            <a:xfrm>
              <a:off x="5902039" y="6104914"/>
              <a:ext cx="2807852" cy="6582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649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Gallery (8)">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1088136" y="443285"/>
            <a:ext cx="9645790" cy="652054"/>
          </a:xfrm>
          <a:prstGeom prst="rect">
            <a:avLst/>
          </a:prstGeom>
        </p:spPr>
        <p:txBody>
          <a:bodyPr anchor="ctr">
            <a:noAutofit/>
          </a:bodyPr>
          <a:lstStyle>
            <a:lvl1pPr algn="ctr">
              <a:defRPr sz="3600" baseline="0"/>
            </a:lvl1pPr>
          </a:lstStyle>
          <a:p>
            <a:r>
              <a:rPr lang="en-US"/>
              <a:t>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124038"/>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281180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130269"/>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281392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13650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281815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14273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281603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3694806"/>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537454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3692494"/>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5375766"/>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369365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537333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3695961"/>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5376983"/>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287510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783390"/>
            <a:ext cx="5744335" cy="979204"/>
          </a:xfrm>
          <a:prstGeom prst="rect">
            <a:avLst/>
          </a:prstGeom>
        </p:spPr>
        <p:txBody>
          <a:bodyPr lIns="0" tIns="0" rIns="0" bIns="0" anchor="t">
            <a:noAutofit/>
          </a:bodyPr>
          <a:lstStyle>
            <a:lvl1pPr>
              <a:defRPr sz="3600" cap="all" baseline="0"/>
            </a:lvl1pPr>
          </a:lstStyle>
          <a:p>
            <a:r>
              <a:rPr lang="en-US"/>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762594"/>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451613"/>
            <a:ext cx="5257800" cy="1311566"/>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a:t>Second level</a:t>
            </a:r>
          </a:p>
          <a:p>
            <a:pPr marL="285750" lvl="0" indent="-285750">
              <a:lnSpc>
                <a:spcPct val="100000"/>
              </a:lnSpc>
              <a:spcBef>
                <a:spcPts val="0"/>
              </a:spcBef>
            </a:pPr>
            <a:endParaRPr lang="en-US"/>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3955725"/>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644744"/>
            <a:ext cx="5257800" cy="832420"/>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a:t>Second level</a:t>
            </a:r>
          </a:p>
          <a:p>
            <a:pPr marL="285750" lvl="0" indent="-285750">
              <a:lnSpc>
                <a:spcPct val="100000"/>
              </a:lnSpc>
              <a:spcBef>
                <a:spcPts val="0"/>
              </a:spcBef>
            </a:pPr>
            <a:endParaRPr lang="en-US"/>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783390"/>
            <a:ext cx="2243137" cy="4621056"/>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783390"/>
            <a:ext cx="1672682" cy="2197567"/>
          </a:xfrm>
          <a:prstGeom prst="rect">
            <a:avLst/>
          </a:prstGeom>
          <a:solidFill>
            <a:schemeClr val="tx1">
              <a:lumMod val="20000"/>
              <a:lumOff val="80000"/>
            </a:schemeClr>
          </a:solidFill>
        </p:spPr>
        <p:txBody>
          <a:bodyPr anchor="ctr">
            <a:noAutofit/>
          </a:bodyPr>
          <a:lstStyle>
            <a:lvl1pPr algn="ctr">
              <a:defRPr/>
            </a:lvl1pPr>
          </a:lstStyle>
          <a:p>
            <a:r>
              <a:rPr lang="en-US"/>
              <a:t>Click icon to add picture</a:t>
            </a:r>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206879"/>
            <a:ext cx="1672682" cy="2197567"/>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79920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Elemen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DE7CA9C-8486-4EA1-8701-DB28FF478598}"/>
              </a:ext>
            </a:extLst>
          </p:cNvPr>
          <p:cNvSpPr/>
          <p:nvPr userDrawn="1"/>
        </p:nvSpPr>
        <p:spPr>
          <a:xfrm>
            <a:off x="1836222" y="1165619"/>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762811" y="1092234"/>
            <a:ext cx="1159161" cy="1036101"/>
          </a:xfrm>
          <a:prstGeom prst="rect">
            <a:avLst/>
          </a:prstGeom>
          <a:noFill/>
        </p:spPr>
        <p:txBody>
          <a:bodyPr anchor="ctr">
            <a:noAutofit/>
          </a:bodyPr>
          <a:lstStyle>
            <a:lvl1pPr algn="ctr">
              <a:defRPr sz="1600"/>
            </a:lvl1pPr>
          </a:lstStyle>
          <a:p>
            <a:r>
              <a:rPr lang="en-US"/>
              <a:t>Click icon to add picture</a:t>
            </a:r>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2364563"/>
            <a:ext cx="2940863" cy="1002007"/>
          </a:xfrm>
          <a:prstGeom prst="rect">
            <a:avLst/>
          </a:prstGeom>
        </p:spPr>
        <p:txBody>
          <a:bodyPr anchor="b">
            <a:noAutofit/>
          </a:bodyPr>
          <a:lstStyle>
            <a:lvl1pPr marL="0" indent="0" algn="l">
              <a:lnSpc>
                <a:spcPct val="100000"/>
              </a:lnSpc>
              <a:buNone/>
              <a:defRPr sz="2000" b="1" i="0" cap="all" spc="300" baseline="0">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3388002"/>
            <a:ext cx="2944737" cy="1879514"/>
          </a:xfrm>
          <a:prstGeom prst="rect">
            <a:avLst/>
          </a:prstGeom>
        </p:spPr>
        <p:txBody>
          <a:bodyPr lIns="0" tIns="0" r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Oval 2">
            <a:extLst>
              <a:ext uri="{FF2B5EF4-FFF2-40B4-BE49-F238E27FC236}">
                <a16:creationId xmlns:a16="http://schemas.microsoft.com/office/drawing/2014/main" id="{FCFF2E1B-0868-370D-4DD5-C9FAA608FAF8}"/>
              </a:ext>
            </a:extLst>
          </p:cNvPr>
          <p:cNvSpPr/>
          <p:nvPr userDrawn="1"/>
        </p:nvSpPr>
        <p:spPr>
          <a:xfrm>
            <a:off x="5617535"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559687" y="1086447"/>
            <a:ext cx="1159161" cy="1036101"/>
          </a:xfrm>
          <a:prstGeom prst="rect">
            <a:avLst/>
          </a:prstGeom>
          <a:noFill/>
        </p:spPr>
        <p:txBody>
          <a:bodyPr anchor="ctr">
            <a:noAutofit/>
          </a:bodyPr>
          <a:lstStyle>
            <a:lvl1pPr algn="ctr">
              <a:defRPr sz="1600"/>
            </a:lvl1pPr>
          </a:lstStyle>
          <a:p>
            <a:r>
              <a:rPr lang="en-US"/>
              <a:t>Click icon to add picture</a:t>
            </a:r>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2399100"/>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3401106"/>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val 3">
            <a:extLst>
              <a:ext uri="{FF2B5EF4-FFF2-40B4-BE49-F238E27FC236}">
                <a16:creationId xmlns:a16="http://schemas.microsoft.com/office/drawing/2014/main" id="{BE993317-B15E-4278-C4C8-D2C8F54AED79}"/>
              </a:ext>
            </a:extLst>
          </p:cNvPr>
          <p:cNvSpPr/>
          <p:nvPr userDrawn="1"/>
        </p:nvSpPr>
        <p:spPr>
          <a:xfrm>
            <a:off x="9392442"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9319030" y="1086448"/>
            <a:ext cx="1159161" cy="1036101"/>
          </a:xfrm>
          <a:prstGeom prst="rect">
            <a:avLst/>
          </a:prstGeom>
          <a:noFill/>
        </p:spPr>
        <p:txBody>
          <a:bodyPr anchor="ctr">
            <a:noAutofit/>
          </a:bodyPr>
          <a:lstStyle>
            <a:lvl1pPr algn="ctr">
              <a:defRPr sz="1600"/>
            </a:lvl1pPr>
          </a:lstStyle>
          <a:p>
            <a:r>
              <a:rPr lang="en-US"/>
              <a:t>Click icon to add picture</a:t>
            </a:r>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2364563"/>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3366569"/>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16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A black and red rectangle&#10;&#10;Description automatically generated">
            <a:extLst>
              <a:ext uri="{FF2B5EF4-FFF2-40B4-BE49-F238E27FC236}">
                <a16:creationId xmlns:a16="http://schemas.microsoft.com/office/drawing/2014/main" id="{9098BAD5-CF7E-DAF8-644D-C6994C667A2A}"/>
              </a:ext>
            </a:extLst>
          </p:cNvPr>
          <p:cNvPicPr>
            <a:picLocks noChangeAspect="1"/>
          </p:cNvPicPr>
          <p:nvPr userDrawn="1"/>
        </p:nvPicPr>
        <p:blipFill rotWithShape="1">
          <a:blip r:embed="rId2"/>
          <a:srcRect b="72243"/>
          <a:stretch/>
        </p:blipFill>
        <p:spPr>
          <a:xfrm>
            <a:off x="0" y="-3810"/>
            <a:ext cx="12195810" cy="725170"/>
          </a:xfrm>
          <a:prstGeom prst="rect">
            <a:avLst/>
          </a:prstGeom>
        </p:spPr>
      </p:pic>
      <p:sp>
        <p:nvSpPr>
          <p:cNvPr id="11" name="Rectangle 10">
            <a:extLst>
              <a:ext uri="{FF2B5EF4-FFF2-40B4-BE49-F238E27FC236}">
                <a16:creationId xmlns:a16="http://schemas.microsoft.com/office/drawing/2014/main" id="{3A94F35A-4E85-321F-749B-4517064E02C8}"/>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3057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3103419" y="1834493"/>
            <a:ext cx="5985159" cy="1594507"/>
          </a:xfrm>
          <a:prstGeom prst="rect">
            <a:avLst/>
          </a:prstGeom>
        </p:spPr>
        <p:txBody>
          <a:bodyPr lIns="0" tIns="0" rIns="0" bIns="0" anchor="b">
            <a:noAutofit/>
          </a:bodyPr>
          <a:lstStyle>
            <a:lvl1pPr algn="ctr">
              <a:defRPr sz="3600" b="1" i="0" baseline="0">
                <a:solidFill>
                  <a:schemeClr val="tx1">
                    <a:lumMod val="50000"/>
                  </a:schemeClr>
                </a:solidFill>
                <a:latin typeface="+mj-lt"/>
                <a:cs typeface="Arial Black"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4181705" y="3684829"/>
            <a:ext cx="3828586" cy="1731890"/>
          </a:xfrm>
          <a:prstGeom prst="rect">
            <a:avLst/>
          </a:prstGeom>
        </p:spPr>
        <p:txBody>
          <a:bodyPr lIns="0" tIns="0" rIns="0" bIns="0" anchor="t">
            <a:noAutofit/>
          </a:bodyPr>
          <a:lstStyle>
            <a:lvl1pPr marL="0" indent="0" algn="ctr">
              <a:buNone/>
              <a:defRPr sz="1800" b="0" i="0">
                <a:solidFill>
                  <a:schemeClr val="tx1">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72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D4C82"/>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CD202E"/>
              </a:buClr>
              <a:defRPr>
                <a:solidFill>
                  <a:srgbClr val="3C2118"/>
                </a:solidFill>
              </a:defRPr>
            </a:lvl1pPr>
            <a:lvl2pPr>
              <a:buClr>
                <a:srgbClr val="CD202E"/>
              </a:buClr>
              <a:defRPr>
                <a:solidFill>
                  <a:srgbClr val="3C2118"/>
                </a:solidFill>
              </a:defRPr>
            </a:lvl2pPr>
            <a:lvl3pPr>
              <a:buClr>
                <a:srgbClr val="CD202E"/>
              </a:buClr>
              <a:defRPr>
                <a:solidFill>
                  <a:srgbClr val="3C2118"/>
                </a:solidFill>
              </a:defRPr>
            </a:lvl3pPr>
            <a:lvl4pPr>
              <a:buClr>
                <a:srgbClr val="CD202E"/>
              </a:buClr>
              <a:defRPr>
                <a:solidFill>
                  <a:srgbClr val="3C2118"/>
                </a:solidFill>
              </a:defRPr>
            </a:lvl4pPr>
            <a:lvl5pPr>
              <a:buClr>
                <a:srgbClr val="CD202E"/>
              </a:buClr>
              <a:defRPr>
                <a:solidFill>
                  <a:srgbClr val="3C211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7510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800" b="1" cap="small" baseline="0">
                <a:solidFill>
                  <a:srgbClr val="0D4C82"/>
                </a:solidFill>
              </a:defRPr>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2/26/2025</a:t>
            </a:fld>
            <a:endParaRPr lang="en-US"/>
          </a:p>
        </p:txBody>
      </p:sp>
      <p:sp>
        <p:nvSpPr>
          <p:cNvPr id="5" name="Footer Placeholder 4"/>
          <p:cNvSpPr>
            <a:spLocks noGrp="1"/>
          </p:cNvSpPr>
          <p:nvPr>
            <p:ph type="ftr" sz="quarter" idx="11"/>
          </p:nvPr>
        </p:nvSpPr>
        <p:spPr>
          <a:xfrm>
            <a:off x="677335" y="6041362"/>
            <a:ext cx="6297612" cy="365125"/>
          </a:xfrm>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2141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E3DE-9264-A68D-75C1-8B5FABA3AB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61419B-8FDC-1A38-75B7-800659D727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D0C72B-78C6-33A3-2CD6-4F30D747FC48}"/>
              </a:ext>
            </a:extLst>
          </p:cNvPr>
          <p:cNvSpPr>
            <a:spLocks noGrp="1"/>
          </p:cNvSpPr>
          <p:nvPr>
            <p:ph type="dt" sz="half" idx="10"/>
          </p:nvPr>
        </p:nvSpPr>
        <p:spPr/>
        <p:txBody>
          <a:bodyPr/>
          <a:lstStyle/>
          <a:p>
            <a:fld id="{D0018B5B-EFB4-43AF-99D8-5301C3C84D30}" type="datetimeFigureOut">
              <a:rPr lang="en-CA" smtClean="0"/>
              <a:t>2025-02-26</a:t>
            </a:fld>
            <a:endParaRPr lang="en-CA"/>
          </a:p>
        </p:txBody>
      </p:sp>
      <p:sp>
        <p:nvSpPr>
          <p:cNvPr id="5" name="Footer Placeholder 4">
            <a:extLst>
              <a:ext uri="{FF2B5EF4-FFF2-40B4-BE49-F238E27FC236}">
                <a16:creationId xmlns:a16="http://schemas.microsoft.com/office/drawing/2014/main" id="{A3BB0DC7-B7C2-AE84-AA05-00CD314E7A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97F088-CE9C-193A-4607-95A85F670C86}"/>
              </a:ext>
            </a:extLst>
          </p:cNvPr>
          <p:cNvSpPr>
            <a:spLocks noGrp="1"/>
          </p:cNvSpPr>
          <p:nvPr>
            <p:ph type="sldNum" sz="quarter" idx="12"/>
          </p:nvPr>
        </p:nvSpPr>
        <p:spPr/>
        <p:txBody>
          <a:bodyPr/>
          <a:lstStyle/>
          <a:p>
            <a:fld id="{C6ECEAE4-BC47-46E5-ACA8-D95737EFA74D}" type="slidenum">
              <a:rPr lang="en-CA" smtClean="0"/>
              <a:t>‹#›</a:t>
            </a:fld>
            <a:endParaRPr lang="en-CA"/>
          </a:p>
        </p:txBody>
      </p:sp>
    </p:spTree>
    <p:extLst>
      <p:ext uri="{BB962C8B-B14F-4D97-AF65-F5344CB8AC3E}">
        <p14:creationId xmlns:p14="http://schemas.microsoft.com/office/powerpoint/2010/main" val="17885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94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4378960" y="1767840"/>
            <a:ext cx="7068701" cy="1715710"/>
          </a:xfrm>
          <a:prstGeom prst="rect">
            <a:avLst/>
          </a:prstGeom>
        </p:spPr>
        <p:txBody>
          <a:bodyPr lIns="0" tIns="0" rIns="0" bIns="0" anchor="b">
            <a:noAutofit/>
          </a:bodyPr>
          <a:lstStyle>
            <a:lvl1pPr>
              <a:lnSpc>
                <a:spcPct val="100000"/>
              </a:lnSpc>
              <a:defRPr sz="3600" cap="all" baseline="0"/>
            </a:lvl1pPr>
          </a:lstStyle>
          <a:p>
            <a:r>
              <a:rPr lang="en-US"/>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4378959" y="3483550"/>
            <a:ext cx="7068701" cy="1085641"/>
          </a:xfrm>
          <a:prstGeom prst="rect">
            <a:avLst/>
          </a:prstGeom>
        </p:spPr>
        <p:txBody>
          <a:bodyPr lIns="0" tIns="0" rIns="0" bIns="0">
            <a:noAutofit/>
          </a:bodyPr>
          <a:lstStyle>
            <a:lvl1pPr marL="0" indent="0" algn="l">
              <a:buNone/>
              <a:defRPr sz="2000"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12">
            <a:extLst>
              <a:ext uri="{FF2B5EF4-FFF2-40B4-BE49-F238E27FC236}">
                <a16:creationId xmlns:a16="http://schemas.microsoft.com/office/drawing/2014/main" id="{C6709F47-C676-3D60-4E8C-B5EC67B537F9}"/>
              </a:ext>
            </a:extLst>
          </p:cNvPr>
          <p:cNvSpPr>
            <a:spLocks noGrp="1"/>
          </p:cNvSpPr>
          <p:nvPr>
            <p:ph type="pic" sz="quarter" idx="14" hasCustomPrompt="1"/>
          </p:nvPr>
        </p:nvSpPr>
        <p:spPr>
          <a:xfrm>
            <a:off x="385566" y="1767840"/>
            <a:ext cx="3853925" cy="2801351"/>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307780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Pictur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C699-1ACE-9FD8-FAB2-9E535C0541DE}"/>
              </a:ext>
            </a:extLst>
          </p:cNvPr>
          <p:cNvSpPr>
            <a:spLocks noGrp="1"/>
          </p:cNvSpPr>
          <p:nvPr>
            <p:ph type="title" hasCustomPrompt="1"/>
          </p:nvPr>
        </p:nvSpPr>
        <p:spPr>
          <a:xfrm>
            <a:off x="5966548" y="794327"/>
            <a:ext cx="4834517" cy="2494725"/>
          </a:xfrm>
          <a:prstGeom prst="rect">
            <a:avLst/>
          </a:prstGeom>
        </p:spPr>
        <p:txBody>
          <a:bodyPr lIns="0" tIns="0" rIns="0" bIns="0" anchor="b">
            <a:noAutofit/>
          </a:bodyPr>
          <a:lstStyle>
            <a:lvl1pPr>
              <a:lnSpc>
                <a:spcPct val="100000"/>
              </a:lnSpc>
              <a:defRPr sz="3600" cap="all" baseline="0"/>
            </a:lvl1pPr>
          </a:lstStyle>
          <a:p>
            <a:r>
              <a:rPr lang="en-US"/>
              <a:t>CLICK TO EDIT MASTER TITLE STYLE</a:t>
            </a:r>
          </a:p>
        </p:txBody>
      </p:sp>
      <p:sp>
        <p:nvSpPr>
          <p:cNvPr id="5" name="Picture Placeholder 4">
            <a:extLst>
              <a:ext uri="{FF2B5EF4-FFF2-40B4-BE49-F238E27FC236}">
                <a16:creationId xmlns:a16="http://schemas.microsoft.com/office/drawing/2014/main" id="{D8853093-0416-F964-1E7D-5B0098524A22}"/>
              </a:ext>
            </a:extLst>
          </p:cNvPr>
          <p:cNvSpPr>
            <a:spLocks noGrp="1"/>
          </p:cNvSpPr>
          <p:nvPr>
            <p:ph type="pic" sz="quarter" idx="12"/>
          </p:nvPr>
        </p:nvSpPr>
        <p:spPr>
          <a:xfrm>
            <a:off x="942828" y="794327"/>
            <a:ext cx="4597556" cy="4682837"/>
          </a:xfrm>
          <a:prstGeom prst="rect">
            <a:avLst/>
          </a:prstGeom>
        </p:spPr>
        <p:txBody>
          <a:bodyPr/>
          <a:lstStyle>
            <a:lvl1pPr marL="0" indent="0" algn="ctr">
              <a:buNone/>
              <a:defRPr/>
            </a:lvl1pPr>
          </a:lstStyle>
          <a:p>
            <a:r>
              <a:rPr lang="en-US"/>
              <a:t>Click icon to add picture</a:t>
            </a:r>
          </a:p>
        </p:txBody>
      </p:sp>
      <p:sp>
        <p:nvSpPr>
          <p:cNvPr id="6" name="Content Placeholder 2">
            <a:extLst>
              <a:ext uri="{FF2B5EF4-FFF2-40B4-BE49-F238E27FC236}">
                <a16:creationId xmlns:a16="http://schemas.microsoft.com/office/drawing/2014/main" id="{4A246466-BA9E-E649-D6F9-66C4F4318474}"/>
              </a:ext>
            </a:extLst>
          </p:cNvPr>
          <p:cNvSpPr>
            <a:spLocks noGrp="1"/>
          </p:cNvSpPr>
          <p:nvPr>
            <p:ph idx="1" hasCustomPrompt="1"/>
          </p:nvPr>
        </p:nvSpPr>
        <p:spPr>
          <a:xfrm>
            <a:off x="5966548" y="3454402"/>
            <a:ext cx="4834517" cy="2022762"/>
          </a:xfrm>
          <a:prstGeom prst="rect">
            <a:avLst/>
          </a:prstGeom>
        </p:spPr>
        <p:txBody>
          <a:bodyPr lIns="0" tIns="0" rIns="0" bIns="0">
            <a:noAutofit/>
          </a:bodyPr>
          <a:lstStyle>
            <a:lvl1pPr marL="0" indent="0">
              <a:buNone/>
              <a:defRPr sz="20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459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Agenda Slid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782732" y="766618"/>
            <a:ext cx="10218489" cy="1034453"/>
          </a:xfrm>
          <a:prstGeom prst="rect">
            <a:avLst/>
          </a:prstGeom>
        </p:spPr>
        <p:txBody>
          <a:bodyPr lIns="0" tIns="0" rIns="0" bIns="0" anchor="t">
            <a:noAutofit/>
          </a:bodyPr>
          <a:lstStyle>
            <a:lvl1pPr>
              <a:defRPr sz="3600"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26071" y="1878032"/>
            <a:ext cx="4375150" cy="3533750"/>
          </a:xfrm>
          <a:prstGeom prst="rect">
            <a:avLst/>
          </a:prstGeom>
        </p:spPr>
        <p:txBody>
          <a:bodyPr lIns="0" tIns="0" rIns="0" bIns="0">
            <a:noAutofit/>
          </a:bodyPr>
          <a:lstStyle>
            <a:lvl1pPr marL="285750" indent="-285750">
              <a:buFont typeface="Wingdings" panose="05000000000000000000" pitchFamily="2" charset="2"/>
              <a:buChar char="§"/>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Picture Placeholder 12">
            <a:extLst>
              <a:ext uri="{FF2B5EF4-FFF2-40B4-BE49-F238E27FC236}">
                <a16:creationId xmlns:a16="http://schemas.microsoft.com/office/drawing/2014/main" id="{77064CDD-E7E1-34AD-A1A9-234011DDA583}"/>
              </a:ext>
            </a:extLst>
          </p:cNvPr>
          <p:cNvSpPr>
            <a:spLocks noGrp="1"/>
          </p:cNvSpPr>
          <p:nvPr>
            <p:ph type="pic" sz="quarter" idx="14" hasCustomPrompt="1"/>
          </p:nvPr>
        </p:nvSpPr>
        <p:spPr>
          <a:xfrm>
            <a:off x="782732" y="1869524"/>
            <a:ext cx="5710434" cy="3533750"/>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280263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3898" y="761116"/>
            <a:ext cx="10122632" cy="652054"/>
          </a:xfrm>
          <a:prstGeom prst="rect">
            <a:avLst/>
          </a:prstGeom>
        </p:spPr>
        <p:txBody>
          <a:bodyPr anchor="ctr">
            <a:noAutofit/>
          </a:bodyPr>
          <a:lstStyle>
            <a:lvl1pPr algn="ctr">
              <a:defRPr sz="3600" baseline="0"/>
            </a:lvl1pPr>
          </a:lstStyle>
          <a:p>
            <a:r>
              <a:rPr lang="en-US"/>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413170"/>
            <a:ext cx="10126362" cy="4100939"/>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69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595929" y="868218"/>
            <a:ext cx="4567228" cy="1877976"/>
          </a:xfrm>
          <a:prstGeom prst="rect">
            <a:avLst/>
          </a:prstGeom>
        </p:spPr>
        <p:txBody>
          <a:bodyPr lIns="0" tIns="0" rIns="0" bIns="0">
            <a:noAutofit/>
          </a:bodyPr>
          <a:lstStyle>
            <a:lvl1pPr>
              <a:defRPr sz="3600" baseline="0"/>
            </a:lvl1pPr>
          </a:lstStyle>
          <a:p>
            <a:r>
              <a:rPr lang="en-US"/>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868218"/>
            <a:ext cx="5789913" cy="4655127"/>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23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28210" y="1421137"/>
            <a:ext cx="5157787"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28210" y="2245049"/>
            <a:ext cx="5157787"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960622" y="1421137"/>
            <a:ext cx="5183188"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960622" y="2245049"/>
            <a:ext cx="5183188"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628498" y="769083"/>
            <a:ext cx="10515312" cy="652054"/>
          </a:xfrm>
          <a:prstGeom prst="rect">
            <a:avLst/>
          </a:prstGeom>
        </p:spPr>
        <p:txBody>
          <a:bodyPr anchor="ctr">
            <a:noAutofit/>
          </a:bodyPr>
          <a:lstStyle>
            <a:lvl1pPr algn="ctr">
              <a:defRPr sz="3600" baseline="0"/>
            </a:lvl1pPr>
          </a:lstStyle>
          <a:p>
            <a:r>
              <a:rPr lang="en-US"/>
              <a:t>CLICK TO EDIT MASTER TITLE</a:t>
            </a:r>
          </a:p>
        </p:txBody>
      </p:sp>
    </p:spTree>
    <p:extLst>
      <p:ext uri="{BB962C8B-B14F-4D97-AF65-F5344CB8AC3E}">
        <p14:creationId xmlns:p14="http://schemas.microsoft.com/office/powerpoint/2010/main" val="406246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Gallery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8886" y="802669"/>
            <a:ext cx="10122632" cy="652054"/>
          </a:xfrm>
          <a:prstGeom prst="rect">
            <a:avLst/>
          </a:prstGeom>
        </p:spPr>
        <p:txBody>
          <a:bodyPr anchor="ctr">
            <a:noAutofit/>
          </a:bodyPr>
          <a:lstStyle>
            <a:lvl1pPr algn="ctr">
              <a:defRPr sz="3600" baseline="0"/>
            </a:lvl1pPr>
          </a:lstStyle>
          <a:p>
            <a:r>
              <a:rPr lang="en-US"/>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553554"/>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005385"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51282"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80828"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916280"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315441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black and red rectangle&#10;&#10;Description automatically generated">
            <a:extLst>
              <a:ext uri="{FF2B5EF4-FFF2-40B4-BE49-F238E27FC236}">
                <a16:creationId xmlns:a16="http://schemas.microsoft.com/office/drawing/2014/main" id="{F929F1C1-8D6F-92C5-22BF-059C9895FDA9}"/>
              </a:ext>
            </a:extLst>
          </p:cNvPr>
          <p:cNvPicPr>
            <a:picLocks noChangeAspect="1"/>
          </p:cNvPicPr>
          <p:nvPr userDrawn="1"/>
        </p:nvPicPr>
        <p:blipFill rotWithShape="1">
          <a:blip r:embed="rId19"/>
          <a:srcRect b="72243"/>
          <a:stretch/>
        </p:blipFill>
        <p:spPr>
          <a:xfrm>
            <a:off x="0" y="-3810"/>
            <a:ext cx="12195810" cy="725170"/>
          </a:xfrm>
          <a:prstGeom prst="rect">
            <a:avLst/>
          </a:prstGeom>
        </p:spPr>
      </p:pic>
      <p:sp>
        <p:nvSpPr>
          <p:cNvPr id="9" name="Rectangle 8">
            <a:extLst>
              <a:ext uri="{FF2B5EF4-FFF2-40B4-BE49-F238E27FC236}">
                <a16:creationId xmlns:a16="http://schemas.microsoft.com/office/drawing/2014/main" id="{A59918A8-7BC7-6CFA-D5CB-B362289D15C4}"/>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a:extLst>
              <a:ext uri="{FF2B5EF4-FFF2-40B4-BE49-F238E27FC236}">
                <a16:creationId xmlns:a16="http://schemas.microsoft.com/office/drawing/2014/main" id="{171963ED-EAC5-97B8-5178-4B6B479821EA}"/>
              </a:ext>
            </a:extLst>
          </p:cNvPr>
          <p:cNvGrpSpPr/>
          <p:nvPr userDrawn="1"/>
        </p:nvGrpSpPr>
        <p:grpSpPr>
          <a:xfrm>
            <a:off x="1" y="6164624"/>
            <a:ext cx="7361382" cy="674054"/>
            <a:chOff x="0" y="6029353"/>
            <a:chExt cx="8709891" cy="809325"/>
          </a:xfrm>
        </p:grpSpPr>
        <p:pic>
          <p:nvPicPr>
            <p:cNvPr id="4" name="Picture 4" descr="CANOE Supplier">
              <a:extLst>
                <a:ext uri="{FF2B5EF4-FFF2-40B4-BE49-F238E27FC236}">
                  <a16:creationId xmlns:a16="http://schemas.microsoft.com/office/drawing/2014/main" id="{7E08E59E-1230-3BBE-A9B5-81A8CC5D0B88}"/>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t="6720" b="12967"/>
            <a:stretch/>
          </p:blipFill>
          <p:spPr bwMode="auto">
            <a:xfrm>
              <a:off x="0" y="6135058"/>
              <a:ext cx="2094942" cy="676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10 Benefits Of Formative Assessments | Edsembli">
              <a:extLst>
                <a:ext uri="{FF2B5EF4-FFF2-40B4-BE49-F238E27FC236}">
                  <a16:creationId xmlns:a16="http://schemas.microsoft.com/office/drawing/2014/main" id="{97467E77-6A80-032B-12AC-C23E25333996}"/>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094942" y="6135955"/>
              <a:ext cx="2414198" cy="6766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ourcewell contract ID">
              <a:extLst>
                <a:ext uri="{FF2B5EF4-FFF2-40B4-BE49-F238E27FC236}">
                  <a16:creationId xmlns:a16="http://schemas.microsoft.com/office/drawing/2014/main" id="{96997181-6CEB-398E-AB86-240D938D85EA}"/>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583032" y="6029353"/>
              <a:ext cx="1245115" cy="809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LAM Logo">
              <a:extLst>
                <a:ext uri="{FF2B5EF4-FFF2-40B4-BE49-F238E27FC236}">
                  <a16:creationId xmlns:a16="http://schemas.microsoft.com/office/drawing/2014/main" id="{32D80425-82A0-E044-35D9-71750F9AA19A}"/>
                </a:ext>
              </a:extLst>
            </p:cNvPr>
            <p:cNvPicPr>
              <a:picLocks noChangeAspect="1" noChangeArrowheads="1"/>
            </p:cNvPicPr>
            <p:nvPr userDrawn="1"/>
          </p:nvPicPr>
          <p:blipFill rotWithShape="1">
            <a:blip r:embed="rId23">
              <a:extLst>
                <a:ext uri="{28A0092B-C50C-407E-A947-70E740481C1C}">
                  <a14:useLocalDpi xmlns:a14="http://schemas.microsoft.com/office/drawing/2010/main" val="0"/>
                </a:ext>
              </a:extLst>
            </a:blip>
            <a:srcRect l="10741" t="42578" r="11209" b="17680"/>
            <a:stretch/>
          </p:blipFill>
          <p:spPr bwMode="auto">
            <a:xfrm>
              <a:off x="5902039" y="6104914"/>
              <a:ext cx="2807852" cy="658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descr="A black and white logo with red and white text&#10;&#10;Description automatically generated">
            <a:extLst>
              <a:ext uri="{FF2B5EF4-FFF2-40B4-BE49-F238E27FC236}">
                <a16:creationId xmlns:a16="http://schemas.microsoft.com/office/drawing/2014/main" id="{C304466B-77B4-71D9-6EA2-21C996A04B2F}"/>
              </a:ext>
            </a:extLst>
          </p:cNvPr>
          <p:cNvPicPr>
            <a:picLocks noChangeAspect="1"/>
          </p:cNvPicPr>
          <p:nvPr userDrawn="1"/>
        </p:nvPicPr>
        <p:blipFill>
          <a:blip r:embed="rId24"/>
          <a:srcRect t="28912" b="26872"/>
          <a:stretch/>
        </p:blipFill>
        <p:spPr>
          <a:xfrm>
            <a:off x="9319491" y="6012942"/>
            <a:ext cx="2872509" cy="901330"/>
          </a:xfrm>
          <a:prstGeom prst="rect">
            <a:avLst/>
          </a:prstGeom>
        </p:spPr>
      </p:pic>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9" r:id="rId3"/>
    <p:sldLayoutId id="2147483667" r:id="rId4"/>
    <p:sldLayoutId id="2147483651" r:id="rId5"/>
    <p:sldLayoutId id="2147483652" r:id="rId6"/>
    <p:sldLayoutId id="2147483665" r:id="rId7"/>
    <p:sldLayoutId id="2147483653" r:id="rId8"/>
    <p:sldLayoutId id="2147483658" r:id="rId9"/>
    <p:sldLayoutId id="2147483655" r:id="rId10"/>
    <p:sldLayoutId id="2147483656" r:id="rId11"/>
    <p:sldLayoutId id="2147483657" r:id="rId12"/>
    <p:sldLayoutId id="2147483664" r:id="rId13"/>
    <p:sldLayoutId id="2147483663" r:id="rId14"/>
    <p:sldLayoutId id="2147483668" r:id="rId15"/>
    <p:sldLayoutId id="2147483669" r:id="rId16"/>
    <p:sldLayoutId id="214748367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342900" indent="-342900" algn="l" defTabSz="914400" rtl="0" eaLnBrk="1" latinLnBrk="0" hangingPunct="1">
        <a:lnSpc>
          <a:spcPct val="100000"/>
        </a:lnSpc>
        <a:spcBef>
          <a:spcPts val="1000"/>
        </a:spcBef>
        <a:buClr>
          <a:srgbClr val="CB2027"/>
        </a:buClr>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B2027"/>
        </a:buClr>
        <a:buFont typeface="Wingdings" panose="05000000000000000000" pitchFamily="2" charset="2"/>
        <a:buChar char="§"/>
        <a:defRPr sz="22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B2027"/>
        </a:buClr>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1EC_BAA8405E.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microsoft.com/office/2018/10/relationships/comments" Target="../comments/modernComment_203_D9B58F3E.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microsoft.com/office/2018/10/relationships/comments" Target="../comments/modernComment_141_BB19CDBA.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1EF_6B234B99.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hyperlink" Target="https://rothiams.com/" TargetMode="External"/><Relationship Id="rId2" Type="http://schemas.microsoft.com/office/2018/10/relationships/comments" Target="../comments/modernComment_1F1_19B2249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linkedin.com/company/9193686/admin/dashboar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04_F78E45DD.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microsoft.com/office/2018/10/relationships/comments" Target="../comments/modernComment_1F2_9B824E1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1ED_9BAC50DB.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883E-B511-8BE2-FA02-51BE6066777C}"/>
              </a:ext>
            </a:extLst>
          </p:cNvPr>
          <p:cNvSpPr>
            <a:spLocks noGrp="1"/>
          </p:cNvSpPr>
          <p:nvPr>
            <p:ph type="ctrTitle"/>
          </p:nvPr>
        </p:nvSpPr>
        <p:spPr>
          <a:xfrm>
            <a:off x="1445060" y="4144377"/>
            <a:ext cx="7404300" cy="398046"/>
          </a:xfrm>
        </p:spPr>
        <p:txBody>
          <a:bodyPr>
            <a:normAutofit fontScale="90000"/>
          </a:bodyPr>
          <a:lstStyle/>
          <a:p>
            <a:pPr algn="l"/>
            <a:r>
              <a:rPr lang="en-US" sz="4800" b="1" cap="small">
                <a:solidFill>
                  <a:srgbClr val="0D4C82"/>
                </a:solidFill>
                <a:latin typeface="Arial Black" panose="020B0A04020102020204" pitchFamily="34" charset="0"/>
                <a:cs typeface="Arial"/>
              </a:rPr>
              <a:t>Solving the </a:t>
            </a:r>
            <a:br>
              <a:rPr lang="en-US" sz="4800" b="1" cap="small">
                <a:solidFill>
                  <a:srgbClr val="0D4C82"/>
                </a:solidFill>
                <a:latin typeface="Arial Black" panose="020B0A04020102020204" pitchFamily="34" charset="0"/>
                <a:cs typeface="Arial"/>
              </a:rPr>
            </a:br>
            <a:r>
              <a:rPr lang="en-US" sz="4800" b="1" cap="small">
                <a:solidFill>
                  <a:srgbClr val="0D4C82"/>
                </a:solidFill>
                <a:latin typeface="Arial Black" panose="020B0A04020102020204" pitchFamily="34" charset="0"/>
                <a:cs typeface="Arial"/>
              </a:rPr>
              <a:t>Current Replacement</a:t>
            </a:r>
            <a:br>
              <a:rPr lang="en-US" sz="4800" b="1" cap="small">
                <a:solidFill>
                  <a:srgbClr val="0D4C82"/>
                </a:solidFill>
                <a:latin typeface="Arial Black" panose="020B0A04020102020204" pitchFamily="34" charset="0"/>
                <a:cs typeface="Arial"/>
              </a:rPr>
            </a:br>
            <a:r>
              <a:rPr lang="en-US" sz="4800" b="1" cap="small">
                <a:solidFill>
                  <a:srgbClr val="0D4C82"/>
                </a:solidFill>
                <a:latin typeface="Arial Black" panose="020B0A04020102020204" pitchFamily="34" charset="0"/>
                <a:cs typeface="Arial"/>
              </a:rPr>
              <a:t>Value (CRV)</a:t>
            </a:r>
            <a:br>
              <a:rPr lang="en-US" sz="4800" b="1" cap="small">
                <a:solidFill>
                  <a:srgbClr val="0D4C82"/>
                </a:solidFill>
                <a:latin typeface="Arial Black" panose="020B0A04020102020204" pitchFamily="34" charset="0"/>
                <a:cs typeface="Arial"/>
              </a:rPr>
            </a:br>
            <a:r>
              <a:rPr lang="en-US" sz="4800" b="1" cap="small">
                <a:solidFill>
                  <a:srgbClr val="0D4C82"/>
                </a:solidFill>
                <a:latin typeface="Arial Black" panose="020B0A04020102020204" pitchFamily="34" charset="0"/>
                <a:cs typeface="Arial"/>
              </a:rPr>
              <a:t>Riddle</a:t>
            </a:r>
          </a:p>
        </p:txBody>
      </p:sp>
      <p:pic>
        <p:nvPicPr>
          <p:cNvPr id="2050" name="Picture 2" descr="The Public Life of Sherlock Holmes: Magnifying Glass, Pipe and Deerstalker  – Black Gate">
            <a:extLst>
              <a:ext uri="{FF2B5EF4-FFF2-40B4-BE49-F238E27FC236}">
                <a16:creationId xmlns:a16="http://schemas.microsoft.com/office/drawing/2014/main" id="{0B99AB62-2D6B-C3D6-9D12-A94EB7109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1724" y="1363429"/>
            <a:ext cx="2715272" cy="345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7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E9F8-8946-8012-9A41-F03FB3956A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3C8E88-64DB-CE88-F024-75C5E2B4B33B}"/>
              </a:ext>
            </a:extLst>
          </p:cNvPr>
          <p:cNvSpPr>
            <a:spLocks noGrp="1"/>
          </p:cNvSpPr>
          <p:nvPr>
            <p:ph type="title"/>
          </p:nvPr>
        </p:nvSpPr>
        <p:spPr>
          <a:xfrm>
            <a:off x="5683174" y="2546555"/>
            <a:ext cx="6879887" cy="1399280"/>
          </a:xfrm>
        </p:spPr>
        <p:txBody>
          <a:bodyPr>
            <a:normAutofit fontScale="90000"/>
          </a:bodyPr>
          <a:lstStyle/>
          <a:p>
            <a:r>
              <a:rPr lang="en-CA">
                <a:solidFill>
                  <a:srgbClr val="013F7A"/>
                </a:solidFill>
              </a:rPr>
              <a:t>Four common methods for calculating </a:t>
            </a:r>
            <a:r>
              <a:rPr lang="en-CA" err="1">
                <a:solidFill>
                  <a:srgbClr val="013F7A"/>
                </a:solidFill>
              </a:rPr>
              <a:t>crv</a:t>
            </a:r>
            <a:endParaRPr lang="en-CA">
              <a:solidFill>
                <a:srgbClr val="013F7A"/>
              </a:solidFill>
            </a:endParaRPr>
          </a:p>
        </p:txBody>
      </p:sp>
      <p:pic>
        <p:nvPicPr>
          <p:cNvPr id="2" name="Picture 1">
            <a:extLst>
              <a:ext uri="{FF2B5EF4-FFF2-40B4-BE49-F238E27FC236}">
                <a16:creationId xmlns:a16="http://schemas.microsoft.com/office/drawing/2014/main" id="{43B372E8-53EA-86C1-F35B-99DAFAA8C5C9}"/>
              </a:ext>
            </a:extLst>
          </p:cNvPr>
          <p:cNvPicPr>
            <a:picLocks noChangeAspect="1"/>
          </p:cNvPicPr>
          <p:nvPr/>
        </p:nvPicPr>
        <p:blipFill rotWithShape="1">
          <a:blip r:embed="rId2"/>
          <a:srcRect l="22462" r="22462"/>
          <a:stretch/>
        </p:blipFill>
        <p:spPr>
          <a:xfrm>
            <a:off x="0" y="345688"/>
            <a:ext cx="5394940" cy="527452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16804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EE96B-A3E1-F444-EC41-45CF13CB661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B7498F8-0833-CF45-FEF5-38FF5ED69765}"/>
              </a:ext>
            </a:extLst>
          </p:cNvPr>
          <p:cNvSpPr>
            <a:spLocks noGrp="1"/>
          </p:cNvSpPr>
          <p:nvPr>
            <p:ph type="title"/>
          </p:nvPr>
        </p:nvSpPr>
        <p:spPr>
          <a:xfrm>
            <a:off x="623666" y="559780"/>
            <a:ext cx="10122632" cy="652054"/>
          </a:xfrm>
        </p:spPr>
        <p:txBody>
          <a:bodyPr/>
          <a:lstStyle/>
          <a:p>
            <a:pPr algn="l"/>
            <a:r>
              <a:rPr lang="en-CA">
                <a:solidFill>
                  <a:srgbClr val="013F7A"/>
                </a:solidFill>
              </a:rPr>
              <a:t>Insurable Value</a:t>
            </a:r>
          </a:p>
        </p:txBody>
      </p:sp>
      <p:sp>
        <p:nvSpPr>
          <p:cNvPr id="7" name="Content Placeholder 6">
            <a:extLst>
              <a:ext uri="{FF2B5EF4-FFF2-40B4-BE49-F238E27FC236}">
                <a16:creationId xmlns:a16="http://schemas.microsoft.com/office/drawing/2014/main" id="{B32DAA95-9C8A-DB5D-5AFA-8A529B8D6F75}"/>
              </a:ext>
            </a:extLst>
          </p:cNvPr>
          <p:cNvSpPr>
            <a:spLocks noGrp="1"/>
          </p:cNvSpPr>
          <p:nvPr>
            <p:ph sz="half" idx="2"/>
          </p:nvPr>
        </p:nvSpPr>
        <p:spPr>
          <a:xfrm>
            <a:off x="732722" y="1560353"/>
            <a:ext cx="5743579" cy="4100939"/>
          </a:xfrm>
        </p:spPr>
        <p:txBody>
          <a:bodyPr/>
          <a:lstStyle/>
          <a:p>
            <a:pPr>
              <a:buFont typeface="Wingdings" panose="05000000000000000000" pitchFamily="2" charset="2"/>
              <a:buChar char="Ø"/>
            </a:pPr>
            <a:r>
              <a:rPr lang="en-CA" sz="1800"/>
              <a:t>When securing insurance on a building, your insurance company will ask for an Insurable Value, which is used as the basis of a “total loss” in the underwriting</a:t>
            </a:r>
          </a:p>
          <a:p>
            <a:pPr>
              <a:buFont typeface="Wingdings" panose="05000000000000000000" pitchFamily="2" charset="2"/>
              <a:buChar char="Ø"/>
            </a:pPr>
            <a:r>
              <a:rPr lang="en-CA" sz="1800"/>
              <a:t>Generally calculated using an industry-standard cost guide based on the construction of the building (e.g. Marshall &amp; Swift)</a:t>
            </a:r>
          </a:p>
          <a:p>
            <a:pPr lvl="1">
              <a:buFont typeface="Wingdings" panose="05000000000000000000" pitchFamily="2" charset="2"/>
              <a:buChar char="Ø"/>
            </a:pPr>
            <a:r>
              <a:rPr lang="en-CA" sz="1800"/>
              <a:t>Can be very detailed and building-specific</a:t>
            </a:r>
          </a:p>
          <a:p>
            <a:pPr>
              <a:buFont typeface="Wingdings" panose="05000000000000000000" pitchFamily="2" charset="2"/>
              <a:buChar char="Ø"/>
            </a:pPr>
            <a:r>
              <a:rPr lang="en-CA" sz="1800"/>
              <a:t>If your organization already has them and is using them in other areas of your operations, they can be easy and “free” to secure</a:t>
            </a:r>
          </a:p>
        </p:txBody>
      </p:sp>
      <p:sp>
        <p:nvSpPr>
          <p:cNvPr id="5" name="Slide Number Placeholder 4">
            <a:extLst>
              <a:ext uri="{FF2B5EF4-FFF2-40B4-BE49-F238E27FC236}">
                <a16:creationId xmlns:a16="http://schemas.microsoft.com/office/drawing/2014/main" id="{03D68F3F-12F2-4C72-8D56-7D7DE09C5A5B}"/>
              </a:ext>
            </a:extLst>
          </p:cNvPr>
          <p:cNvSpPr>
            <a:spLocks noGrp="1"/>
          </p:cNvSpPr>
          <p:nvPr>
            <p:ph type="sldNum" sz="quarter" idx="4294967295"/>
          </p:nvPr>
        </p:nvSpPr>
        <p:spPr>
          <a:xfrm>
            <a:off x="0" y="0"/>
            <a:ext cx="0" cy="0"/>
          </a:xfrm>
        </p:spPr>
        <p:txBody>
          <a:bodyPr/>
          <a:lstStyle/>
          <a:p>
            <a:endParaRPr lang="en-US"/>
          </a:p>
        </p:txBody>
      </p:sp>
      <p:pic>
        <p:nvPicPr>
          <p:cNvPr id="5122" name="Picture 2" descr="Letter Sorting Systems for Insurance Companies | NPI">
            <a:extLst>
              <a:ext uri="{FF2B5EF4-FFF2-40B4-BE49-F238E27FC236}">
                <a16:creationId xmlns:a16="http://schemas.microsoft.com/office/drawing/2014/main" id="{2409A935-2C30-BCF0-6217-759AE6B0C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427" y="1560353"/>
            <a:ext cx="5573573" cy="329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05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200A39-3299-A559-37DD-B92726F91C65}"/>
              </a:ext>
            </a:extLst>
          </p:cNvPr>
          <p:cNvSpPr>
            <a:spLocks noGrp="1"/>
          </p:cNvSpPr>
          <p:nvPr>
            <p:ph type="title"/>
          </p:nvPr>
        </p:nvSpPr>
        <p:spPr>
          <a:xfrm>
            <a:off x="484782" y="576558"/>
            <a:ext cx="10122632" cy="652054"/>
          </a:xfrm>
        </p:spPr>
        <p:txBody>
          <a:bodyPr/>
          <a:lstStyle/>
          <a:p>
            <a:pPr algn="l"/>
            <a:r>
              <a:rPr lang="en-CA">
                <a:solidFill>
                  <a:srgbClr val="013F7A"/>
                </a:solidFill>
              </a:rPr>
              <a:t>Insurable</a:t>
            </a:r>
            <a:r>
              <a:rPr lang="en-CA"/>
              <a:t> </a:t>
            </a:r>
            <a:r>
              <a:rPr lang="en-CA">
                <a:solidFill>
                  <a:srgbClr val="013F7A"/>
                </a:solidFill>
              </a:rPr>
              <a:t>Value</a:t>
            </a:r>
          </a:p>
        </p:txBody>
      </p:sp>
      <p:sp>
        <p:nvSpPr>
          <p:cNvPr id="7" name="Content Placeholder 6">
            <a:extLst>
              <a:ext uri="{FF2B5EF4-FFF2-40B4-BE49-F238E27FC236}">
                <a16:creationId xmlns:a16="http://schemas.microsoft.com/office/drawing/2014/main" id="{C44585F1-55B9-3E86-7549-0D3A73C8711E}"/>
              </a:ext>
            </a:extLst>
          </p:cNvPr>
          <p:cNvSpPr>
            <a:spLocks noGrp="1"/>
          </p:cNvSpPr>
          <p:nvPr>
            <p:ph sz="half" idx="2"/>
          </p:nvPr>
        </p:nvSpPr>
        <p:spPr>
          <a:xfrm>
            <a:off x="598499" y="1312503"/>
            <a:ext cx="5668077" cy="4100939"/>
          </a:xfrm>
        </p:spPr>
        <p:txBody>
          <a:bodyPr/>
          <a:lstStyle/>
          <a:p>
            <a:pPr marL="0" indent="0">
              <a:buNone/>
            </a:pPr>
            <a:r>
              <a:rPr lang="en-CA" sz="1800" b="1"/>
              <a:t>CHALLENGES</a:t>
            </a:r>
          </a:p>
          <a:p>
            <a:pPr lvl="1">
              <a:buFont typeface="Wingdings" panose="05000000000000000000" pitchFamily="2" charset="2"/>
              <a:buChar char="Ø"/>
            </a:pPr>
            <a:r>
              <a:rPr lang="en-CA" sz="1800"/>
              <a:t>How were the numbers originally calculated?</a:t>
            </a:r>
          </a:p>
          <a:p>
            <a:pPr lvl="2">
              <a:buFont typeface="Wingdings" panose="05000000000000000000" pitchFamily="2" charset="2"/>
              <a:buChar char="Ø"/>
            </a:pPr>
            <a:r>
              <a:rPr lang="en-CA" sz="1800"/>
              <a:t>Many of these values are legacy values where the people who developed them are no longer around</a:t>
            </a:r>
          </a:p>
          <a:p>
            <a:pPr lvl="2">
              <a:buFont typeface="Wingdings" panose="05000000000000000000" pitchFamily="2" charset="2"/>
              <a:buChar char="Ø"/>
            </a:pPr>
            <a:r>
              <a:rPr lang="en-CA" sz="1800"/>
              <a:t>Was the same methodology used for buildings over time</a:t>
            </a:r>
          </a:p>
          <a:p>
            <a:pPr lvl="1">
              <a:buFont typeface="Wingdings" panose="05000000000000000000" pitchFamily="2" charset="2"/>
              <a:buChar char="Ø"/>
            </a:pPr>
            <a:r>
              <a:rPr lang="en-CA" sz="1800"/>
              <a:t>How have they been increased/inflated over the years?</a:t>
            </a:r>
          </a:p>
          <a:p>
            <a:pPr lvl="1">
              <a:buFont typeface="Wingdings" panose="05000000000000000000" pitchFamily="2" charset="2"/>
              <a:buChar char="Ø"/>
            </a:pPr>
            <a:r>
              <a:rPr lang="en-CA" sz="1800"/>
              <a:t>Have they been updated based on upgrades or additions to the building?</a:t>
            </a:r>
          </a:p>
          <a:p>
            <a:pPr lvl="1">
              <a:buFont typeface="Wingdings" panose="05000000000000000000" pitchFamily="2" charset="2"/>
              <a:buChar char="Ø"/>
            </a:pPr>
            <a:r>
              <a:rPr lang="en-CA" sz="1800"/>
              <a:t>May not be available for all asset types</a:t>
            </a:r>
          </a:p>
          <a:p>
            <a:pPr lvl="2">
              <a:buFont typeface="Wingdings" panose="05000000000000000000" pitchFamily="2" charset="2"/>
              <a:buChar char="Ø"/>
            </a:pPr>
            <a:r>
              <a:rPr lang="en-CA" sz="1800"/>
              <a:t>e.g. Surface and subsurface infrastructure</a:t>
            </a:r>
          </a:p>
          <a:p>
            <a:pPr>
              <a:buFont typeface="Wingdings" panose="05000000000000000000" pitchFamily="2" charset="2"/>
              <a:buChar char="Ø"/>
            </a:pPr>
            <a:endParaRPr lang="en-CA" sz="1800"/>
          </a:p>
          <a:p>
            <a:pPr lvl="1"/>
            <a:endParaRPr lang="en-CA" sz="1800"/>
          </a:p>
        </p:txBody>
      </p:sp>
      <p:sp>
        <p:nvSpPr>
          <p:cNvPr id="5" name="Slide Number Placeholder 4">
            <a:extLst>
              <a:ext uri="{FF2B5EF4-FFF2-40B4-BE49-F238E27FC236}">
                <a16:creationId xmlns:a16="http://schemas.microsoft.com/office/drawing/2014/main" id="{75BECFBE-2934-BC1B-0813-9DF7AD6193B2}"/>
              </a:ext>
            </a:extLst>
          </p:cNvPr>
          <p:cNvSpPr>
            <a:spLocks noGrp="1"/>
          </p:cNvSpPr>
          <p:nvPr>
            <p:ph type="sldNum" sz="quarter" idx="4294967295"/>
          </p:nvPr>
        </p:nvSpPr>
        <p:spPr>
          <a:xfrm>
            <a:off x="0" y="0"/>
            <a:ext cx="0" cy="0"/>
          </a:xfrm>
        </p:spPr>
        <p:txBody>
          <a:bodyPr/>
          <a:lstStyle/>
          <a:p>
            <a:fld id="{4FAB73BC-B049-4115-A692-8D63A059BFB8}" type="slidenum">
              <a:rPr lang="en-US" smtClean="0"/>
              <a:t>12</a:t>
            </a:fld>
            <a:endParaRPr lang="en-US"/>
          </a:p>
        </p:txBody>
      </p:sp>
      <p:pic>
        <p:nvPicPr>
          <p:cNvPr id="6146" name="Picture 2" descr="IT Hiring Challenges Keep Piling Up">
            <a:extLst>
              <a:ext uri="{FF2B5EF4-FFF2-40B4-BE49-F238E27FC236}">
                <a16:creationId xmlns:a16="http://schemas.microsoft.com/office/drawing/2014/main" id="{D23FB23A-A527-E612-145F-B24F7C396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583" y="1919541"/>
            <a:ext cx="5811417" cy="301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38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7544C-1407-D2D7-2AC8-B8F10A6D781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0801C28-A44C-8F03-5266-8B931611BB09}"/>
              </a:ext>
            </a:extLst>
          </p:cNvPr>
          <p:cNvSpPr>
            <a:spLocks noGrp="1"/>
          </p:cNvSpPr>
          <p:nvPr>
            <p:ph type="title"/>
          </p:nvPr>
        </p:nvSpPr>
        <p:spPr>
          <a:xfrm>
            <a:off x="692513" y="580498"/>
            <a:ext cx="10122632" cy="652054"/>
          </a:xfrm>
        </p:spPr>
        <p:txBody>
          <a:bodyPr/>
          <a:lstStyle/>
          <a:p>
            <a:pPr algn="l"/>
            <a:r>
              <a:rPr lang="en-CA">
                <a:solidFill>
                  <a:srgbClr val="013F7A"/>
                </a:solidFill>
              </a:rPr>
              <a:t>Insurable Value</a:t>
            </a:r>
          </a:p>
        </p:txBody>
      </p:sp>
      <p:sp>
        <p:nvSpPr>
          <p:cNvPr id="7" name="Content Placeholder 6">
            <a:extLst>
              <a:ext uri="{FF2B5EF4-FFF2-40B4-BE49-F238E27FC236}">
                <a16:creationId xmlns:a16="http://schemas.microsoft.com/office/drawing/2014/main" id="{0F402931-C9D9-4518-FE89-9636F91B4754}"/>
              </a:ext>
            </a:extLst>
          </p:cNvPr>
          <p:cNvSpPr>
            <a:spLocks noGrp="1"/>
          </p:cNvSpPr>
          <p:nvPr>
            <p:ph sz="half" idx="2"/>
          </p:nvPr>
        </p:nvSpPr>
        <p:spPr>
          <a:xfrm>
            <a:off x="820671" y="1999018"/>
            <a:ext cx="6067467" cy="2859964"/>
          </a:xfrm>
        </p:spPr>
        <p:txBody>
          <a:bodyPr/>
          <a:lstStyle/>
          <a:p>
            <a:pPr marL="0" indent="0">
              <a:buNone/>
            </a:pPr>
            <a:r>
              <a:rPr lang="en-CA" b="1"/>
              <a:t>WHEN TO USE IT</a:t>
            </a:r>
          </a:p>
          <a:p>
            <a:pPr lvl="1">
              <a:buFont typeface="Wingdings" panose="05000000000000000000" pitchFamily="2" charset="2"/>
              <a:buChar char="Ø"/>
            </a:pPr>
            <a:r>
              <a:rPr lang="en-CA" sz="1800"/>
              <a:t>When you have the numbers</a:t>
            </a:r>
          </a:p>
          <a:p>
            <a:pPr lvl="1">
              <a:buFont typeface="Wingdings" panose="05000000000000000000" pitchFamily="2" charset="2"/>
              <a:buChar char="Ø"/>
            </a:pPr>
            <a:r>
              <a:rPr lang="en-CA" sz="1800"/>
              <a:t>When you know how they were calculated originally</a:t>
            </a:r>
          </a:p>
          <a:p>
            <a:pPr lvl="1">
              <a:buFont typeface="Wingdings" panose="05000000000000000000" pitchFamily="2" charset="2"/>
              <a:buChar char="Ø"/>
            </a:pPr>
            <a:r>
              <a:rPr lang="en-CA" sz="1800"/>
              <a:t>When you know that the numbers have been updated</a:t>
            </a:r>
          </a:p>
          <a:p>
            <a:endParaRPr lang="en-CA"/>
          </a:p>
          <a:p>
            <a:pPr lvl="1"/>
            <a:endParaRPr lang="en-CA"/>
          </a:p>
        </p:txBody>
      </p:sp>
      <p:sp>
        <p:nvSpPr>
          <p:cNvPr id="5" name="Slide Number Placeholder 4">
            <a:extLst>
              <a:ext uri="{FF2B5EF4-FFF2-40B4-BE49-F238E27FC236}">
                <a16:creationId xmlns:a16="http://schemas.microsoft.com/office/drawing/2014/main" id="{95E0AE69-919E-8F74-D39F-72389DA5DB0D}"/>
              </a:ext>
            </a:extLst>
          </p:cNvPr>
          <p:cNvSpPr>
            <a:spLocks noGrp="1"/>
          </p:cNvSpPr>
          <p:nvPr>
            <p:ph type="sldNum" sz="quarter" idx="4294967295"/>
          </p:nvPr>
        </p:nvSpPr>
        <p:spPr>
          <a:xfrm>
            <a:off x="0" y="0"/>
            <a:ext cx="0" cy="0"/>
          </a:xfrm>
        </p:spPr>
        <p:txBody>
          <a:bodyPr/>
          <a:lstStyle/>
          <a:p>
            <a:fld id="{4FAB73BC-B049-4115-A692-8D63A059BFB8}" type="slidenum">
              <a:rPr lang="en-US" smtClean="0"/>
              <a:t>13</a:t>
            </a:fld>
            <a:endParaRPr lang="en-US"/>
          </a:p>
        </p:txBody>
      </p:sp>
      <p:pic>
        <p:nvPicPr>
          <p:cNvPr id="7172" name="Picture 4" descr="The Ten Most Important Numbers for the Musician (vers. 1.0) | by Michael  Whalen | Medium">
            <a:extLst>
              <a:ext uri="{FF2B5EF4-FFF2-40B4-BE49-F238E27FC236}">
                <a16:creationId xmlns:a16="http://schemas.microsoft.com/office/drawing/2014/main" id="{F50CE450-8E83-59AF-1B93-95886A62E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538" y="1849821"/>
            <a:ext cx="5084380" cy="285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69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D9E8-2D8C-9C8F-5F3F-92B6ADA6E682}"/>
              </a:ext>
            </a:extLst>
          </p:cNvPr>
          <p:cNvSpPr>
            <a:spLocks noGrp="1"/>
          </p:cNvSpPr>
          <p:nvPr>
            <p:ph type="title"/>
          </p:nvPr>
        </p:nvSpPr>
        <p:spPr>
          <a:xfrm>
            <a:off x="605420" y="621968"/>
            <a:ext cx="10122632" cy="652054"/>
          </a:xfrm>
        </p:spPr>
        <p:txBody>
          <a:bodyPr/>
          <a:lstStyle/>
          <a:p>
            <a:pPr algn="l"/>
            <a:r>
              <a:rPr lang="en-CA">
                <a:solidFill>
                  <a:srgbClr val="013F7A"/>
                </a:solidFill>
              </a:rPr>
              <a:t>Simple Square Footage</a:t>
            </a:r>
          </a:p>
        </p:txBody>
      </p:sp>
      <p:sp>
        <p:nvSpPr>
          <p:cNvPr id="3" name="Content Placeholder 2">
            <a:extLst>
              <a:ext uri="{FF2B5EF4-FFF2-40B4-BE49-F238E27FC236}">
                <a16:creationId xmlns:a16="http://schemas.microsoft.com/office/drawing/2014/main" id="{87F9BC43-5294-94C0-50D3-88974E08A4F9}"/>
              </a:ext>
            </a:extLst>
          </p:cNvPr>
          <p:cNvSpPr>
            <a:spLocks noGrp="1"/>
          </p:cNvSpPr>
          <p:nvPr>
            <p:ph sz="half" idx="2"/>
          </p:nvPr>
        </p:nvSpPr>
        <p:spPr>
          <a:xfrm>
            <a:off x="750777" y="1600200"/>
            <a:ext cx="5345223" cy="2189977"/>
          </a:xfrm>
        </p:spPr>
        <p:txBody>
          <a:bodyPr/>
          <a:lstStyle/>
          <a:p>
            <a:pPr>
              <a:buFont typeface="Wingdings" panose="05000000000000000000" pitchFamily="2" charset="2"/>
              <a:buChar char="Ø"/>
            </a:pPr>
            <a:r>
              <a:rPr lang="en-CA" sz="1800"/>
              <a:t>Develop a single or categorical cost/</a:t>
            </a:r>
            <a:r>
              <a:rPr lang="en-CA" sz="1800" err="1"/>
              <a:t>sq.ft</a:t>
            </a:r>
            <a:r>
              <a:rPr lang="en-CA" sz="1800"/>
              <a:t>. for each building type</a:t>
            </a:r>
          </a:p>
          <a:p>
            <a:pPr>
              <a:buFont typeface="Wingdings" panose="05000000000000000000" pitchFamily="2" charset="2"/>
              <a:buChar char="Ø"/>
            </a:pPr>
            <a:r>
              <a:rPr lang="en-CA" sz="1800"/>
              <a:t>Apply it based on the size of the building</a:t>
            </a:r>
          </a:p>
          <a:p>
            <a:pPr>
              <a:buFont typeface="Wingdings" panose="05000000000000000000" pitchFamily="2" charset="2"/>
              <a:buChar char="Ø"/>
            </a:pPr>
            <a:r>
              <a:rPr lang="en-CA" sz="1800"/>
              <a:t>Easy to consistently apply across the portfolio</a:t>
            </a:r>
          </a:p>
          <a:p>
            <a:pPr>
              <a:buFont typeface="Wingdings" panose="05000000000000000000" pitchFamily="2" charset="2"/>
              <a:buChar char="Ø"/>
            </a:pPr>
            <a:r>
              <a:rPr lang="en-CA" sz="1800"/>
              <a:t>Simple and easy to explain to non-facilities stakeholders</a:t>
            </a:r>
          </a:p>
          <a:p>
            <a:endParaRPr lang="en-CA"/>
          </a:p>
        </p:txBody>
      </p:sp>
      <p:pic>
        <p:nvPicPr>
          <p:cNvPr id="8194" name="Picture 2" descr="Square Footage Calculator - Inch Calculator">
            <a:extLst>
              <a:ext uri="{FF2B5EF4-FFF2-40B4-BE49-F238E27FC236}">
                <a16:creationId xmlns:a16="http://schemas.microsoft.com/office/drawing/2014/main" id="{02DF3E3E-4558-8665-E3DA-3EE81740D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251" y="1600200"/>
            <a:ext cx="548216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61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4895-9814-F105-902E-A9E58F321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0CC046-73A7-4EEE-C210-79FD0EFBD492}"/>
              </a:ext>
            </a:extLst>
          </p:cNvPr>
          <p:cNvSpPr>
            <a:spLocks noGrp="1"/>
          </p:cNvSpPr>
          <p:nvPr>
            <p:ph type="title"/>
          </p:nvPr>
        </p:nvSpPr>
        <p:spPr/>
        <p:txBody>
          <a:bodyPr/>
          <a:lstStyle/>
          <a:p>
            <a:pPr algn="l"/>
            <a:r>
              <a:rPr lang="en-CA">
                <a:solidFill>
                  <a:srgbClr val="013F7A"/>
                </a:solidFill>
              </a:rPr>
              <a:t>Simple Square Footage</a:t>
            </a:r>
          </a:p>
        </p:txBody>
      </p:sp>
      <p:graphicFrame>
        <p:nvGraphicFramePr>
          <p:cNvPr id="5" name="Content Placeholder 4">
            <a:extLst>
              <a:ext uri="{FF2B5EF4-FFF2-40B4-BE49-F238E27FC236}">
                <a16:creationId xmlns:a16="http://schemas.microsoft.com/office/drawing/2014/main" id="{A3C81CA1-EDA5-C81A-2FD5-5DAAA2E181FF}"/>
              </a:ext>
            </a:extLst>
          </p:cNvPr>
          <p:cNvGraphicFramePr>
            <a:graphicFrameLocks noGrp="1"/>
          </p:cNvGraphicFramePr>
          <p:nvPr>
            <p:ph sz="half" idx="2"/>
            <p:extLst>
              <p:ext uri="{D42A27DB-BD31-4B8C-83A1-F6EECF244321}">
                <p14:modId xmlns:p14="http://schemas.microsoft.com/office/powerpoint/2010/main" val="1066722480"/>
              </p:ext>
            </p:extLst>
          </p:nvPr>
        </p:nvGraphicFramePr>
        <p:xfrm>
          <a:off x="940352" y="1750805"/>
          <a:ext cx="10125072" cy="2209800"/>
        </p:xfrm>
        <a:graphic>
          <a:graphicData uri="http://schemas.openxmlformats.org/drawingml/2006/table">
            <a:tbl>
              <a:tblPr firstRow="1" bandRow="1">
                <a:tableStyleId>{72833802-FEF1-4C79-8D5D-14CF1EAF98D9}</a:tableStyleId>
              </a:tblPr>
              <a:tblGrid>
                <a:gridCol w="2720975">
                  <a:extLst>
                    <a:ext uri="{9D8B030D-6E8A-4147-A177-3AD203B41FA5}">
                      <a16:colId xmlns:a16="http://schemas.microsoft.com/office/drawing/2014/main" val="3793580361"/>
                    </a:ext>
                  </a:extLst>
                </a:gridCol>
                <a:gridCol w="2341561">
                  <a:extLst>
                    <a:ext uri="{9D8B030D-6E8A-4147-A177-3AD203B41FA5}">
                      <a16:colId xmlns:a16="http://schemas.microsoft.com/office/drawing/2014/main" val="3909376882"/>
                    </a:ext>
                  </a:extLst>
                </a:gridCol>
                <a:gridCol w="2531268">
                  <a:extLst>
                    <a:ext uri="{9D8B030D-6E8A-4147-A177-3AD203B41FA5}">
                      <a16:colId xmlns:a16="http://schemas.microsoft.com/office/drawing/2014/main" val="341509582"/>
                    </a:ext>
                  </a:extLst>
                </a:gridCol>
                <a:gridCol w="2531268">
                  <a:extLst>
                    <a:ext uri="{9D8B030D-6E8A-4147-A177-3AD203B41FA5}">
                      <a16:colId xmlns:a16="http://schemas.microsoft.com/office/drawing/2014/main" val="3817537153"/>
                    </a:ext>
                  </a:extLst>
                </a:gridCol>
              </a:tblGrid>
              <a:tr h="370840">
                <a:tc gridSpan="4">
                  <a:txBody>
                    <a:bodyPr/>
                    <a:lstStyle/>
                    <a:p>
                      <a:pPr algn="ctr"/>
                      <a:r>
                        <a:rPr lang="en-CA" b="1">
                          <a:solidFill>
                            <a:schemeClr val="tx1"/>
                          </a:solidFill>
                        </a:rPr>
                        <a:t>Simple Square Footage Example</a:t>
                      </a:r>
                    </a:p>
                  </a:txBody>
                  <a:tcPr>
                    <a:solidFill>
                      <a:srgbClr val="BEE127"/>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523055985"/>
                  </a:ext>
                </a:extLst>
              </a:tr>
              <a:tr h="370840">
                <a:tc>
                  <a:txBody>
                    <a:bodyPr/>
                    <a:lstStyle/>
                    <a:p>
                      <a:pPr algn="ctr"/>
                      <a:r>
                        <a:rPr lang="en-CA" b="1">
                          <a:solidFill>
                            <a:schemeClr val="tx1"/>
                          </a:solidFill>
                        </a:rPr>
                        <a:t>Building Type</a:t>
                      </a:r>
                    </a:p>
                  </a:txBody>
                  <a:tcPr>
                    <a:lnB w="12700" cap="flat" cmpd="sng" algn="ctr">
                      <a:solidFill>
                        <a:srgbClr val="BEE127"/>
                      </a:solidFill>
                      <a:prstDash val="solid"/>
                      <a:round/>
                      <a:headEnd type="none" w="med" len="med"/>
                      <a:tailEnd type="none" w="med" len="med"/>
                    </a:lnB>
                  </a:tcPr>
                </a:tc>
                <a:tc>
                  <a:txBody>
                    <a:bodyPr/>
                    <a:lstStyle/>
                    <a:p>
                      <a:pPr algn="ctr"/>
                      <a:r>
                        <a:rPr lang="en-CA" b="1">
                          <a:solidFill>
                            <a:schemeClr val="tx1"/>
                          </a:solidFill>
                        </a:rPr>
                        <a:t>Unit Cost ($/sq.ft.)</a:t>
                      </a:r>
                    </a:p>
                  </a:txBody>
                  <a:tcPr>
                    <a:lnB w="12700" cap="flat" cmpd="sng" algn="ctr">
                      <a:solidFill>
                        <a:srgbClr val="BEE127"/>
                      </a:solidFill>
                      <a:prstDash val="solid"/>
                      <a:round/>
                      <a:headEnd type="none" w="med" len="med"/>
                      <a:tailEnd type="none" w="med" len="med"/>
                    </a:lnB>
                  </a:tcPr>
                </a:tc>
                <a:tc>
                  <a:txBody>
                    <a:bodyPr/>
                    <a:lstStyle/>
                    <a:p>
                      <a:pPr algn="ctr"/>
                      <a:r>
                        <a:rPr lang="en-CA" b="1">
                          <a:solidFill>
                            <a:schemeClr val="tx1"/>
                          </a:solidFill>
                        </a:rPr>
                        <a:t>Building Size (sq.ft.)</a:t>
                      </a:r>
                    </a:p>
                  </a:txBody>
                  <a:tcPr>
                    <a:lnR w="12700" cap="flat" cmpd="sng" algn="ctr">
                      <a:solidFill>
                        <a:srgbClr val="BEE127"/>
                      </a:solidFill>
                      <a:prstDash val="solid"/>
                      <a:round/>
                      <a:headEnd type="none" w="med" len="med"/>
                      <a:tailEnd type="none" w="med" len="med"/>
                    </a:lnR>
                    <a:lnB w="12700" cap="flat" cmpd="sng" algn="ctr">
                      <a:solidFill>
                        <a:srgbClr val="BEE127"/>
                      </a:solidFill>
                      <a:prstDash val="solid"/>
                      <a:round/>
                      <a:headEnd type="none" w="med" len="med"/>
                      <a:tailEnd type="none" w="med" len="med"/>
                    </a:lnB>
                  </a:tcPr>
                </a:tc>
                <a:tc>
                  <a:txBody>
                    <a:bodyPr/>
                    <a:lstStyle/>
                    <a:p>
                      <a:pPr algn="ctr"/>
                      <a:r>
                        <a:rPr lang="en-CA" b="1">
                          <a:solidFill>
                            <a:schemeClr val="tx1"/>
                          </a:solidFill>
                        </a:rPr>
                        <a:t>CRV</a:t>
                      </a:r>
                    </a:p>
                  </a:txBody>
                  <a:tcPr>
                    <a:lnL w="12700" cap="flat" cmpd="sng" algn="ctr">
                      <a:solidFill>
                        <a:srgbClr val="BEE127"/>
                      </a:solidFill>
                      <a:prstDash val="solid"/>
                      <a:round/>
                      <a:headEnd type="none" w="med" len="med"/>
                      <a:tailEnd type="none" w="med" len="med"/>
                    </a:lnL>
                    <a:lnB w="12700" cap="flat" cmpd="sng" algn="ctr">
                      <a:solidFill>
                        <a:srgbClr val="BEE127"/>
                      </a:solidFill>
                      <a:prstDash val="solid"/>
                      <a:round/>
                      <a:headEnd type="none" w="med" len="med"/>
                      <a:tailEnd type="none" w="med" len="med"/>
                    </a:lnB>
                  </a:tcPr>
                </a:tc>
                <a:extLst>
                  <a:ext uri="{0D108BD9-81ED-4DB2-BD59-A6C34878D82A}">
                    <a16:rowId xmlns:a16="http://schemas.microsoft.com/office/drawing/2014/main" val="2746549938"/>
                  </a:ext>
                </a:extLst>
              </a:tr>
              <a:tr h="370840">
                <a:tc>
                  <a:txBody>
                    <a:bodyPr/>
                    <a:lstStyle/>
                    <a:p>
                      <a:r>
                        <a:rPr lang="en-CA"/>
                        <a:t>Elementary School A</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tc>
                  <a:txBody>
                    <a:bodyPr/>
                    <a:lstStyle/>
                    <a:p>
                      <a:pPr algn="ctr"/>
                      <a:r>
                        <a:rPr lang="en-CA"/>
                        <a:t>$250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tc>
                  <a:txBody>
                    <a:bodyPr/>
                    <a:lstStyle/>
                    <a:p>
                      <a:pPr algn="ctr"/>
                      <a:r>
                        <a:rPr lang="en-CA"/>
                        <a:t>50,000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tc>
                  <a:txBody>
                    <a:bodyPr/>
                    <a:lstStyle/>
                    <a:p>
                      <a:pPr algn="ctr"/>
                      <a:r>
                        <a:rPr lang="en-CA"/>
                        <a:t>$12,500,000</a:t>
                      </a:r>
                    </a:p>
                  </a:txBody>
                  <a:tcPr>
                    <a:lnL w="12700" cap="flat" cmpd="sng" algn="ctr">
                      <a:solidFill>
                        <a:srgbClr val="BEE127"/>
                      </a:solidFill>
                      <a:prstDash val="solid"/>
                      <a:round/>
                      <a:headEnd type="none" w="med" len="med"/>
                      <a:tailEnd type="none" w="med" len="med"/>
                    </a:lnL>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extLst>
                  <a:ext uri="{0D108BD9-81ED-4DB2-BD59-A6C34878D82A}">
                    <a16:rowId xmlns:a16="http://schemas.microsoft.com/office/drawing/2014/main" val="470736716"/>
                  </a:ext>
                </a:extLst>
              </a:tr>
              <a:tr h="185420">
                <a:tc>
                  <a:txBody>
                    <a:bodyPr/>
                    <a:lstStyle/>
                    <a:p>
                      <a:r>
                        <a:rPr lang="en-CA"/>
                        <a:t>Elementary School B</a:t>
                      </a:r>
                    </a:p>
                  </a:txBody>
                  <a:tcPr>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tc>
                  <a:txBody>
                    <a:bodyPr/>
                    <a:lstStyle/>
                    <a:p>
                      <a:pPr algn="ctr"/>
                      <a:r>
                        <a:rPr lang="en-CA"/>
                        <a:t>$250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tc>
                  <a:txBody>
                    <a:bodyPr/>
                    <a:lstStyle/>
                    <a:p>
                      <a:pPr algn="ctr"/>
                      <a:r>
                        <a:rPr lang="en-CA"/>
                        <a:t>65,000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tc>
                  <a:txBody>
                    <a:bodyPr/>
                    <a:lstStyle/>
                    <a:p>
                      <a:pPr algn="ctr"/>
                      <a:r>
                        <a:rPr lang="en-CA"/>
                        <a:t>$16,250,000</a:t>
                      </a:r>
                    </a:p>
                  </a:txBody>
                  <a:tcPr>
                    <a:lnL w="12700" cap="flat" cmpd="sng" algn="ctr">
                      <a:solidFill>
                        <a:srgbClr val="BEE127"/>
                      </a:solidFill>
                      <a:prstDash val="solid"/>
                      <a:round/>
                      <a:headEnd type="none" w="med" len="med"/>
                      <a:tailEnd type="none" w="med" len="med"/>
                    </a:lnL>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extLst>
                  <a:ext uri="{0D108BD9-81ED-4DB2-BD59-A6C34878D82A}">
                    <a16:rowId xmlns:a16="http://schemas.microsoft.com/office/drawing/2014/main" val="2420093027"/>
                  </a:ext>
                </a:extLst>
              </a:tr>
              <a:tr h="182880">
                <a:tc>
                  <a:txBody>
                    <a:bodyPr/>
                    <a:lstStyle/>
                    <a:p>
                      <a:r>
                        <a:rPr lang="en-CA"/>
                        <a:t>Secondary School C</a:t>
                      </a:r>
                    </a:p>
                  </a:txBody>
                  <a:tcPr>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tc>
                  <a:txBody>
                    <a:bodyPr/>
                    <a:lstStyle/>
                    <a:p>
                      <a:pPr algn="ctr"/>
                      <a:r>
                        <a:rPr lang="en-CA"/>
                        <a:t>$400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tc>
                  <a:txBody>
                    <a:bodyPr/>
                    <a:lstStyle/>
                    <a:p>
                      <a:pPr algn="ctr"/>
                      <a:r>
                        <a:rPr lang="en-CA"/>
                        <a:t>150,000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tc>
                  <a:txBody>
                    <a:bodyPr/>
                    <a:lstStyle/>
                    <a:p>
                      <a:pPr algn="ctr"/>
                      <a:r>
                        <a:rPr lang="en-CA"/>
                        <a:t>$60,000,000</a:t>
                      </a:r>
                    </a:p>
                  </a:txBody>
                  <a:tcPr>
                    <a:lnL w="12700" cap="flat" cmpd="sng" algn="ctr">
                      <a:solidFill>
                        <a:srgbClr val="BEE127"/>
                      </a:solidFill>
                      <a:prstDash val="solid"/>
                      <a:round/>
                      <a:headEnd type="none" w="med" len="med"/>
                      <a:tailEnd type="none" w="med" len="med"/>
                    </a:lnL>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tcPr>
                </a:tc>
                <a:extLst>
                  <a:ext uri="{0D108BD9-81ED-4DB2-BD59-A6C34878D82A}">
                    <a16:rowId xmlns:a16="http://schemas.microsoft.com/office/drawing/2014/main" val="2049734503"/>
                  </a:ext>
                </a:extLst>
              </a:tr>
              <a:tr h="182880">
                <a:tc>
                  <a:txBody>
                    <a:bodyPr/>
                    <a:lstStyle/>
                    <a:p>
                      <a:r>
                        <a:rPr lang="en-CA"/>
                        <a:t>Administrative Building</a:t>
                      </a:r>
                    </a:p>
                  </a:txBody>
                  <a:tcPr>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tcPr>
                </a:tc>
                <a:tc>
                  <a:txBody>
                    <a:bodyPr/>
                    <a:lstStyle/>
                    <a:p>
                      <a:pPr algn="ctr"/>
                      <a:r>
                        <a:rPr lang="en-CA"/>
                        <a:t>$550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tcPr>
                </a:tc>
                <a:tc>
                  <a:txBody>
                    <a:bodyPr/>
                    <a:lstStyle/>
                    <a:p>
                      <a:pPr algn="ctr"/>
                      <a:r>
                        <a:rPr lang="en-CA"/>
                        <a:t>75,000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tcPr>
                </a:tc>
                <a:tc>
                  <a:txBody>
                    <a:bodyPr/>
                    <a:lstStyle/>
                    <a:p>
                      <a:pPr algn="ctr"/>
                      <a:r>
                        <a:rPr lang="en-CA"/>
                        <a:t>$41,250,000</a:t>
                      </a:r>
                    </a:p>
                  </a:txBody>
                  <a:tcPr>
                    <a:lnL w="12700" cap="flat" cmpd="sng" algn="ctr">
                      <a:solidFill>
                        <a:srgbClr val="BEE127"/>
                      </a:solidFill>
                      <a:prstDash val="solid"/>
                      <a:round/>
                      <a:headEnd type="none" w="med" len="med"/>
                      <a:tailEnd type="none" w="med" len="med"/>
                    </a:lnL>
                    <a:lnT w="12700" cap="flat" cmpd="sng" algn="ctr">
                      <a:solidFill>
                        <a:srgbClr val="BEE127"/>
                      </a:solidFill>
                      <a:prstDash val="solid"/>
                      <a:round/>
                      <a:headEnd type="none" w="med" len="med"/>
                      <a:tailEnd type="none" w="med" len="med"/>
                    </a:lnT>
                  </a:tcPr>
                </a:tc>
                <a:extLst>
                  <a:ext uri="{0D108BD9-81ED-4DB2-BD59-A6C34878D82A}">
                    <a16:rowId xmlns:a16="http://schemas.microsoft.com/office/drawing/2014/main" val="43200217"/>
                  </a:ext>
                </a:extLst>
              </a:tr>
            </a:tbl>
          </a:graphicData>
        </a:graphic>
      </p:graphicFrame>
    </p:spTree>
    <p:extLst>
      <p:ext uri="{BB962C8B-B14F-4D97-AF65-F5344CB8AC3E}">
        <p14:creationId xmlns:p14="http://schemas.microsoft.com/office/powerpoint/2010/main" val="5448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7E372-49EC-13D1-5529-E2E6281D0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88419-7035-0DC5-F1F1-42E3D31B455D}"/>
              </a:ext>
            </a:extLst>
          </p:cNvPr>
          <p:cNvSpPr>
            <a:spLocks noGrp="1"/>
          </p:cNvSpPr>
          <p:nvPr>
            <p:ph type="title"/>
          </p:nvPr>
        </p:nvSpPr>
        <p:spPr>
          <a:xfrm>
            <a:off x="702896" y="618503"/>
            <a:ext cx="10122632" cy="652054"/>
          </a:xfrm>
        </p:spPr>
        <p:txBody>
          <a:bodyPr/>
          <a:lstStyle/>
          <a:p>
            <a:pPr algn="l"/>
            <a:r>
              <a:rPr lang="en-CA">
                <a:solidFill>
                  <a:srgbClr val="013F7A"/>
                </a:solidFill>
              </a:rPr>
              <a:t>Simple Square Footage</a:t>
            </a:r>
          </a:p>
        </p:txBody>
      </p:sp>
      <p:sp>
        <p:nvSpPr>
          <p:cNvPr id="3" name="Content Placeholder 2">
            <a:extLst>
              <a:ext uri="{FF2B5EF4-FFF2-40B4-BE49-F238E27FC236}">
                <a16:creationId xmlns:a16="http://schemas.microsoft.com/office/drawing/2014/main" id="{BB433358-6D87-C086-1275-3790510D0903}"/>
              </a:ext>
            </a:extLst>
          </p:cNvPr>
          <p:cNvSpPr>
            <a:spLocks noGrp="1"/>
          </p:cNvSpPr>
          <p:nvPr>
            <p:ph sz="half" idx="2"/>
          </p:nvPr>
        </p:nvSpPr>
        <p:spPr>
          <a:xfrm>
            <a:off x="4556658" y="1282765"/>
            <a:ext cx="6783353" cy="4100939"/>
          </a:xfrm>
        </p:spPr>
        <p:txBody>
          <a:bodyPr/>
          <a:lstStyle/>
          <a:p>
            <a:pPr marL="0" indent="0">
              <a:buNone/>
            </a:pPr>
            <a:r>
              <a:rPr lang="en-CA" b="1"/>
              <a:t>CHALLENGES</a:t>
            </a:r>
          </a:p>
          <a:p>
            <a:pPr lvl="1">
              <a:buFont typeface="Wingdings" panose="05000000000000000000" pitchFamily="2" charset="2"/>
              <a:buChar char="Ø"/>
            </a:pPr>
            <a:r>
              <a:rPr lang="en-CA" sz="1800"/>
              <a:t>Simplicity starts to fall away if you have too many different types of buildings</a:t>
            </a:r>
          </a:p>
          <a:p>
            <a:pPr lvl="1">
              <a:buFont typeface="Wingdings" panose="05000000000000000000" pitchFamily="2" charset="2"/>
              <a:buChar char="Ø"/>
            </a:pPr>
            <a:r>
              <a:rPr lang="en-CA" sz="1800"/>
              <a:t>Need to have accurate building sizes</a:t>
            </a:r>
          </a:p>
          <a:p>
            <a:pPr lvl="1">
              <a:buFont typeface="Wingdings" panose="05000000000000000000" pitchFamily="2" charset="2"/>
              <a:buChar char="Ø"/>
            </a:pPr>
            <a:r>
              <a:rPr lang="en-CA" sz="1800"/>
              <a:t>Less accurate if you have diverse design and construction standards across similar asset types</a:t>
            </a:r>
          </a:p>
          <a:p>
            <a:pPr lvl="2">
              <a:buFont typeface="Wingdings" panose="05000000000000000000" pitchFamily="2" charset="2"/>
              <a:buChar char="Ø"/>
            </a:pPr>
            <a:r>
              <a:rPr lang="en-CA" sz="1800"/>
              <a:t>If buildings were calculated over the course of decades, standards and codes, and likely even elements present will vary</a:t>
            </a:r>
          </a:p>
          <a:p>
            <a:pPr lvl="1">
              <a:buFont typeface="Wingdings" panose="05000000000000000000" pitchFamily="2" charset="2"/>
              <a:buChar char="Ø"/>
            </a:pPr>
            <a:r>
              <a:rPr lang="en-CA" sz="1800"/>
              <a:t>Need to have confidence in the unit costs and how they were developed</a:t>
            </a:r>
          </a:p>
          <a:p>
            <a:pPr lvl="2">
              <a:buFont typeface="Wingdings" panose="05000000000000000000" pitchFamily="2" charset="2"/>
              <a:buChar char="Ø"/>
            </a:pPr>
            <a:r>
              <a:rPr lang="en-CA" sz="1800"/>
              <a:t>Can’t just pull them out of the air or “spit ball” them</a:t>
            </a:r>
          </a:p>
          <a:p>
            <a:endParaRPr lang="en-CA"/>
          </a:p>
        </p:txBody>
      </p:sp>
      <p:pic>
        <p:nvPicPr>
          <p:cNvPr id="9218" name="Picture 2" descr="The Spitball and the End of the Deadball Era – Society for American  Baseball Research">
            <a:extLst>
              <a:ext uri="{FF2B5EF4-FFF2-40B4-BE49-F238E27FC236}">
                <a16:creationId xmlns:a16="http://schemas.microsoft.com/office/drawing/2014/main" id="{B150A7A3-0879-392A-174D-BD4B1EB18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989" y="1270557"/>
            <a:ext cx="3149632" cy="421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82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8E74-0CCE-E73B-D2BB-9DDC2ACE7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B166E-32AA-F356-5C2F-8FA15F490A4B}"/>
              </a:ext>
            </a:extLst>
          </p:cNvPr>
          <p:cNvSpPr>
            <a:spLocks noGrp="1"/>
          </p:cNvSpPr>
          <p:nvPr>
            <p:ph type="title"/>
          </p:nvPr>
        </p:nvSpPr>
        <p:spPr/>
        <p:txBody>
          <a:bodyPr/>
          <a:lstStyle/>
          <a:p>
            <a:pPr algn="l"/>
            <a:r>
              <a:rPr lang="en-CA">
                <a:solidFill>
                  <a:srgbClr val="013F7A"/>
                </a:solidFill>
              </a:rPr>
              <a:t>Simple Square Footage</a:t>
            </a:r>
          </a:p>
        </p:txBody>
      </p:sp>
      <p:sp>
        <p:nvSpPr>
          <p:cNvPr id="3" name="Content Placeholder 2">
            <a:extLst>
              <a:ext uri="{FF2B5EF4-FFF2-40B4-BE49-F238E27FC236}">
                <a16:creationId xmlns:a16="http://schemas.microsoft.com/office/drawing/2014/main" id="{624C18EA-D1C9-77B0-0028-7C9CFDF3B5A7}"/>
              </a:ext>
            </a:extLst>
          </p:cNvPr>
          <p:cNvSpPr>
            <a:spLocks noGrp="1"/>
          </p:cNvSpPr>
          <p:nvPr>
            <p:ph sz="half" idx="2"/>
          </p:nvPr>
        </p:nvSpPr>
        <p:spPr>
          <a:xfrm>
            <a:off x="948491" y="1769100"/>
            <a:ext cx="5600966" cy="3110351"/>
          </a:xfrm>
        </p:spPr>
        <p:txBody>
          <a:bodyPr/>
          <a:lstStyle/>
          <a:p>
            <a:pPr marL="0" indent="0">
              <a:buNone/>
            </a:pPr>
            <a:r>
              <a:rPr lang="en-CA" b="1"/>
              <a:t>WHEN TO USE IT</a:t>
            </a:r>
          </a:p>
          <a:p>
            <a:pPr lvl="1">
              <a:buFont typeface="Wingdings" panose="05000000000000000000" pitchFamily="2" charset="2"/>
              <a:buChar char="Ø"/>
            </a:pPr>
            <a:r>
              <a:rPr lang="en-CA" sz="1800"/>
              <a:t>A few unique types of buildings within your portfolio</a:t>
            </a:r>
          </a:p>
          <a:p>
            <a:pPr lvl="1">
              <a:buFont typeface="Wingdings" panose="05000000000000000000" pitchFamily="2" charset="2"/>
              <a:buChar char="Ø"/>
            </a:pPr>
            <a:r>
              <a:rPr lang="en-CA" sz="1800"/>
              <a:t>Similar design and construction standards</a:t>
            </a:r>
          </a:p>
          <a:p>
            <a:pPr lvl="1">
              <a:buFont typeface="Wingdings" panose="05000000000000000000" pitchFamily="2" charset="2"/>
              <a:buChar char="Ø"/>
            </a:pPr>
            <a:r>
              <a:rPr lang="en-CA" sz="1800"/>
              <a:t>Buildings located within a smaller geographic area</a:t>
            </a:r>
          </a:p>
          <a:p>
            <a:pPr lvl="1">
              <a:buFont typeface="Wingdings" panose="05000000000000000000" pitchFamily="2" charset="2"/>
              <a:buChar char="Ø"/>
            </a:pPr>
            <a:r>
              <a:rPr lang="en-CA" sz="1800"/>
              <a:t>Municipalities, school districts, housing</a:t>
            </a:r>
          </a:p>
          <a:p>
            <a:pPr lvl="1">
              <a:buFont typeface="Wingdings" panose="05000000000000000000" pitchFamily="2" charset="2"/>
              <a:buChar char="Ø"/>
            </a:pPr>
            <a:endParaRPr lang="en-CA" sz="1800"/>
          </a:p>
          <a:p>
            <a:endParaRPr lang="en-CA"/>
          </a:p>
        </p:txBody>
      </p:sp>
      <p:pic>
        <p:nvPicPr>
          <p:cNvPr id="10244" name="Picture 4" descr="School Districts Responding to COVID-19 ...">
            <a:extLst>
              <a:ext uri="{FF2B5EF4-FFF2-40B4-BE49-F238E27FC236}">
                <a16:creationId xmlns:a16="http://schemas.microsoft.com/office/drawing/2014/main" id="{7928A330-02FE-F7B5-DB02-BE0D0CA56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957" y="1767084"/>
            <a:ext cx="5166043" cy="311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22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AC42-A63B-FDEA-8465-8395E6B2856C}"/>
              </a:ext>
            </a:extLst>
          </p:cNvPr>
          <p:cNvSpPr>
            <a:spLocks noGrp="1"/>
          </p:cNvSpPr>
          <p:nvPr>
            <p:ph type="title"/>
          </p:nvPr>
        </p:nvSpPr>
        <p:spPr>
          <a:xfrm>
            <a:off x="850168" y="634581"/>
            <a:ext cx="10122632" cy="652054"/>
          </a:xfrm>
        </p:spPr>
        <p:txBody>
          <a:bodyPr/>
          <a:lstStyle/>
          <a:p>
            <a:pPr algn="l"/>
            <a:r>
              <a:rPr lang="en-CA">
                <a:solidFill>
                  <a:srgbClr val="013F7A"/>
                </a:solidFill>
              </a:rPr>
              <a:t>Sum of the Parts</a:t>
            </a:r>
          </a:p>
        </p:txBody>
      </p:sp>
      <p:sp>
        <p:nvSpPr>
          <p:cNvPr id="3" name="Content Placeholder 2">
            <a:extLst>
              <a:ext uri="{FF2B5EF4-FFF2-40B4-BE49-F238E27FC236}">
                <a16:creationId xmlns:a16="http://schemas.microsoft.com/office/drawing/2014/main" id="{07D1B717-AA30-DEC9-3E55-103CA239143F}"/>
              </a:ext>
            </a:extLst>
          </p:cNvPr>
          <p:cNvSpPr>
            <a:spLocks noGrp="1"/>
          </p:cNvSpPr>
          <p:nvPr>
            <p:ph sz="half" idx="2"/>
          </p:nvPr>
        </p:nvSpPr>
        <p:spPr>
          <a:xfrm>
            <a:off x="850168" y="1737635"/>
            <a:ext cx="5533854" cy="3454125"/>
          </a:xfrm>
        </p:spPr>
        <p:txBody>
          <a:bodyPr/>
          <a:lstStyle/>
          <a:p>
            <a:pPr>
              <a:buFont typeface="Wingdings" panose="05000000000000000000" pitchFamily="2" charset="2"/>
              <a:buChar char="Ø"/>
            </a:pPr>
            <a:r>
              <a:rPr lang="en-CA" sz="1800"/>
              <a:t>CRV = Sum of All Element Replacement Values (ERVs)</a:t>
            </a:r>
          </a:p>
          <a:p>
            <a:pPr lvl="1">
              <a:buFont typeface="Wingdings" panose="05000000000000000000" pitchFamily="2" charset="2"/>
              <a:buChar char="Ø"/>
            </a:pPr>
            <a:r>
              <a:rPr lang="en-CA" sz="1800"/>
              <a:t>Like building your car from parts</a:t>
            </a:r>
          </a:p>
          <a:p>
            <a:pPr>
              <a:buFont typeface="Wingdings" panose="05000000000000000000" pitchFamily="2" charset="2"/>
              <a:buChar char="Ø"/>
            </a:pPr>
            <a:r>
              <a:rPr lang="en-CA" sz="1800"/>
              <a:t>Based on the real-world elements within each building</a:t>
            </a:r>
          </a:p>
          <a:p>
            <a:pPr>
              <a:buFont typeface="Wingdings" panose="05000000000000000000" pitchFamily="2" charset="2"/>
              <a:buChar char="Ø"/>
            </a:pPr>
            <a:r>
              <a:rPr lang="en-CA" sz="1800"/>
              <a:t>Integrated within many Capital Asset Management Systems</a:t>
            </a:r>
          </a:p>
          <a:p>
            <a:pPr lvl="1">
              <a:buFont typeface="Wingdings" panose="05000000000000000000" pitchFamily="2" charset="2"/>
              <a:buChar char="Ø"/>
            </a:pPr>
            <a:r>
              <a:rPr lang="en-CA" sz="1800"/>
              <a:t>It’s just math!</a:t>
            </a:r>
          </a:p>
          <a:p>
            <a:pPr>
              <a:buFont typeface="Wingdings" panose="05000000000000000000" pitchFamily="2" charset="2"/>
              <a:buChar char="Ø"/>
            </a:pPr>
            <a:r>
              <a:rPr lang="en-CA" sz="1800"/>
              <a:t>Relatively easy to explain to non-facility stakeholders</a:t>
            </a:r>
          </a:p>
          <a:p>
            <a:endParaRPr lang="en-CA"/>
          </a:p>
        </p:txBody>
      </p:sp>
      <p:pic>
        <p:nvPicPr>
          <p:cNvPr id="11266" name="Picture 2" descr="Build It, Don't Buy It; Perks of Getting Car Parts Installed - AutoInfluence">
            <a:extLst>
              <a:ext uri="{FF2B5EF4-FFF2-40B4-BE49-F238E27FC236}">
                <a16:creationId xmlns:a16="http://schemas.microsoft.com/office/drawing/2014/main" id="{835C9AE5-19C1-D4E3-588C-6BE91F3AE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90" y="1666240"/>
            <a:ext cx="5937209" cy="326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42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46DAD-AE9A-153E-551D-AA86CD9CC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233CB-9067-5532-8121-13F18CE6D778}"/>
              </a:ext>
            </a:extLst>
          </p:cNvPr>
          <p:cNvSpPr>
            <a:spLocks noGrp="1"/>
          </p:cNvSpPr>
          <p:nvPr>
            <p:ph type="title"/>
          </p:nvPr>
        </p:nvSpPr>
        <p:spPr>
          <a:xfrm>
            <a:off x="526728" y="576558"/>
            <a:ext cx="10122632" cy="652054"/>
          </a:xfrm>
        </p:spPr>
        <p:txBody>
          <a:bodyPr/>
          <a:lstStyle/>
          <a:p>
            <a:pPr algn="l"/>
            <a:r>
              <a:rPr lang="en-CA">
                <a:solidFill>
                  <a:srgbClr val="013F7A"/>
                </a:solidFill>
              </a:rPr>
              <a:t>Sum of the Parts</a:t>
            </a:r>
          </a:p>
        </p:txBody>
      </p:sp>
      <p:sp>
        <p:nvSpPr>
          <p:cNvPr id="3" name="Content Placeholder 2">
            <a:extLst>
              <a:ext uri="{FF2B5EF4-FFF2-40B4-BE49-F238E27FC236}">
                <a16:creationId xmlns:a16="http://schemas.microsoft.com/office/drawing/2014/main" id="{B0A930E7-2FED-8FA0-310F-5498AEBBC4FF}"/>
              </a:ext>
            </a:extLst>
          </p:cNvPr>
          <p:cNvSpPr>
            <a:spLocks noGrp="1"/>
          </p:cNvSpPr>
          <p:nvPr>
            <p:ph sz="half" idx="2"/>
          </p:nvPr>
        </p:nvSpPr>
        <p:spPr>
          <a:xfrm>
            <a:off x="595554" y="1378530"/>
            <a:ext cx="7233089" cy="4100939"/>
          </a:xfrm>
        </p:spPr>
        <p:txBody>
          <a:bodyPr/>
          <a:lstStyle/>
          <a:p>
            <a:pPr marL="0" indent="0">
              <a:buNone/>
            </a:pPr>
            <a:r>
              <a:rPr lang="en-CA" b="1"/>
              <a:t> CHALLENGES</a:t>
            </a:r>
          </a:p>
          <a:p>
            <a:pPr lvl="1">
              <a:buFont typeface="Wingdings" panose="05000000000000000000" pitchFamily="2" charset="2"/>
              <a:buChar char="Ø"/>
            </a:pPr>
            <a:r>
              <a:rPr lang="en-CA" sz="1800"/>
              <a:t>Requires a Facility Condition Assessment (FCA) to get ERVs</a:t>
            </a:r>
          </a:p>
          <a:p>
            <a:pPr lvl="1">
              <a:buFont typeface="Wingdings" panose="05000000000000000000" pitchFamily="2" charset="2"/>
              <a:buChar char="Ø"/>
            </a:pPr>
            <a:r>
              <a:rPr lang="en-CA" sz="1800"/>
              <a:t>Dependant upon the quality and depth of your FCA</a:t>
            </a:r>
          </a:p>
          <a:p>
            <a:pPr lvl="2">
              <a:buFont typeface="Wingdings" panose="05000000000000000000" pitchFamily="2" charset="2"/>
              <a:buChar char="Ø"/>
            </a:pPr>
            <a:r>
              <a:rPr lang="en-CA" sz="1800"/>
              <a:t>Were all elements captured, or just those that need attention within the short term</a:t>
            </a:r>
          </a:p>
          <a:p>
            <a:pPr lvl="2">
              <a:buFont typeface="Wingdings" panose="05000000000000000000" pitchFamily="2" charset="2"/>
              <a:buChar char="Ø"/>
            </a:pPr>
            <a:r>
              <a:rPr lang="en-CA" sz="1800"/>
              <a:t>Was anything missed?</a:t>
            </a:r>
          </a:p>
          <a:p>
            <a:pPr lvl="2">
              <a:buFont typeface="Wingdings" panose="05000000000000000000" pitchFamily="2" charset="2"/>
              <a:buChar char="Ø"/>
            </a:pPr>
            <a:r>
              <a:rPr lang="en-CA" sz="1800"/>
              <a:t>Can fluctuate greatly when you do a new FCA (if things that were missed or were out-of-scope previously are picked up)</a:t>
            </a:r>
          </a:p>
          <a:p>
            <a:pPr lvl="3">
              <a:buFont typeface="Wingdings" panose="05000000000000000000" pitchFamily="2" charset="2"/>
              <a:buChar char="Ø"/>
            </a:pPr>
            <a:r>
              <a:rPr lang="en-CA"/>
              <a:t>Causes big swings in FCI before and after a new FCA</a:t>
            </a:r>
          </a:p>
          <a:p>
            <a:pPr>
              <a:buFont typeface="Wingdings" panose="05000000000000000000" pitchFamily="2" charset="2"/>
              <a:buChar char="Ø"/>
            </a:pPr>
            <a:endParaRPr lang="en-CA"/>
          </a:p>
          <a:p>
            <a:pPr lvl="1"/>
            <a:endParaRPr lang="en-CA"/>
          </a:p>
          <a:p>
            <a:endParaRPr lang="en-CA"/>
          </a:p>
        </p:txBody>
      </p:sp>
      <p:pic>
        <p:nvPicPr>
          <p:cNvPr id="12294" name="Picture 6">
            <a:extLst>
              <a:ext uri="{FF2B5EF4-FFF2-40B4-BE49-F238E27FC236}">
                <a16:creationId xmlns:a16="http://schemas.microsoft.com/office/drawing/2014/main" id="{FE35D2DC-3145-F34E-83D8-F04E046DB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0508" y="1663601"/>
            <a:ext cx="4021433" cy="335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28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C38AE-C31E-6E34-F4DF-219E98E6A0FF}"/>
              </a:ext>
            </a:extLst>
          </p:cNvPr>
          <p:cNvSpPr>
            <a:spLocks noGrp="1"/>
          </p:cNvSpPr>
          <p:nvPr>
            <p:ph type="title"/>
          </p:nvPr>
        </p:nvSpPr>
        <p:spPr>
          <a:xfrm>
            <a:off x="5394940" y="3429000"/>
            <a:ext cx="6366698" cy="907687"/>
          </a:xfrm>
        </p:spPr>
        <p:txBody>
          <a:bodyPr lIns="91440" tIns="45720" rIns="91440" bIns="45720" anchor="b">
            <a:normAutofit/>
          </a:bodyPr>
          <a:lstStyle/>
          <a:p>
            <a:r>
              <a:rPr lang="en-CA" sz="4400"/>
              <a:t>Introductions</a:t>
            </a:r>
          </a:p>
        </p:txBody>
      </p:sp>
      <p:pic>
        <p:nvPicPr>
          <p:cNvPr id="2" name="Picture 1">
            <a:extLst>
              <a:ext uri="{FF2B5EF4-FFF2-40B4-BE49-F238E27FC236}">
                <a16:creationId xmlns:a16="http://schemas.microsoft.com/office/drawing/2014/main" id="{09353D50-4322-C592-3E9C-0FDF5A4670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922" t="9091" r="17342"/>
          <a:stretch/>
        </p:blipFill>
        <p:spPr bwMode="auto">
          <a:xfrm>
            <a:off x="0" y="334537"/>
            <a:ext cx="5394940" cy="5274526"/>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12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BB768-F11D-A942-65C9-495786A63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BE80B-278F-36AB-E9AE-046723C1E33E}"/>
              </a:ext>
            </a:extLst>
          </p:cNvPr>
          <p:cNvSpPr>
            <a:spLocks noGrp="1"/>
          </p:cNvSpPr>
          <p:nvPr>
            <p:ph type="title"/>
          </p:nvPr>
        </p:nvSpPr>
        <p:spPr/>
        <p:txBody>
          <a:bodyPr/>
          <a:lstStyle/>
          <a:p>
            <a:pPr algn="l"/>
            <a:r>
              <a:rPr lang="en-CA">
                <a:solidFill>
                  <a:srgbClr val="013F7A"/>
                </a:solidFill>
              </a:rPr>
              <a:t>Sum of the Parts</a:t>
            </a:r>
          </a:p>
        </p:txBody>
      </p:sp>
      <p:sp>
        <p:nvSpPr>
          <p:cNvPr id="3" name="Content Placeholder 2">
            <a:extLst>
              <a:ext uri="{FF2B5EF4-FFF2-40B4-BE49-F238E27FC236}">
                <a16:creationId xmlns:a16="http://schemas.microsoft.com/office/drawing/2014/main" id="{FDA22757-AD62-C54E-8092-40E11143DA87}"/>
              </a:ext>
            </a:extLst>
          </p:cNvPr>
          <p:cNvSpPr>
            <a:spLocks noGrp="1"/>
          </p:cNvSpPr>
          <p:nvPr>
            <p:ph sz="half" idx="2"/>
          </p:nvPr>
        </p:nvSpPr>
        <p:spPr>
          <a:xfrm>
            <a:off x="974858" y="1756070"/>
            <a:ext cx="5936526" cy="4100939"/>
          </a:xfrm>
        </p:spPr>
        <p:txBody>
          <a:bodyPr/>
          <a:lstStyle/>
          <a:p>
            <a:pPr marL="0" indent="0">
              <a:buNone/>
            </a:pPr>
            <a:r>
              <a:rPr lang="en-CA" b="1"/>
              <a:t>WHEN TO USE IT</a:t>
            </a:r>
          </a:p>
          <a:p>
            <a:pPr lvl="1">
              <a:buFont typeface="Wingdings" panose="05000000000000000000" pitchFamily="2" charset="2"/>
              <a:buChar char="Ø"/>
            </a:pPr>
            <a:r>
              <a:rPr lang="en-CA" sz="1800"/>
              <a:t>High level of trust in your FCAs and your element costs</a:t>
            </a:r>
          </a:p>
          <a:p>
            <a:pPr lvl="1">
              <a:buFont typeface="Wingdings" panose="05000000000000000000" pitchFamily="2" charset="2"/>
              <a:buChar char="Ø"/>
            </a:pPr>
            <a:r>
              <a:rPr lang="en-CA" sz="1800"/>
              <a:t>Senior executives understand that there may be variation over time in your FCI </a:t>
            </a:r>
          </a:p>
          <a:p>
            <a:pPr lvl="1">
              <a:buFont typeface="Wingdings" panose="05000000000000000000" pitchFamily="2" charset="2"/>
              <a:buChar char="Ø"/>
            </a:pPr>
            <a:endParaRPr lang="en-CA" sz="1800"/>
          </a:p>
          <a:p>
            <a:pPr marL="0" indent="0">
              <a:buNone/>
            </a:pPr>
            <a:endParaRPr lang="en-CA"/>
          </a:p>
        </p:txBody>
      </p:sp>
      <p:pic>
        <p:nvPicPr>
          <p:cNvPr id="13314" name="Picture 2" descr="How do you build trust in your organization? | CIO">
            <a:extLst>
              <a:ext uri="{FF2B5EF4-FFF2-40B4-BE49-F238E27FC236}">
                <a16:creationId xmlns:a16="http://schemas.microsoft.com/office/drawing/2014/main" id="{1897098B-500E-0A54-8A2F-E93B5DD8D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222" y="1413170"/>
            <a:ext cx="4587778" cy="375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96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DB766-2A9E-AFA7-409B-7BDF121F43EC}"/>
              </a:ext>
            </a:extLst>
          </p:cNvPr>
          <p:cNvSpPr>
            <a:spLocks noGrp="1"/>
          </p:cNvSpPr>
          <p:nvPr>
            <p:ph type="title"/>
          </p:nvPr>
        </p:nvSpPr>
        <p:spPr/>
        <p:txBody>
          <a:bodyPr/>
          <a:lstStyle/>
          <a:p>
            <a:pPr algn="l"/>
            <a:r>
              <a:rPr lang="en-CA">
                <a:solidFill>
                  <a:srgbClr val="013F7A"/>
                </a:solidFill>
              </a:rPr>
              <a:t>Weighted square footage</a:t>
            </a:r>
          </a:p>
        </p:txBody>
      </p:sp>
      <p:sp>
        <p:nvSpPr>
          <p:cNvPr id="3" name="Content Placeholder 2">
            <a:extLst>
              <a:ext uri="{FF2B5EF4-FFF2-40B4-BE49-F238E27FC236}">
                <a16:creationId xmlns:a16="http://schemas.microsoft.com/office/drawing/2014/main" id="{D755CB25-1D43-C9EA-F728-A50A459ACFF7}"/>
              </a:ext>
            </a:extLst>
          </p:cNvPr>
          <p:cNvSpPr>
            <a:spLocks noGrp="1"/>
          </p:cNvSpPr>
          <p:nvPr>
            <p:ph sz="half" idx="2"/>
          </p:nvPr>
        </p:nvSpPr>
        <p:spPr>
          <a:xfrm>
            <a:off x="1018919" y="1811699"/>
            <a:ext cx="5245832" cy="3234602"/>
          </a:xfrm>
        </p:spPr>
        <p:txBody>
          <a:bodyPr/>
          <a:lstStyle/>
          <a:p>
            <a:pPr marL="0" indent="0">
              <a:buNone/>
            </a:pPr>
            <a:r>
              <a:rPr lang="en-CA" sz="1800"/>
              <a:t>A modified version of the Simple Square Footage method used for buildings with multiple space uses</a:t>
            </a:r>
          </a:p>
          <a:p>
            <a:pPr lvl="1">
              <a:buFont typeface="Wingdings" panose="05000000000000000000" pitchFamily="2" charset="2"/>
              <a:buChar char="Ø"/>
            </a:pPr>
            <a:r>
              <a:rPr lang="en-CA" sz="1800"/>
              <a:t>Develop unit costs for different types of space usage/program that are applied based on the area of each space</a:t>
            </a:r>
          </a:p>
        </p:txBody>
      </p:sp>
      <p:pic>
        <p:nvPicPr>
          <p:cNvPr id="14338" name="Picture 2" descr="Concept Plan | Campus Master Plan">
            <a:extLst>
              <a:ext uri="{FF2B5EF4-FFF2-40B4-BE49-F238E27FC236}">
                <a16:creationId xmlns:a16="http://schemas.microsoft.com/office/drawing/2014/main" id="{64D5A164-7153-86C1-7FDF-DCABCB571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932" y="1787237"/>
            <a:ext cx="5231068" cy="281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30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8FB3B-64C5-4665-6450-F9520EB5F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937618-46FB-D6BC-6738-61206634FD21}"/>
              </a:ext>
            </a:extLst>
          </p:cNvPr>
          <p:cNvSpPr>
            <a:spLocks noGrp="1"/>
          </p:cNvSpPr>
          <p:nvPr>
            <p:ph type="title"/>
          </p:nvPr>
        </p:nvSpPr>
        <p:spPr/>
        <p:txBody>
          <a:bodyPr/>
          <a:lstStyle/>
          <a:p>
            <a:pPr algn="l"/>
            <a:r>
              <a:rPr lang="en-CA">
                <a:solidFill>
                  <a:srgbClr val="013F7A"/>
                </a:solidFill>
              </a:rPr>
              <a:t>Weighted square footage</a:t>
            </a:r>
          </a:p>
        </p:txBody>
      </p:sp>
      <p:graphicFrame>
        <p:nvGraphicFramePr>
          <p:cNvPr id="4" name="Content Placeholder 3">
            <a:extLst>
              <a:ext uri="{FF2B5EF4-FFF2-40B4-BE49-F238E27FC236}">
                <a16:creationId xmlns:a16="http://schemas.microsoft.com/office/drawing/2014/main" id="{29F87C7E-D74D-4065-BA8E-E6560B2F1E73}"/>
              </a:ext>
            </a:extLst>
          </p:cNvPr>
          <p:cNvGraphicFramePr>
            <a:graphicFrameLocks noGrp="1"/>
          </p:cNvGraphicFramePr>
          <p:nvPr>
            <p:ph sz="half" idx="2"/>
            <p:extLst>
              <p:ext uri="{D42A27DB-BD31-4B8C-83A1-F6EECF244321}">
                <p14:modId xmlns:p14="http://schemas.microsoft.com/office/powerpoint/2010/main" val="790068327"/>
              </p:ext>
            </p:extLst>
          </p:nvPr>
        </p:nvGraphicFramePr>
        <p:xfrm>
          <a:off x="1033464" y="1830318"/>
          <a:ext cx="10125072" cy="2580640"/>
        </p:xfrm>
        <a:graphic>
          <a:graphicData uri="http://schemas.openxmlformats.org/drawingml/2006/table">
            <a:tbl>
              <a:tblPr firstRow="1" bandRow="1">
                <a:tableStyleId>{5C22544A-7EE6-4342-B048-85BDC9FD1C3A}</a:tableStyleId>
              </a:tblPr>
              <a:tblGrid>
                <a:gridCol w="2531268">
                  <a:extLst>
                    <a:ext uri="{9D8B030D-6E8A-4147-A177-3AD203B41FA5}">
                      <a16:colId xmlns:a16="http://schemas.microsoft.com/office/drawing/2014/main" val="3152523612"/>
                    </a:ext>
                  </a:extLst>
                </a:gridCol>
                <a:gridCol w="2531268">
                  <a:extLst>
                    <a:ext uri="{9D8B030D-6E8A-4147-A177-3AD203B41FA5}">
                      <a16:colId xmlns:a16="http://schemas.microsoft.com/office/drawing/2014/main" val="1999620934"/>
                    </a:ext>
                  </a:extLst>
                </a:gridCol>
                <a:gridCol w="2531268">
                  <a:extLst>
                    <a:ext uri="{9D8B030D-6E8A-4147-A177-3AD203B41FA5}">
                      <a16:colId xmlns:a16="http://schemas.microsoft.com/office/drawing/2014/main" val="4126044286"/>
                    </a:ext>
                  </a:extLst>
                </a:gridCol>
                <a:gridCol w="2531268">
                  <a:extLst>
                    <a:ext uri="{9D8B030D-6E8A-4147-A177-3AD203B41FA5}">
                      <a16:colId xmlns:a16="http://schemas.microsoft.com/office/drawing/2014/main" val="1797248979"/>
                    </a:ext>
                  </a:extLst>
                </a:gridCol>
              </a:tblGrid>
              <a:tr h="370840">
                <a:tc gridSpan="4">
                  <a:txBody>
                    <a:bodyPr/>
                    <a:lstStyle/>
                    <a:p>
                      <a:pPr algn="ctr"/>
                      <a:r>
                        <a:rPr lang="en-CA" b="1">
                          <a:solidFill>
                            <a:schemeClr val="tx1"/>
                          </a:solidFill>
                        </a:rPr>
                        <a:t>Weighted Cost CRV Calculation Example</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solidFill>
                      <a:srgbClr val="BEE127"/>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2399361"/>
                  </a:ext>
                </a:extLst>
              </a:tr>
              <a:tr h="370840">
                <a:tc>
                  <a:txBody>
                    <a:bodyPr/>
                    <a:lstStyle/>
                    <a:p>
                      <a:pPr algn="ctr"/>
                      <a:r>
                        <a:rPr lang="en-CA" b="1">
                          <a:solidFill>
                            <a:schemeClr val="tx1"/>
                          </a:solidFill>
                        </a:rPr>
                        <a:t>Space Type</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ctr"/>
                      <a:r>
                        <a:rPr lang="en-CA" b="1">
                          <a:solidFill>
                            <a:schemeClr val="tx1"/>
                          </a:solidFill>
                        </a:rPr>
                        <a:t>Unit Cost</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ctr"/>
                      <a:r>
                        <a:rPr lang="en-CA" b="1">
                          <a:solidFill>
                            <a:schemeClr val="tx1"/>
                          </a:solidFill>
                        </a:rPr>
                        <a:t>Square Footage</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ctr"/>
                      <a:r>
                        <a:rPr lang="en-CA" b="1">
                          <a:solidFill>
                            <a:schemeClr val="tx1"/>
                          </a:solidFill>
                        </a:rPr>
                        <a:t>Space Cost</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extLst>
                  <a:ext uri="{0D108BD9-81ED-4DB2-BD59-A6C34878D82A}">
                    <a16:rowId xmlns:a16="http://schemas.microsoft.com/office/drawing/2014/main" val="875980892"/>
                  </a:ext>
                </a:extLst>
              </a:tr>
              <a:tr h="370840">
                <a:tc>
                  <a:txBody>
                    <a:bodyPr/>
                    <a:lstStyle/>
                    <a:p>
                      <a:r>
                        <a:rPr lang="en-CA"/>
                        <a:t>Classroom</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r"/>
                      <a:r>
                        <a:rPr lang="en-CA"/>
                        <a:t>$400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r"/>
                      <a:r>
                        <a:rPr lang="en-CA"/>
                        <a:t>100,000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r"/>
                      <a:r>
                        <a:rPr lang="en-CA"/>
                        <a:t>$40,000,000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extLst>
                  <a:ext uri="{0D108BD9-81ED-4DB2-BD59-A6C34878D82A}">
                    <a16:rowId xmlns:a16="http://schemas.microsoft.com/office/drawing/2014/main" val="935349634"/>
                  </a:ext>
                </a:extLst>
              </a:tr>
              <a:tr h="370840">
                <a:tc>
                  <a:txBody>
                    <a:bodyPr/>
                    <a:lstStyle/>
                    <a:p>
                      <a:r>
                        <a:rPr lang="en-CA"/>
                        <a:t>Laboratory</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r"/>
                      <a:r>
                        <a:rPr lang="en-CA"/>
                        <a:t>$750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r"/>
                      <a:r>
                        <a:rPr lang="en-CA"/>
                        <a:t>175,000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r"/>
                      <a:r>
                        <a:rPr lang="en-CA"/>
                        <a:t>$131,250,000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extLst>
                  <a:ext uri="{0D108BD9-81ED-4DB2-BD59-A6C34878D82A}">
                    <a16:rowId xmlns:a16="http://schemas.microsoft.com/office/drawing/2014/main" val="429829793"/>
                  </a:ext>
                </a:extLst>
              </a:tr>
              <a:tr h="185420">
                <a:tc>
                  <a:txBody>
                    <a:bodyPr/>
                    <a:lstStyle/>
                    <a:p>
                      <a:r>
                        <a:rPr lang="en-CA"/>
                        <a:t>Office</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r"/>
                      <a:r>
                        <a:rPr lang="en-CA"/>
                        <a:t>$550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r"/>
                      <a:r>
                        <a:rPr lang="en-CA"/>
                        <a:t>25,000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a:txBody>
                    <a:bodyPr/>
                    <a:lstStyle/>
                    <a:p>
                      <a:pPr algn="r"/>
                      <a:r>
                        <a:rPr lang="en-CA"/>
                        <a:t>13,750,000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extLst>
                  <a:ext uri="{0D108BD9-81ED-4DB2-BD59-A6C34878D82A}">
                    <a16:rowId xmlns:a16="http://schemas.microsoft.com/office/drawing/2014/main" val="3004520791"/>
                  </a:ext>
                </a:extLst>
              </a:tr>
              <a:tr h="182880">
                <a:tc gridSpan="3">
                  <a:txBody>
                    <a:bodyPr/>
                    <a:lstStyle/>
                    <a:p>
                      <a:r>
                        <a:rPr lang="en-CA" b="1"/>
                        <a:t>CRV</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hMerge="1">
                  <a:txBody>
                    <a:bodyPr/>
                    <a:lstStyle/>
                    <a:p>
                      <a:endParaRPr lang="en-CA"/>
                    </a:p>
                  </a:txBody>
                  <a:tcPr/>
                </a:tc>
                <a:tc hMerge="1">
                  <a:txBody>
                    <a:bodyPr/>
                    <a:lstStyle/>
                    <a:p>
                      <a:endParaRPr lang="en-CA"/>
                    </a:p>
                  </a:txBody>
                  <a:tcPr/>
                </a:tc>
                <a:tc>
                  <a:txBody>
                    <a:bodyPr/>
                    <a:lstStyle/>
                    <a:p>
                      <a:pPr algn="r"/>
                      <a:r>
                        <a:rPr lang="en-CA" b="1"/>
                        <a:t>$185,000,000</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extLst>
                  <a:ext uri="{0D108BD9-81ED-4DB2-BD59-A6C34878D82A}">
                    <a16:rowId xmlns:a16="http://schemas.microsoft.com/office/drawing/2014/main" val="1741284830"/>
                  </a:ext>
                </a:extLst>
              </a:tr>
              <a:tr h="182880">
                <a:tc gridSpan="3">
                  <a:txBody>
                    <a:bodyPr/>
                    <a:lstStyle/>
                    <a:p>
                      <a:r>
                        <a:rPr lang="en-CA" b="1"/>
                        <a:t>Blended Cost/sq.ft.</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tc hMerge="1">
                  <a:txBody>
                    <a:bodyPr/>
                    <a:lstStyle/>
                    <a:p>
                      <a:endParaRPr lang="en-CA"/>
                    </a:p>
                  </a:txBody>
                  <a:tcPr/>
                </a:tc>
                <a:tc hMerge="1">
                  <a:txBody>
                    <a:bodyPr/>
                    <a:lstStyle/>
                    <a:p>
                      <a:endParaRPr lang="en-CA"/>
                    </a:p>
                  </a:txBody>
                  <a:tcPr/>
                </a:tc>
                <a:tc>
                  <a:txBody>
                    <a:bodyPr/>
                    <a:lstStyle/>
                    <a:p>
                      <a:pPr algn="r"/>
                      <a:r>
                        <a:rPr lang="en-CA" b="1"/>
                        <a:t>$616.67</a:t>
                      </a:r>
                    </a:p>
                  </a:txBody>
                  <a:tcPr>
                    <a:lnL w="12700" cap="flat" cmpd="sng" algn="ctr">
                      <a:solidFill>
                        <a:srgbClr val="BEE127"/>
                      </a:solidFill>
                      <a:prstDash val="solid"/>
                      <a:round/>
                      <a:headEnd type="none" w="med" len="med"/>
                      <a:tailEnd type="none" w="med" len="med"/>
                    </a:lnL>
                    <a:lnR w="12700" cap="flat" cmpd="sng" algn="ctr">
                      <a:solidFill>
                        <a:srgbClr val="BEE127"/>
                      </a:solidFill>
                      <a:prstDash val="solid"/>
                      <a:round/>
                      <a:headEnd type="none" w="med" len="med"/>
                      <a:tailEnd type="none" w="med" len="med"/>
                    </a:lnR>
                    <a:lnT w="12700" cap="flat" cmpd="sng" algn="ctr">
                      <a:solidFill>
                        <a:srgbClr val="BEE127"/>
                      </a:solidFill>
                      <a:prstDash val="solid"/>
                      <a:round/>
                      <a:headEnd type="none" w="med" len="med"/>
                      <a:tailEnd type="none" w="med" len="med"/>
                    </a:lnT>
                    <a:lnB w="12700" cap="flat" cmpd="sng" algn="ctr">
                      <a:solidFill>
                        <a:srgbClr val="BEE127"/>
                      </a:solidFill>
                      <a:prstDash val="solid"/>
                      <a:round/>
                      <a:headEnd type="none" w="med" len="med"/>
                      <a:tailEnd type="none" w="med" len="med"/>
                    </a:lnB>
                    <a:noFill/>
                  </a:tcPr>
                </a:tc>
                <a:extLst>
                  <a:ext uri="{0D108BD9-81ED-4DB2-BD59-A6C34878D82A}">
                    <a16:rowId xmlns:a16="http://schemas.microsoft.com/office/drawing/2014/main" val="3311394756"/>
                  </a:ext>
                </a:extLst>
              </a:tr>
            </a:tbl>
          </a:graphicData>
        </a:graphic>
      </p:graphicFrame>
    </p:spTree>
    <p:extLst>
      <p:ext uri="{BB962C8B-B14F-4D97-AF65-F5344CB8AC3E}">
        <p14:creationId xmlns:p14="http://schemas.microsoft.com/office/powerpoint/2010/main" val="90780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FA179-FDEA-0E57-E1B3-71C39B2E1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617CF-29A2-4E1C-0802-E1F6FD814E4E}"/>
              </a:ext>
            </a:extLst>
          </p:cNvPr>
          <p:cNvSpPr>
            <a:spLocks noGrp="1"/>
          </p:cNvSpPr>
          <p:nvPr>
            <p:ph type="title"/>
          </p:nvPr>
        </p:nvSpPr>
        <p:spPr>
          <a:xfrm>
            <a:off x="754507" y="751177"/>
            <a:ext cx="10122632" cy="652054"/>
          </a:xfrm>
        </p:spPr>
        <p:txBody>
          <a:bodyPr/>
          <a:lstStyle/>
          <a:p>
            <a:pPr algn="l"/>
            <a:r>
              <a:rPr lang="en-CA">
                <a:solidFill>
                  <a:srgbClr val="013F7A"/>
                </a:solidFill>
              </a:rPr>
              <a:t>Weighted square footage</a:t>
            </a:r>
          </a:p>
        </p:txBody>
      </p:sp>
      <p:sp>
        <p:nvSpPr>
          <p:cNvPr id="3" name="Content Placeholder 2">
            <a:extLst>
              <a:ext uri="{FF2B5EF4-FFF2-40B4-BE49-F238E27FC236}">
                <a16:creationId xmlns:a16="http://schemas.microsoft.com/office/drawing/2014/main" id="{B018B7F1-A88A-9621-3211-14D2CA31932E}"/>
              </a:ext>
            </a:extLst>
          </p:cNvPr>
          <p:cNvSpPr>
            <a:spLocks noGrp="1"/>
          </p:cNvSpPr>
          <p:nvPr>
            <p:ph sz="half" idx="2"/>
          </p:nvPr>
        </p:nvSpPr>
        <p:spPr>
          <a:xfrm>
            <a:off x="873563" y="1652385"/>
            <a:ext cx="6505225" cy="3434759"/>
          </a:xfrm>
        </p:spPr>
        <p:txBody>
          <a:bodyPr/>
          <a:lstStyle/>
          <a:p>
            <a:pPr marL="0" indent="0">
              <a:buNone/>
            </a:pPr>
            <a:r>
              <a:rPr lang="en-CA" b="1"/>
              <a:t>CHALLENGES</a:t>
            </a:r>
          </a:p>
          <a:p>
            <a:pPr lvl="1">
              <a:buFont typeface="Wingdings" panose="05000000000000000000" pitchFamily="2" charset="2"/>
              <a:buChar char="Ø"/>
            </a:pPr>
            <a:r>
              <a:rPr lang="en-CA" sz="1800"/>
              <a:t>Requires an accurate space inventory</a:t>
            </a:r>
          </a:p>
          <a:p>
            <a:pPr lvl="1">
              <a:buFont typeface="Wingdings" panose="05000000000000000000" pitchFamily="2" charset="2"/>
              <a:buChar char="Ø"/>
            </a:pPr>
            <a:r>
              <a:rPr lang="en-CA" sz="1800"/>
              <a:t>More complex and harder to explain to non-facilities stakeholders</a:t>
            </a:r>
          </a:p>
          <a:p>
            <a:pPr lvl="1">
              <a:buFont typeface="Wingdings" panose="05000000000000000000" pitchFamily="2" charset="2"/>
              <a:buChar char="Ø"/>
            </a:pPr>
            <a:r>
              <a:rPr lang="en-CA" sz="1800"/>
              <a:t>Need to have accurate unit costs for each space type</a:t>
            </a:r>
          </a:p>
          <a:p>
            <a:pPr lvl="1">
              <a:buFont typeface="Wingdings" panose="05000000000000000000" pitchFamily="2" charset="2"/>
              <a:buChar char="Ø"/>
            </a:pPr>
            <a:r>
              <a:rPr lang="en-CA" sz="1800"/>
              <a:t>Keeping area for each space type updated</a:t>
            </a:r>
          </a:p>
        </p:txBody>
      </p:sp>
      <p:pic>
        <p:nvPicPr>
          <p:cNvPr id="15362" name="Picture 2" descr="Complex vs Complicated Problems: What's the Difference?">
            <a:extLst>
              <a:ext uri="{FF2B5EF4-FFF2-40B4-BE49-F238E27FC236}">
                <a16:creationId xmlns:a16="http://schemas.microsoft.com/office/drawing/2014/main" id="{991A6741-175C-B6AF-6A60-C7B829492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473" y="1801291"/>
            <a:ext cx="4710527" cy="3434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55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96F37-32B0-D49F-8B61-67A3F6B1A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93EE2-73F2-4390-8708-1CCF4E864593}"/>
              </a:ext>
            </a:extLst>
          </p:cNvPr>
          <p:cNvSpPr>
            <a:spLocks noGrp="1"/>
          </p:cNvSpPr>
          <p:nvPr>
            <p:ph type="title"/>
          </p:nvPr>
        </p:nvSpPr>
        <p:spPr>
          <a:xfrm>
            <a:off x="754506" y="820751"/>
            <a:ext cx="10122632" cy="652054"/>
          </a:xfrm>
        </p:spPr>
        <p:txBody>
          <a:bodyPr/>
          <a:lstStyle/>
          <a:p>
            <a:pPr algn="l"/>
            <a:r>
              <a:rPr lang="en-CA">
                <a:solidFill>
                  <a:srgbClr val="013F7A"/>
                </a:solidFill>
              </a:rPr>
              <a:t>Weighted square footage</a:t>
            </a:r>
          </a:p>
        </p:txBody>
      </p:sp>
      <p:sp>
        <p:nvSpPr>
          <p:cNvPr id="3" name="Content Placeholder 2">
            <a:extLst>
              <a:ext uri="{FF2B5EF4-FFF2-40B4-BE49-F238E27FC236}">
                <a16:creationId xmlns:a16="http://schemas.microsoft.com/office/drawing/2014/main" id="{C8443876-BE6F-CB55-61B7-F3C231DE68C0}"/>
              </a:ext>
            </a:extLst>
          </p:cNvPr>
          <p:cNvSpPr>
            <a:spLocks noGrp="1"/>
          </p:cNvSpPr>
          <p:nvPr>
            <p:ph sz="half" idx="2"/>
          </p:nvPr>
        </p:nvSpPr>
        <p:spPr>
          <a:xfrm>
            <a:off x="945861" y="1710881"/>
            <a:ext cx="5560680" cy="3323235"/>
          </a:xfrm>
        </p:spPr>
        <p:txBody>
          <a:bodyPr/>
          <a:lstStyle/>
          <a:p>
            <a:pPr marL="0" indent="0">
              <a:buNone/>
            </a:pPr>
            <a:r>
              <a:rPr lang="en-CA" b="1"/>
              <a:t>WHEN TO USE IT</a:t>
            </a:r>
          </a:p>
          <a:p>
            <a:pPr lvl="1">
              <a:buFont typeface="Wingdings" panose="05000000000000000000" pitchFamily="2" charset="2"/>
              <a:buChar char="Ø"/>
            </a:pPr>
            <a:r>
              <a:rPr lang="en-CA" sz="1800"/>
              <a:t>Complex portfolios with many multi-use facilities</a:t>
            </a:r>
          </a:p>
          <a:p>
            <a:pPr lvl="1">
              <a:buFont typeface="Wingdings" panose="05000000000000000000" pitchFamily="2" charset="2"/>
              <a:buChar char="Ø"/>
            </a:pPr>
            <a:r>
              <a:rPr lang="en-CA" sz="1800"/>
              <a:t>Where you have or can get up-to-date, accurate space measurements</a:t>
            </a:r>
          </a:p>
        </p:txBody>
      </p:sp>
      <p:pic>
        <p:nvPicPr>
          <p:cNvPr id="16386" name="Picture 2">
            <a:extLst>
              <a:ext uri="{FF2B5EF4-FFF2-40B4-BE49-F238E27FC236}">
                <a16:creationId xmlns:a16="http://schemas.microsoft.com/office/drawing/2014/main" id="{03624C13-E163-A04E-CFD3-A818EAC79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371" y="1605036"/>
            <a:ext cx="5509629" cy="364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86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D4F9-A128-DBBC-362C-B8D4E414C7DA}"/>
              </a:ext>
            </a:extLst>
          </p:cNvPr>
          <p:cNvSpPr>
            <a:spLocks noGrp="1"/>
          </p:cNvSpPr>
          <p:nvPr>
            <p:ph type="title"/>
          </p:nvPr>
        </p:nvSpPr>
        <p:spPr>
          <a:xfrm>
            <a:off x="420463" y="823348"/>
            <a:ext cx="11162145" cy="479672"/>
          </a:xfrm>
        </p:spPr>
        <p:txBody>
          <a:bodyPr/>
          <a:lstStyle/>
          <a:p>
            <a:r>
              <a:rPr lang="en-US">
                <a:solidFill>
                  <a:srgbClr val="013F7A"/>
                </a:solidFill>
              </a:rPr>
              <a:t>It’s time for A Poll question </a:t>
            </a:r>
          </a:p>
        </p:txBody>
      </p:sp>
      <p:pic>
        <p:nvPicPr>
          <p:cNvPr id="6" name="Picture 5" descr="A group of white speech bubbles with a hand pointing at a button&#10;&#10;Description automatically generated">
            <a:extLst>
              <a:ext uri="{FF2B5EF4-FFF2-40B4-BE49-F238E27FC236}">
                <a16:creationId xmlns:a16="http://schemas.microsoft.com/office/drawing/2014/main" id="{6AF52F4E-6CD1-FCE7-8160-B5A3BF6C6722}"/>
              </a:ext>
            </a:extLst>
          </p:cNvPr>
          <p:cNvPicPr>
            <a:picLocks noChangeAspect="1"/>
          </p:cNvPicPr>
          <p:nvPr/>
        </p:nvPicPr>
        <p:blipFill>
          <a:blip r:embed="rId3"/>
          <a:srcRect t="15325" b="12284"/>
          <a:stretch/>
        </p:blipFill>
        <p:spPr>
          <a:xfrm>
            <a:off x="2130213" y="1474469"/>
            <a:ext cx="7768167" cy="4080511"/>
          </a:xfrm>
          <a:prstGeom prst="rect">
            <a:avLst/>
          </a:prstGeom>
        </p:spPr>
      </p:pic>
    </p:spTree>
    <p:extLst>
      <p:ext uri="{BB962C8B-B14F-4D97-AF65-F5344CB8AC3E}">
        <p14:creationId xmlns:p14="http://schemas.microsoft.com/office/powerpoint/2010/main" val="313158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3771C-F72F-57CE-E001-E3F8F011AC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4B6B8C-2D73-D13F-6CB0-3D2FCE4984A0}"/>
              </a:ext>
            </a:extLst>
          </p:cNvPr>
          <p:cNvSpPr>
            <a:spLocks noGrp="1"/>
          </p:cNvSpPr>
          <p:nvPr>
            <p:ph type="title"/>
          </p:nvPr>
        </p:nvSpPr>
        <p:spPr>
          <a:xfrm>
            <a:off x="5683174" y="2546555"/>
            <a:ext cx="6879887" cy="1399280"/>
          </a:xfrm>
        </p:spPr>
        <p:txBody>
          <a:bodyPr>
            <a:normAutofit fontScale="90000"/>
          </a:bodyPr>
          <a:lstStyle/>
          <a:p>
            <a:r>
              <a:rPr lang="en-CA">
                <a:solidFill>
                  <a:srgbClr val="013F7A"/>
                </a:solidFill>
              </a:rPr>
              <a:t>Special considerations</a:t>
            </a:r>
          </a:p>
        </p:txBody>
      </p:sp>
      <p:pic>
        <p:nvPicPr>
          <p:cNvPr id="2" name="Picture 1">
            <a:extLst>
              <a:ext uri="{FF2B5EF4-FFF2-40B4-BE49-F238E27FC236}">
                <a16:creationId xmlns:a16="http://schemas.microsoft.com/office/drawing/2014/main" id="{73F40F8F-1BC5-C3F4-7B14-6B6BA8FCA52C}"/>
              </a:ext>
            </a:extLst>
          </p:cNvPr>
          <p:cNvPicPr>
            <a:picLocks noChangeAspect="1"/>
          </p:cNvPicPr>
          <p:nvPr/>
        </p:nvPicPr>
        <p:blipFill rotWithShape="1">
          <a:blip r:embed="rId2"/>
          <a:srcRect l="22462" r="22462"/>
          <a:stretch/>
        </p:blipFill>
        <p:spPr>
          <a:xfrm>
            <a:off x="0" y="345688"/>
            <a:ext cx="5394940" cy="527452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82089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BD3766-43E8-1162-503E-8BF72FA4595A}"/>
              </a:ext>
            </a:extLst>
          </p:cNvPr>
          <p:cNvSpPr>
            <a:spLocks noGrp="1"/>
          </p:cNvSpPr>
          <p:nvPr>
            <p:ph type="title"/>
          </p:nvPr>
        </p:nvSpPr>
        <p:spPr>
          <a:xfrm>
            <a:off x="616408" y="522610"/>
            <a:ext cx="10122632" cy="652054"/>
          </a:xfrm>
        </p:spPr>
        <p:txBody>
          <a:bodyPr/>
          <a:lstStyle/>
          <a:p>
            <a:pPr algn="l"/>
            <a:r>
              <a:rPr lang="en-CA">
                <a:solidFill>
                  <a:srgbClr val="013F7A"/>
                </a:solidFill>
              </a:rPr>
              <a:t>Special Consideration</a:t>
            </a:r>
          </a:p>
        </p:txBody>
      </p:sp>
      <p:sp>
        <p:nvSpPr>
          <p:cNvPr id="7" name="Content Placeholder 6">
            <a:extLst>
              <a:ext uri="{FF2B5EF4-FFF2-40B4-BE49-F238E27FC236}">
                <a16:creationId xmlns:a16="http://schemas.microsoft.com/office/drawing/2014/main" id="{33B29021-0E51-D771-EFE6-931D26DAAE0D}"/>
              </a:ext>
            </a:extLst>
          </p:cNvPr>
          <p:cNvSpPr>
            <a:spLocks noGrp="1"/>
          </p:cNvSpPr>
          <p:nvPr>
            <p:ph sz="half" idx="2"/>
          </p:nvPr>
        </p:nvSpPr>
        <p:spPr>
          <a:xfrm>
            <a:off x="730289" y="1738935"/>
            <a:ext cx="6223872" cy="4100939"/>
          </a:xfrm>
        </p:spPr>
        <p:txBody>
          <a:bodyPr/>
          <a:lstStyle/>
          <a:p>
            <a:pPr marL="0" indent="0">
              <a:buNone/>
            </a:pPr>
            <a:r>
              <a:rPr lang="en-CA" sz="1800"/>
              <a:t>Regional Factors</a:t>
            </a:r>
          </a:p>
          <a:p>
            <a:pPr lvl="1">
              <a:buFont typeface="Wingdings" panose="05000000000000000000" pitchFamily="2" charset="2"/>
              <a:buChar char="Ø"/>
            </a:pPr>
            <a:r>
              <a:rPr lang="en-CA" sz="1800"/>
              <a:t>If you have a geographically diverse portfolio need to account for regional cost differences</a:t>
            </a:r>
          </a:p>
          <a:p>
            <a:pPr marL="0" indent="0">
              <a:buNone/>
            </a:pPr>
            <a:r>
              <a:rPr lang="en-CA" sz="1800"/>
              <a:t>Soft Costs</a:t>
            </a:r>
          </a:p>
          <a:p>
            <a:pPr lvl="1">
              <a:buFont typeface="Wingdings" panose="05000000000000000000" pitchFamily="2" charset="2"/>
              <a:buChar char="Ø"/>
            </a:pPr>
            <a:r>
              <a:rPr lang="en-CA" sz="1800"/>
              <a:t>CRV only includes labor and materials, so you need to account for things like Project Management, Design, Contingency, etc.</a:t>
            </a:r>
          </a:p>
          <a:p>
            <a:pPr marL="0" indent="0">
              <a:buNone/>
            </a:pPr>
            <a:r>
              <a:rPr lang="en-CA" sz="1800"/>
              <a:t>Difficulty Factor</a:t>
            </a:r>
          </a:p>
          <a:p>
            <a:pPr lvl="1">
              <a:buFont typeface="Wingdings" panose="05000000000000000000" pitchFamily="2" charset="2"/>
              <a:buChar char="Ø"/>
            </a:pPr>
            <a:r>
              <a:rPr lang="en-CA" sz="1800"/>
              <a:t>Unique circumstances that can impact costs such as heritage buildings, specialized finishes, etc.</a:t>
            </a:r>
          </a:p>
        </p:txBody>
      </p:sp>
      <p:sp>
        <p:nvSpPr>
          <p:cNvPr id="5" name="Slide Number Placeholder 4">
            <a:extLst>
              <a:ext uri="{FF2B5EF4-FFF2-40B4-BE49-F238E27FC236}">
                <a16:creationId xmlns:a16="http://schemas.microsoft.com/office/drawing/2014/main" id="{E982B653-14E4-2635-EAF3-317F1B18FF9A}"/>
              </a:ext>
            </a:extLst>
          </p:cNvPr>
          <p:cNvSpPr>
            <a:spLocks noGrp="1"/>
          </p:cNvSpPr>
          <p:nvPr>
            <p:ph type="sldNum" sz="quarter" idx="4294967295"/>
          </p:nvPr>
        </p:nvSpPr>
        <p:spPr>
          <a:xfrm>
            <a:off x="0" y="0"/>
            <a:ext cx="0" cy="0"/>
          </a:xfrm>
        </p:spPr>
        <p:txBody>
          <a:bodyPr/>
          <a:lstStyle/>
          <a:p>
            <a:fld id="{4FAB73BC-B049-4115-A692-8D63A059BFB8}" type="slidenum">
              <a:rPr lang="en-US" smtClean="0"/>
              <a:t>27</a:t>
            </a:fld>
            <a:endParaRPr lang="en-US"/>
          </a:p>
        </p:txBody>
      </p:sp>
      <p:pic>
        <p:nvPicPr>
          <p:cNvPr id="17410" name="Picture 2">
            <a:extLst>
              <a:ext uri="{FF2B5EF4-FFF2-40B4-BE49-F238E27FC236}">
                <a16:creationId xmlns:a16="http://schemas.microsoft.com/office/drawing/2014/main" id="{A3ACE3DD-DC54-A676-8A86-4D8DF873F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282" y="1738935"/>
            <a:ext cx="5067718" cy="3380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55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AB43C-6014-26D4-A850-748C94CAC2F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AACD2C-BF24-2D5E-183E-308F0509EA9B}"/>
              </a:ext>
            </a:extLst>
          </p:cNvPr>
          <p:cNvSpPr>
            <a:spLocks noGrp="1"/>
          </p:cNvSpPr>
          <p:nvPr>
            <p:ph type="title"/>
          </p:nvPr>
        </p:nvSpPr>
        <p:spPr/>
        <p:txBody>
          <a:bodyPr/>
          <a:lstStyle/>
          <a:p>
            <a:pPr algn="l"/>
            <a:r>
              <a:rPr lang="en-CA">
                <a:solidFill>
                  <a:srgbClr val="013F7A"/>
                </a:solidFill>
              </a:rPr>
              <a:t>Special Consideration</a:t>
            </a:r>
          </a:p>
        </p:txBody>
      </p:sp>
      <p:sp>
        <p:nvSpPr>
          <p:cNvPr id="7" name="Content Placeholder 6">
            <a:extLst>
              <a:ext uri="{FF2B5EF4-FFF2-40B4-BE49-F238E27FC236}">
                <a16:creationId xmlns:a16="http://schemas.microsoft.com/office/drawing/2014/main" id="{2B918721-6FDA-8E79-DB7F-AAF91E21B248}"/>
              </a:ext>
            </a:extLst>
          </p:cNvPr>
          <p:cNvSpPr>
            <a:spLocks noGrp="1"/>
          </p:cNvSpPr>
          <p:nvPr>
            <p:ph sz="half" idx="2"/>
          </p:nvPr>
        </p:nvSpPr>
        <p:spPr>
          <a:xfrm>
            <a:off x="981965" y="1633711"/>
            <a:ext cx="6223872" cy="4100939"/>
          </a:xfrm>
        </p:spPr>
        <p:txBody>
          <a:bodyPr/>
          <a:lstStyle/>
          <a:p>
            <a:pPr marL="0" indent="0">
              <a:buNone/>
            </a:pPr>
            <a:r>
              <a:rPr lang="en-CA" b="1"/>
              <a:t>EXTRA SPECIAL CASE</a:t>
            </a:r>
          </a:p>
          <a:p>
            <a:pPr lvl="1">
              <a:buFont typeface="Wingdings" panose="05000000000000000000" pitchFamily="2" charset="2"/>
              <a:buChar char="Ø"/>
            </a:pPr>
            <a:r>
              <a:rPr lang="en-CA" sz="1800"/>
              <a:t>Buildings on a campus that are connected to a Central Utility Building</a:t>
            </a:r>
          </a:p>
          <a:p>
            <a:pPr lvl="2">
              <a:buFont typeface="Wingdings" panose="05000000000000000000" pitchFamily="2" charset="2"/>
              <a:buChar char="Ø"/>
            </a:pPr>
            <a:r>
              <a:rPr lang="en-CA" sz="1800"/>
              <a:t>Have lower HVAC costs compared to stand-alone buildings</a:t>
            </a:r>
          </a:p>
          <a:p>
            <a:pPr lvl="1">
              <a:buFont typeface="Wingdings" panose="05000000000000000000" pitchFamily="2" charset="2"/>
              <a:buChar char="Ø"/>
            </a:pPr>
            <a:r>
              <a:rPr lang="en-CA" sz="1800"/>
              <a:t>Central Plants themselves are very complex and hard to template</a:t>
            </a:r>
          </a:p>
          <a:p>
            <a:pPr lvl="2">
              <a:buFont typeface="Wingdings" panose="05000000000000000000" pitchFamily="2" charset="2"/>
              <a:buChar char="Ø"/>
            </a:pPr>
            <a:r>
              <a:rPr lang="en-CA" sz="1800"/>
              <a:t>Better to just develop a building-specific cost based on the actual equipment within the building</a:t>
            </a:r>
          </a:p>
        </p:txBody>
      </p:sp>
      <p:sp>
        <p:nvSpPr>
          <p:cNvPr id="5" name="Slide Number Placeholder 4">
            <a:extLst>
              <a:ext uri="{FF2B5EF4-FFF2-40B4-BE49-F238E27FC236}">
                <a16:creationId xmlns:a16="http://schemas.microsoft.com/office/drawing/2014/main" id="{41E5EB4A-B254-AF6F-AFB1-080E85B64B5B}"/>
              </a:ext>
            </a:extLst>
          </p:cNvPr>
          <p:cNvSpPr>
            <a:spLocks noGrp="1"/>
          </p:cNvSpPr>
          <p:nvPr>
            <p:ph type="sldNum" sz="quarter" idx="4294967295"/>
          </p:nvPr>
        </p:nvSpPr>
        <p:spPr>
          <a:xfrm>
            <a:off x="0" y="0"/>
            <a:ext cx="0" cy="0"/>
          </a:xfrm>
        </p:spPr>
        <p:txBody>
          <a:bodyPr/>
          <a:lstStyle/>
          <a:p>
            <a:fld id="{4FAB73BC-B049-4115-A692-8D63A059BFB8}" type="slidenum">
              <a:rPr lang="en-US" smtClean="0"/>
              <a:t>28</a:t>
            </a:fld>
            <a:endParaRPr lang="en-US"/>
          </a:p>
        </p:txBody>
      </p:sp>
      <p:pic>
        <p:nvPicPr>
          <p:cNvPr id="18436" name="Picture 4" descr="Special Case - Special Case agregó una foto nueva.">
            <a:extLst>
              <a:ext uri="{FF2B5EF4-FFF2-40B4-BE49-F238E27FC236}">
                <a16:creationId xmlns:a16="http://schemas.microsoft.com/office/drawing/2014/main" id="{7AB452F9-EAEC-6596-4A71-0F07DDF44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4895" y="1222777"/>
            <a:ext cx="3784650" cy="378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81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949BC-39A0-1623-0AF2-DFE309E06B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42A7C6-2281-7ACE-4434-B97C2471ECDE}"/>
              </a:ext>
            </a:extLst>
          </p:cNvPr>
          <p:cNvSpPr>
            <a:spLocks noGrp="1"/>
          </p:cNvSpPr>
          <p:nvPr>
            <p:ph type="title"/>
          </p:nvPr>
        </p:nvSpPr>
        <p:spPr>
          <a:xfrm>
            <a:off x="5683174" y="2546555"/>
            <a:ext cx="6879887" cy="1399280"/>
          </a:xfrm>
        </p:spPr>
        <p:txBody>
          <a:bodyPr>
            <a:normAutofit fontScale="90000"/>
          </a:bodyPr>
          <a:lstStyle/>
          <a:p>
            <a:r>
              <a:rPr lang="en-CA">
                <a:solidFill>
                  <a:srgbClr val="013F7A"/>
                </a:solidFill>
              </a:rPr>
              <a:t>Picking what is right for you</a:t>
            </a:r>
          </a:p>
        </p:txBody>
      </p:sp>
      <p:pic>
        <p:nvPicPr>
          <p:cNvPr id="2" name="Picture 1">
            <a:extLst>
              <a:ext uri="{FF2B5EF4-FFF2-40B4-BE49-F238E27FC236}">
                <a16:creationId xmlns:a16="http://schemas.microsoft.com/office/drawing/2014/main" id="{0BFE5CF1-651B-8246-566A-F285B1754352}"/>
              </a:ext>
            </a:extLst>
          </p:cNvPr>
          <p:cNvPicPr>
            <a:picLocks noChangeAspect="1"/>
          </p:cNvPicPr>
          <p:nvPr/>
        </p:nvPicPr>
        <p:blipFill rotWithShape="1">
          <a:blip r:embed="rId2"/>
          <a:srcRect l="22462" r="22462"/>
          <a:stretch/>
        </p:blipFill>
        <p:spPr>
          <a:xfrm>
            <a:off x="0" y="345688"/>
            <a:ext cx="5394940" cy="527452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319516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7AC8A-DAE2-4CB4-AC45-21262898CDCC}"/>
              </a:ext>
            </a:extLst>
          </p:cNvPr>
          <p:cNvSpPr>
            <a:spLocks noGrp="1"/>
          </p:cNvSpPr>
          <p:nvPr>
            <p:ph type="title"/>
          </p:nvPr>
        </p:nvSpPr>
        <p:spPr>
          <a:xfrm>
            <a:off x="280928" y="769777"/>
            <a:ext cx="11911072" cy="476219"/>
          </a:xfrm>
        </p:spPr>
        <p:txBody>
          <a:bodyPr anchor="t">
            <a:noAutofit/>
          </a:bodyPr>
          <a:lstStyle/>
          <a:p>
            <a:r>
              <a:rPr lang="en-US">
                <a:solidFill>
                  <a:srgbClr val="013F7A"/>
                </a:solidFill>
              </a:rPr>
              <a:t>Introductions</a:t>
            </a:r>
          </a:p>
        </p:txBody>
      </p:sp>
      <p:sp>
        <p:nvSpPr>
          <p:cNvPr id="5" name="Content Placeholder 4">
            <a:extLst>
              <a:ext uri="{FF2B5EF4-FFF2-40B4-BE49-F238E27FC236}">
                <a16:creationId xmlns:a16="http://schemas.microsoft.com/office/drawing/2014/main" id="{A0916624-B579-497F-BF8F-7A693F508B14}"/>
              </a:ext>
            </a:extLst>
          </p:cNvPr>
          <p:cNvSpPr>
            <a:spLocks noGrp="1"/>
          </p:cNvSpPr>
          <p:nvPr>
            <p:ph type="body" idx="1"/>
          </p:nvPr>
        </p:nvSpPr>
        <p:spPr>
          <a:xfrm>
            <a:off x="6387782" y="1480144"/>
            <a:ext cx="5410928" cy="4012834"/>
          </a:xfrm>
        </p:spPr>
        <p:txBody>
          <a:bodyPr vert="horz" lIns="91440" tIns="45720" rIns="91440" bIns="45720" rtlCol="0">
            <a:normAutofit/>
          </a:bodyPr>
          <a:lstStyle/>
          <a:p>
            <a:pPr marL="0" marR="0" lvl="0" indent="0" defTabSz="457200" rtl="0" eaLnBrk="1" fontAlgn="auto" latinLnBrk="0" hangingPunct="1">
              <a:spcBef>
                <a:spcPts val="1000"/>
              </a:spcBef>
              <a:spcAft>
                <a:spcPts val="0"/>
              </a:spcAft>
              <a:buClr>
                <a:srgbClr val="CD202E"/>
              </a:buClr>
              <a:buSzPct val="80000"/>
              <a:buNone/>
              <a:tabLst/>
              <a:defRPr/>
            </a:pPr>
            <a:r>
              <a:rPr lang="en-US" sz="2600" b="1">
                <a:solidFill>
                  <a:srgbClr val="C00000"/>
                </a:solidFill>
              </a:rPr>
              <a:t> </a:t>
            </a:r>
            <a:r>
              <a:rPr kumimoji="0" lang="en-US" sz="2600" b="1" i="0" u="none" strike="noStrike" kern="1200" cap="none" spc="0" normalizeH="0" baseline="0" noProof="0">
                <a:ln>
                  <a:noFill/>
                </a:ln>
                <a:solidFill>
                  <a:srgbClr val="C00000"/>
                </a:solidFill>
                <a:effectLst/>
                <a:uLnTx/>
                <a:uFillTx/>
              </a:rPr>
              <a:t>Bill Roth</a:t>
            </a:r>
            <a:endParaRPr kumimoji="0" lang="en-US" sz="2600" b="0" i="0" u="none" strike="noStrike" kern="1200" cap="none" spc="0" normalizeH="0" baseline="0" noProof="0">
              <a:ln>
                <a:noFill/>
              </a:ln>
              <a:solidFill>
                <a:srgbClr val="C00000"/>
              </a:solidFill>
              <a:effectLst/>
              <a:uLnTx/>
              <a:uFillTx/>
            </a:endParaRPr>
          </a:p>
          <a:p>
            <a:pPr marL="114300" lvl="1">
              <a:defRPr/>
            </a:pPr>
            <a:r>
              <a:rPr kumimoji="0" lang="en-US" b="1" i="0" u="none" strike="noStrike" kern="1200" cap="none" spc="0" normalizeH="0" baseline="0" noProof="0">
                <a:ln>
                  <a:noFill/>
                </a:ln>
                <a:solidFill>
                  <a:schemeClr val="tx1"/>
                </a:solidFill>
                <a:effectLst/>
                <a:uLnTx/>
                <a:uFillTx/>
              </a:rPr>
              <a:t>President &amp; CEO of Roth IAMS </a:t>
            </a:r>
          </a:p>
          <a:p>
            <a:pPr marL="114300" lvl="1">
              <a:defRPr/>
            </a:pPr>
            <a:r>
              <a:rPr lang="en-US" b="1">
                <a:solidFill>
                  <a:schemeClr val="tx1"/>
                </a:solidFill>
              </a:rPr>
              <a:t>Co-Founder of SLAM Technologies</a:t>
            </a:r>
          </a:p>
          <a:p>
            <a:pPr lvl="1" indent="-342900">
              <a:buFont typeface="Wingdings" panose="05000000000000000000" pitchFamily="2" charset="2"/>
              <a:buChar char="Ø"/>
              <a:defRPr/>
            </a:pPr>
            <a:r>
              <a:rPr kumimoji="0" lang="en-US" sz="1900" b="0" i="0" u="none" strike="noStrike" kern="1200" cap="none" spc="0" normalizeH="0" baseline="0" noProof="0">
                <a:ln>
                  <a:noFill/>
                </a:ln>
                <a:solidFill>
                  <a:schemeClr val="tx1"/>
                </a:solidFill>
                <a:effectLst/>
                <a:uLnTx/>
                <a:uFillTx/>
              </a:rPr>
              <a:t>Nearly 30 years of experience collaborating </a:t>
            </a:r>
            <a:r>
              <a:rPr lang="en-US" sz="1900">
                <a:solidFill>
                  <a:schemeClr val="tx1"/>
                </a:solidFill>
              </a:rPr>
              <a:t>with public sector institutions across North America on all aspects of facility and infrastructure asset management</a:t>
            </a:r>
          </a:p>
          <a:p>
            <a:pPr lvl="1" indent="-342900">
              <a:buFont typeface="Wingdings" panose="05000000000000000000" pitchFamily="2" charset="2"/>
              <a:buChar char="Ø"/>
              <a:defRPr/>
            </a:pPr>
            <a:r>
              <a:rPr lang="en-US" sz="1900">
                <a:solidFill>
                  <a:schemeClr val="tx1"/>
                </a:solidFill>
              </a:rPr>
              <a:t>Active member of several industry associations such as  APPA (National, Regional and Local),  NSPMA, NASFA, etc.</a:t>
            </a:r>
          </a:p>
        </p:txBody>
      </p:sp>
      <p:pic>
        <p:nvPicPr>
          <p:cNvPr id="2" name="Picture 1" descr="A person in a suit smiling&#10;&#10;Description automatically generated">
            <a:extLst>
              <a:ext uri="{FF2B5EF4-FFF2-40B4-BE49-F238E27FC236}">
                <a16:creationId xmlns:a16="http://schemas.microsoft.com/office/drawing/2014/main" id="{16672C29-17CB-C8F8-A138-D443E6C453BF}"/>
              </a:ext>
            </a:extLst>
          </p:cNvPr>
          <p:cNvPicPr>
            <a:picLocks noChangeAspect="1"/>
          </p:cNvPicPr>
          <p:nvPr/>
        </p:nvPicPr>
        <p:blipFill rotWithShape="1">
          <a:blip r:embed="rId2"/>
          <a:srcRect t="5713" r="1" b="32714"/>
          <a:stretch/>
        </p:blipFill>
        <p:spPr>
          <a:xfrm>
            <a:off x="280927" y="1480144"/>
            <a:ext cx="5976129" cy="3698168"/>
          </a:xfrm>
          <a:prstGeom prst="rect">
            <a:avLst/>
          </a:prstGeom>
          <a:noFill/>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3503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C61894-4367-FBC8-934D-3FA679C5FB0E}"/>
              </a:ext>
            </a:extLst>
          </p:cNvPr>
          <p:cNvSpPr>
            <a:spLocks noGrp="1"/>
          </p:cNvSpPr>
          <p:nvPr>
            <p:ph type="title"/>
          </p:nvPr>
        </p:nvSpPr>
        <p:spPr>
          <a:xfrm>
            <a:off x="525906" y="691837"/>
            <a:ext cx="10122632" cy="652054"/>
          </a:xfrm>
        </p:spPr>
        <p:txBody>
          <a:bodyPr/>
          <a:lstStyle/>
          <a:p>
            <a:pPr algn="l"/>
            <a:r>
              <a:rPr lang="en-CA">
                <a:solidFill>
                  <a:srgbClr val="013F7A"/>
                </a:solidFill>
              </a:rPr>
              <a:t>What Way is Right for Me?</a:t>
            </a:r>
          </a:p>
        </p:txBody>
      </p:sp>
      <p:sp>
        <p:nvSpPr>
          <p:cNvPr id="7" name="Content Placeholder 6">
            <a:extLst>
              <a:ext uri="{FF2B5EF4-FFF2-40B4-BE49-F238E27FC236}">
                <a16:creationId xmlns:a16="http://schemas.microsoft.com/office/drawing/2014/main" id="{D875CA7F-ADCD-4FE8-326D-B7F431F01360}"/>
              </a:ext>
            </a:extLst>
          </p:cNvPr>
          <p:cNvSpPr>
            <a:spLocks noGrp="1"/>
          </p:cNvSpPr>
          <p:nvPr>
            <p:ph sz="half" idx="2"/>
          </p:nvPr>
        </p:nvSpPr>
        <p:spPr>
          <a:xfrm>
            <a:off x="636850" y="1588738"/>
            <a:ext cx="5033797" cy="4100939"/>
          </a:xfrm>
        </p:spPr>
        <p:txBody>
          <a:bodyPr/>
          <a:lstStyle/>
          <a:p>
            <a:pPr>
              <a:lnSpc>
                <a:spcPct val="107000"/>
              </a:lnSpc>
              <a:spcAft>
                <a:spcPts val="800"/>
              </a:spcAft>
              <a:buFont typeface="Wingdings" panose="05000000000000000000" pitchFamily="2" charset="2"/>
              <a:buChar char="Ø"/>
              <a:tabLst>
                <a:tab pos="457200" algn="l"/>
              </a:tabLst>
            </a:pPr>
            <a:r>
              <a:rPr lang="en-CA" sz="1800" b="1" kern="100">
                <a:effectLst/>
                <a:latin typeface="Aptos" panose="020B0004020202020204" pitchFamily="34" charset="0"/>
                <a:ea typeface="Aptos" panose="020B0004020202020204" pitchFamily="34" charset="0"/>
                <a:cs typeface="Times New Roman" panose="02020603050405020304" pitchFamily="18" charset="0"/>
              </a:rPr>
              <a:t>Portfolio Characteristics</a:t>
            </a:r>
            <a:r>
              <a:rPr lang="en-CA" sz="1800" kern="100">
                <a:effectLst/>
                <a:latin typeface="Aptos" panose="020B0004020202020204" pitchFamily="34" charset="0"/>
                <a:ea typeface="Aptos" panose="020B0004020202020204" pitchFamily="34" charset="0"/>
                <a:cs typeface="Times New Roman" panose="02020603050405020304" pitchFamily="18" charset="0"/>
              </a:rPr>
              <a:t> – Uniform vs. diverse assets.</a:t>
            </a:r>
          </a:p>
          <a:p>
            <a:pPr>
              <a:lnSpc>
                <a:spcPct val="107000"/>
              </a:lnSpc>
              <a:spcAft>
                <a:spcPts val="800"/>
              </a:spcAft>
              <a:buFont typeface="Wingdings" panose="05000000000000000000" pitchFamily="2" charset="2"/>
              <a:buChar char="Ø"/>
              <a:tabLst>
                <a:tab pos="457200" algn="l"/>
              </a:tabLst>
            </a:pPr>
            <a:r>
              <a:rPr lang="en-CA" sz="1800" b="1" kern="100">
                <a:effectLst/>
                <a:latin typeface="Aptos" panose="020B0004020202020204" pitchFamily="34" charset="0"/>
                <a:ea typeface="Aptos" panose="020B0004020202020204" pitchFamily="34" charset="0"/>
                <a:cs typeface="Times New Roman" panose="02020603050405020304" pitchFamily="18" charset="0"/>
              </a:rPr>
              <a:t>Data Availability</a:t>
            </a:r>
            <a:r>
              <a:rPr lang="en-CA" sz="1800" kern="100">
                <a:effectLst/>
                <a:latin typeface="Aptos" panose="020B0004020202020204" pitchFamily="34" charset="0"/>
                <a:ea typeface="Aptos" panose="020B0004020202020204" pitchFamily="34" charset="0"/>
                <a:cs typeface="Times New Roman" panose="02020603050405020304" pitchFamily="18" charset="0"/>
              </a:rPr>
              <a:t> – Do you have up-to-date IVs or asset inventories?</a:t>
            </a:r>
          </a:p>
          <a:p>
            <a:pPr>
              <a:lnSpc>
                <a:spcPct val="107000"/>
              </a:lnSpc>
              <a:spcAft>
                <a:spcPts val="800"/>
              </a:spcAft>
              <a:buFont typeface="Wingdings" panose="05000000000000000000" pitchFamily="2" charset="2"/>
              <a:buChar char="Ø"/>
              <a:tabLst>
                <a:tab pos="457200" algn="l"/>
              </a:tabLst>
            </a:pPr>
            <a:r>
              <a:rPr lang="en-CA" sz="1800" b="1" kern="100">
                <a:effectLst/>
                <a:latin typeface="Aptos" panose="020B0004020202020204" pitchFamily="34" charset="0"/>
                <a:ea typeface="Aptos" panose="020B0004020202020204" pitchFamily="34" charset="0"/>
                <a:cs typeface="Times New Roman" panose="02020603050405020304" pitchFamily="18" charset="0"/>
              </a:rPr>
              <a:t>Accuracy vs. Simplicity</a:t>
            </a:r>
            <a:r>
              <a:rPr lang="en-CA" sz="1800" kern="100">
                <a:effectLst/>
                <a:latin typeface="Aptos" panose="020B0004020202020204" pitchFamily="34" charset="0"/>
                <a:ea typeface="Aptos" panose="020B0004020202020204" pitchFamily="34" charset="0"/>
                <a:cs typeface="Times New Roman" panose="02020603050405020304" pitchFamily="18" charset="0"/>
              </a:rPr>
              <a:t> – Is ease of use more important than precision?</a:t>
            </a:r>
          </a:p>
          <a:p>
            <a:pPr>
              <a:lnSpc>
                <a:spcPct val="107000"/>
              </a:lnSpc>
              <a:spcAft>
                <a:spcPts val="800"/>
              </a:spcAft>
              <a:buFont typeface="Wingdings" panose="05000000000000000000" pitchFamily="2" charset="2"/>
              <a:buChar char="Ø"/>
              <a:tabLst>
                <a:tab pos="457200" algn="l"/>
              </a:tabLst>
            </a:pPr>
            <a:r>
              <a:rPr lang="en-CA" sz="1800" b="1" kern="100">
                <a:effectLst/>
                <a:latin typeface="Aptos" panose="020B0004020202020204" pitchFamily="34" charset="0"/>
                <a:ea typeface="Aptos" panose="020B0004020202020204" pitchFamily="34" charset="0"/>
                <a:cs typeface="Times New Roman" panose="02020603050405020304" pitchFamily="18" charset="0"/>
              </a:rPr>
              <a:t>Consistency Over Time</a:t>
            </a:r>
            <a:r>
              <a:rPr lang="en-CA" sz="1800" kern="100">
                <a:effectLst/>
                <a:latin typeface="Aptos" panose="020B0004020202020204" pitchFamily="34" charset="0"/>
                <a:ea typeface="Aptos" panose="020B0004020202020204" pitchFamily="34" charset="0"/>
                <a:cs typeface="Times New Roman" panose="02020603050405020304" pitchFamily="18" charset="0"/>
              </a:rPr>
              <a:t> – Can you maintain the same methodology?</a:t>
            </a:r>
          </a:p>
          <a:p>
            <a:endParaRPr lang="en-CA"/>
          </a:p>
        </p:txBody>
      </p:sp>
      <p:sp>
        <p:nvSpPr>
          <p:cNvPr id="5" name="Slide Number Placeholder 4">
            <a:extLst>
              <a:ext uri="{FF2B5EF4-FFF2-40B4-BE49-F238E27FC236}">
                <a16:creationId xmlns:a16="http://schemas.microsoft.com/office/drawing/2014/main" id="{F56E7AE3-E2BC-ED2F-C7F5-DE025242DED4}"/>
              </a:ext>
            </a:extLst>
          </p:cNvPr>
          <p:cNvSpPr>
            <a:spLocks noGrp="1"/>
          </p:cNvSpPr>
          <p:nvPr>
            <p:ph type="sldNum" sz="quarter" idx="4294967295"/>
          </p:nvPr>
        </p:nvSpPr>
        <p:spPr>
          <a:xfrm>
            <a:off x="0" y="0"/>
            <a:ext cx="0" cy="0"/>
          </a:xfrm>
        </p:spPr>
        <p:txBody>
          <a:bodyPr/>
          <a:lstStyle/>
          <a:p>
            <a:fld id="{4FAB73BC-B049-4115-A692-8D63A059BFB8}" type="slidenum">
              <a:rPr lang="en-US" smtClean="0"/>
              <a:t>30</a:t>
            </a:fld>
            <a:endParaRPr lang="en-US"/>
          </a:p>
        </p:txBody>
      </p:sp>
      <p:pic>
        <p:nvPicPr>
          <p:cNvPr id="19462" name="Picture 6" descr="Crossroad Images – Browse 5,688,749 Stock Photos, Vectors, and Video |  Adobe Stock">
            <a:extLst>
              <a:ext uri="{FF2B5EF4-FFF2-40B4-BE49-F238E27FC236}">
                <a16:creationId xmlns:a16="http://schemas.microsoft.com/office/drawing/2014/main" id="{1690CED9-70B6-F9BE-9857-ACE7A457B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940" y="1588738"/>
            <a:ext cx="7696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0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CE7D7-24B4-21E8-A949-4C0378CF4A9E}"/>
              </a:ext>
            </a:extLst>
          </p:cNvPr>
          <p:cNvSpPr>
            <a:spLocks noGrp="1"/>
          </p:cNvSpPr>
          <p:nvPr>
            <p:ph type="title"/>
          </p:nvPr>
        </p:nvSpPr>
        <p:spPr>
          <a:xfrm>
            <a:off x="850168" y="559097"/>
            <a:ext cx="10122632" cy="652054"/>
          </a:xfrm>
          <a:noFill/>
        </p:spPr>
        <p:txBody>
          <a:bodyPr anchor="ctr">
            <a:normAutofit/>
          </a:bodyPr>
          <a:lstStyle/>
          <a:p>
            <a:pPr algn="l"/>
            <a:r>
              <a:rPr lang="en-CA">
                <a:solidFill>
                  <a:srgbClr val="013F7A"/>
                </a:solidFill>
              </a:rPr>
              <a:t>In Summary</a:t>
            </a:r>
          </a:p>
        </p:txBody>
      </p:sp>
      <p:graphicFrame>
        <p:nvGraphicFramePr>
          <p:cNvPr id="10" name="Content Placeholder 7">
            <a:extLst>
              <a:ext uri="{FF2B5EF4-FFF2-40B4-BE49-F238E27FC236}">
                <a16:creationId xmlns:a16="http://schemas.microsoft.com/office/drawing/2014/main" id="{62B626F8-E1B8-F3F6-37CF-6D9FBAF94601}"/>
              </a:ext>
            </a:extLst>
          </p:cNvPr>
          <p:cNvGraphicFramePr>
            <a:graphicFrameLocks noGrp="1"/>
          </p:cNvGraphicFramePr>
          <p:nvPr>
            <p:ph sz="half" idx="2"/>
            <p:extLst>
              <p:ext uri="{D42A27DB-BD31-4B8C-83A1-F6EECF244321}">
                <p14:modId xmlns:p14="http://schemas.microsoft.com/office/powerpoint/2010/main" val="1412711217"/>
              </p:ext>
            </p:extLst>
          </p:nvPr>
        </p:nvGraphicFramePr>
        <p:xfrm>
          <a:off x="850168" y="1413170"/>
          <a:ext cx="10126362" cy="4100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903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076A2-EDF1-6917-BFD7-9E89C256B4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9A3E11-AE1B-B4D9-AFB0-E32ABB6CB046}"/>
              </a:ext>
            </a:extLst>
          </p:cNvPr>
          <p:cNvSpPr>
            <a:spLocks noGrp="1"/>
          </p:cNvSpPr>
          <p:nvPr>
            <p:ph type="title"/>
          </p:nvPr>
        </p:nvSpPr>
        <p:spPr>
          <a:xfrm>
            <a:off x="5683174" y="2546555"/>
            <a:ext cx="6879887" cy="1399280"/>
          </a:xfrm>
        </p:spPr>
        <p:txBody>
          <a:bodyPr>
            <a:normAutofit/>
          </a:bodyPr>
          <a:lstStyle/>
          <a:p>
            <a:r>
              <a:rPr lang="en-CA">
                <a:solidFill>
                  <a:srgbClr val="013F7A"/>
                </a:solidFill>
              </a:rPr>
              <a:t>One more thing</a:t>
            </a:r>
          </a:p>
        </p:txBody>
      </p:sp>
      <p:pic>
        <p:nvPicPr>
          <p:cNvPr id="2" name="Picture 1">
            <a:extLst>
              <a:ext uri="{FF2B5EF4-FFF2-40B4-BE49-F238E27FC236}">
                <a16:creationId xmlns:a16="http://schemas.microsoft.com/office/drawing/2014/main" id="{67F07307-AEC8-43D3-A2B3-5EE246D13A82}"/>
              </a:ext>
            </a:extLst>
          </p:cNvPr>
          <p:cNvPicPr>
            <a:picLocks noChangeAspect="1"/>
          </p:cNvPicPr>
          <p:nvPr/>
        </p:nvPicPr>
        <p:blipFill rotWithShape="1">
          <a:blip r:embed="rId2"/>
          <a:srcRect l="22462" r="22462"/>
          <a:stretch/>
        </p:blipFill>
        <p:spPr>
          <a:xfrm>
            <a:off x="0" y="345688"/>
            <a:ext cx="5394940" cy="527452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360831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3A7354-D8DF-0B66-05D5-6FEC53C71B5F}"/>
              </a:ext>
            </a:extLst>
          </p:cNvPr>
          <p:cNvPicPr>
            <a:picLocks noChangeAspect="1"/>
          </p:cNvPicPr>
          <p:nvPr/>
        </p:nvPicPr>
        <p:blipFill>
          <a:blip r:embed="rId2"/>
          <a:stretch>
            <a:fillRect/>
          </a:stretch>
        </p:blipFill>
        <p:spPr>
          <a:xfrm>
            <a:off x="1770965" y="806660"/>
            <a:ext cx="8650069" cy="4633352"/>
          </a:xfrm>
          <a:prstGeom prst="rect">
            <a:avLst/>
          </a:prstGeom>
        </p:spPr>
      </p:pic>
    </p:spTree>
    <p:extLst>
      <p:ext uri="{BB962C8B-B14F-4D97-AF65-F5344CB8AC3E}">
        <p14:creationId xmlns:p14="http://schemas.microsoft.com/office/powerpoint/2010/main" val="8920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C5D3F1-7626-0781-F20D-6789B36F98E0}"/>
              </a:ext>
            </a:extLst>
          </p:cNvPr>
          <p:cNvSpPr>
            <a:spLocks noGrp="1"/>
          </p:cNvSpPr>
          <p:nvPr>
            <p:ph type="title"/>
          </p:nvPr>
        </p:nvSpPr>
        <p:spPr>
          <a:xfrm>
            <a:off x="8679978" y="2089157"/>
            <a:ext cx="3292303" cy="1046829"/>
          </a:xfrm>
        </p:spPr>
        <p:txBody>
          <a:bodyPr/>
          <a:lstStyle/>
          <a:p>
            <a:pPr algn="ctr"/>
            <a:r>
              <a:rPr lang="en-CA">
                <a:solidFill>
                  <a:srgbClr val="013F7A"/>
                </a:solidFill>
                <a:latin typeface="Arial Black" panose="020B0A04020102020204" pitchFamily="34" charset="0"/>
                <a:cs typeface="Arial" panose="020B0604020202020204" pitchFamily="34" charset="0"/>
              </a:rPr>
              <a:t>Q &amp; A</a:t>
            </a:r>
          </a:p>
        </p:txBody>
      </p:sp>
      <p:pic>
        <p:nvPicPr>
          <p:cNvPr id="3" name="Picture 2" descr="Close-up of hands clapping&#10;&#10;Description automatically generated with low confidence">
            <a:extLst>
              <a:ext uri="{FF2B5EF4-FFF2-40B4-BE49-F238E27FC236}">
                <a16:creationId xmlns:a16="http://schemas.microsoft.com/office/drawing/2014/main" id="{95F01A46-24F6-A07A-5F16-56F252E13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1244"/>
            <a:ext cx="8460260" cy="5305230"/>
          </a:xfrm>
          <a:prstGeom prst="rect">
            <a:avLst/>
          </a:prstGeom>
        </p:spPr>
      </p:pic>
      <p:pic>
        <p:nvPicPr>
          <p:cNvPr id="2" name="Picture 1" descr="A black and red rectangle&#10;&#10;Description automatically generated with low confidence">
            <a:extLst>
              <a:ext uri="{FF2B5EF4-FFF2-40B4-BE49-F238E27FC236}">
                <a16:creationId xmlns:a16="http://schemas.microsoft.com/office/drawing/2014/main" id="{74B6F1FF-B9DF-A6EE-6FC3-75991B822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51929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uilding with many windows&#10;&#10;Description automatically generated">
            <a:extLst>
              <a:ext uri="{FF2B5EF4-FFF2-40B4-BE49-F238E27FC236}">
                <a16:creationId xmlns:a16="http://schemas.microsoft.com/office/drawing/2014/main" id="{615F16FE-5769-32D7-4036-068D2CCA9922}"/>
              </a:ext>
            </a:extLst>
          </p:cNvPr>
          <p:cNvPicPr>
            <a:picLocks noChangeAspect="1"/>
          </p:cNvPicPr>
          <p:nvPr/>
        </p:nvPicPr>
        <p:blipFill>
          <a:blip r:embed="rId3"/>
          <a:srcRect t="48528" b="501"/>
          <a:stretch/>
        </p:blipFill>
        <p:spPr>
          <a:xfrm>
            <a:off x="0" y="2183706"/>
            <a:ext cx="12192000" cy="3495599"/>
          </a:xfrm>
          <a:prstGeom prst="rect">
            <a:avLst/>
          </a:prstGeom>
        </p:spPr>
      </p:pic>
      <p:sp>
        <p:nvSpPr>
          <p:cNvPr id="34" name="TextBox 33">
            <a:extLst>
              <a:ext uri="{FF2B5EF4-FFF2-40B4-BE49-F238E27FC236}">
                <a16:creationId xmlns:a16="http://schemas.microsoft.com/office/drawing/2014/main" id="{1813B700-7737-4F0B-822E-5E2307890D62}"/>
              </a:ext>
            </a:extLst>
          </p:cNvPr>
          <p:cNvSpPr txBox="1"/>
          <p:nvPr/>
        </p:nvSpPr>
        <p:spPr>
          <a:xfrm>
            <a:off x="640355" y="791713"/>
            <a:ext cx="11231336" cy="646331"/>
          </a:xfrm>
          <a:prstGeom prst="rect">
            <a:avLst/>
          </a:prstGeom>
          <a:noFill/>
        </p:spPr>
        <p:txBody>
          <a:bodyPr wrap="square" rtlCol="0">
            <a:spAutoFit/>
          </a:bodyPr>
          <a:lstStyle/>
          <a:p>
            <a:r>
              <a:rPr lang="en-CA" sz="3600" b="1" cap="all" spc="600">
                <a:solidFill>
                  <a:srgbClr val="013F7A"/>
                </a:solidFill>
                <a:latin typeface="+mj-lt"/>
                <a:ea typeface="+mj-ea"/>
              </a:rPr>
              <a:t>For More Thought Leadership</a:t>
            </a:r>
          </a:p>
        </p:txBody>
      </p:sp>
      <p:sp>
        <p:nvSpPr>
          <p:cNvPr id="2" name="Content Placeholder 4">
            <a:extLst>
              <a:ext uri="{FF2B5EF4-FFF2-40B4-BE49-F238E27FC236}">
                <a16:creationId xmlns:a16="http://schemas.microsoft.com/office/drawing/2014/main" id="{590AE770-F91D-247E-74BF-E7CD26B158A4}"/>
              </a:ext>
            </a:extLst>
          </p:cNvPr>
          <p:cNvSpPr txBox="1">
            <a:spLocks/>
          </p:cNvSpPr>
          <p:nvPr/>
        </p:nvSpPr>
        <p:spPr>
          <a:xfrm>
            <a:off x="1152821" y="1279652"/>
            <a:ext cx="8485701" cy="4599940"/>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tx2">
                  <a:lumMod val="90000"/>
                  <a:lumOff val="10000"/>
                </a:schemeClr>
              </a:buClr>
              <a:buSzPct val="80000"/>
              <a:buFont typeface="Wingdings 3" charset="2"/>
              <a:buNone/>
              <a:defRPr sz="2400" kern="1200">
                <a:solidFill>
                  <a:srgbClr val="D9724B"/>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342900" indent="-342900" algn="l">
              <a:buClr>
                <a:srgbClr val="CD202E"/>
              </a:buClr>
              <a:buFont typeface="Wingdings 3" charset="2"/>
              <a:buChar char=""/>
              <a:defRPr/>
            </a:pPr>
            <a:endParaRPr lang="en-US" b="1" u="sng">
              <a:solidFill>
                <a:schemeClr val="tx1"/>
              </a:solidFill>
            </a:endParaRPr>
          </a:p>
        </p:txBody>
      </p:sp>
      <p:pic>
        <p:nvPicPr>
          <p:cNvPr id="3" name="Content Placeholder 4">
            <a:extLst>
              <a:ext uri="{FF2B5EF4-FFF2-40B4-BE49-F238E27FC236}">
                <a16:creationId xmlns:a16="http://schemas.microsoft.com/office/drawing/2014/main" id="{1669900C-F5C4-74C5-FC24-78B912A34F96}"/>
              </a:ext>
            </a:extLst>
          </p:cNvPr>
          <p:cNvPicPr>
            <a:picLocks noChangeAspect="1"/>
          </p:cNvPicPr>
          <p:nvPr/>
        </p:nvPicPr>
        <p:blipFill>
          <a:blip r:embed="rId4"/>
          <a:stretch>
            <a:fillRect/>
          </a:stretch>
        </p:blipFill>
        <p:spPr>
          <a:xfrm>
            <a:off x="4549419" y="2444863"/>
            <a:ext cx="3093161" cy="3093161"/>
          </a:xfrm>
          <a:prstGeom prst="rect">
            <a:avLst/>
          </a:prstGeom>
        </p:spPr>
      </p:pic>
      <p:sp>
        <p:nvSpPr>
          <p:cNvPr id="9" name="TextBox 8">
            <a:extLst>
              <a:ext uri="{FF2B5EF4-FFF2-40B4-BE49-F238E27FC236}">
                <a16:creationId xmlns:a16="http://schemas.microsoft.com/office/drawing/2014/main" id="{0A2190BE-00F1-8A3C-0524-0DAE9D6B2A87}"/>
              </a:ext>
            </a:extLst>
          </p:cNvPr>
          <p:cNvSpPr txBox="1"/>
          <p:nvPr/>
        </p:nvSpPr>
        <p:spPr>
          <a:xfrm>
            <a:off x="2939143" y="1537375"/>
            <a:ext cx="6988628" cy="646331"/>
          </a:xfrm>
          <a:prstGeom prst="rect">
            <a:avLst/>
          </a:prstGeom>
          <a:noFill/>
        </p:spPr>
        <p:txBody>
          <a:bodyPr wrap="square">
            <a:spAutoFit/>
          </a:bodyPr>
          <a:lstStyle/>
          <a:p>
            <a:r>
              <a:rPr kumimoji="0" lang="en-CA" sz="3600" b="1" i="0" u="none" strike="noStrike" kern="1200" cap="all" spc="600" normalizeH="0" baseline="0" noProof="0">
                <a:ln>
                  <a:noFill/>
                </a:ln>
                <a:solidFill>
                  <a:srgbClr val="C00000"/>
                </a:solidFill>
                <a:effectLst/>
                <a:uLnTx/>
                <a:uFillTx/>
                <a:latin typeface="Arial Black"/>
                <a:ea typeface="+mn-ea"/>
                <a:cs typeface="+mn-cs"/>
              </a:rPr>
              <a:t>Scan the QR Code!</a:t>
            </a:r>
            <a:endParaRPr lang="en-US">
              <a:solidFill>
                <a:srgbClr val="C00000"/>
              </a:solidFill>
            </a:endParaRPr>
          </a:p>
        </p:txBody>
      </p:sp>
    </p:spTree>
    <p:extLst>
      <p:ext uri="{BB962C8B-B14F-4D97-AF65-F5344CB8AC3E}">
        <p14:creationId xmlns:p14="http://schemas.microsoft.com/office/powerpoint/2010/main" val="179747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A2BEB-E3ED-F96C-3956-37BB529830E4}"/>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2E525FC6-A975-A8A9-27FF-B171A90CDC2E}"/>
              </a:ext>
            </a:extLst>
          </p:cNvPr>
          <p:cNvSpPr txBox="1">
            <a:spLocks/>
          </p:cNvSpPr>
          <p:nvPr/>
        </p:nvSpPr>
        <p:spPr>
          <a:xfrm>
            <a:off x="1152821" y="1279652"/>
            <a:ext cx="8485701" cy="4599940"/>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tx2">
                  <a:lumMod val="90000"/>
                  <a:lumOff val="10000"/>
                </a:schemeClr>
              </a:buClr>
              <a:buSzPct val="80000"/>
              <a:buFont typeface="Wingdings 3" charset="2"/>
              <a:buNone/>
              <a:defRPr sz="2400" kern="1200">
                <a:solidFill>
                  <a:srgbClr val="D9724B"/>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342900" indent="-342900" algn="l">
              <a:buClr>
                <a:srgbClr val="CD202E"/>
              </a:buClr>
              <a:buFont typeface="Wingdings 3" charset="2"/>
              <a:buChar char=""/>
              <a:defRPr/>
            </a:pPr>
            <a:endParaRPr lang="en-US" b="1" u="sng">
              <a:solidFill>
                <a:schemeClr val="tx1"/>
              </a:solidFill>
            </a:endParaRPr>
          </a:p>
        </p:txBody>
      </p:sp>
      <p:grpSp>
        <p:nvGrpSpPr>
          <p:cNvPr id="3" name="Group 2">
            <a:extLst>
              <a:ext uri="{FF2B5EF4-FFF2-40B4-BE49-F238E27FC236}">
                <a16:creationId xmlns:a16="http://schemas.microsoft.com/office/drawing/2014/main" id="{22275B9D-8B77-57D6-E984-224B474B21E8}"/>
              </a:ext>
            </a:extLst>
          </p:cNvPr>
          <p:cNvGrpSpPr/>
          <p:nvPr/>
        </p:nvGrpSpPr>
        <p:grpSpPr>
          <a:xfrm>
            <a:off x="294425" y="428070"/>
            <a:ext cx="8024628" cy="5379354"/>
            <a:chOff x="383684" y="1119187"/>
            <a:chExt cx="8643967" cy="5379354"/>
          </a:xfrm>
        </p:grpSpPr>
        <p:sp>
          <p:nvSpPr>
            <p:cNvPr id="4" name="TextBox 3">
              <a:extLst>
                <a:ext uri="{FF2B5EF4-FFF2-40B4-BE49-F238E27FC236}">
                  <a16:creationId xmlns:a16="http://schemas.microsoft.com/office/drawing/2014/main" id="{2E0F68E0-8F31-5750-2110-795DBBCC09FC}"/>
                </a:ext>
              </a:extLst>
            </p:cNvPr>
            <p:cNvSpPr txBox="1"/>
            <p:nvPr/>
          </p:nvSpPr>
          <p:spPr>
            <a:xfrm>
              <a:off x="383684" y="1119187"/>
              <a:ext cx="8643967" cy="646331"/>
            </a:xfrm>
            <a:prstGeom prst="rect">
              <a:avLst/>
            </a:prstGeom>
            <a:noFill/>
          </p:spPr>
          <p:txBody>
            <a:bodyPr wrap="square" rtlCol="0">
              <a:spAutoFit/>
            </a:bodyPr>
            <a:lstStyle/>
            <a:p>
              <a:r>
                <a:rPr lang="en-US" sz="3600">
                  <a:solidFill>
                    <a:srgbClr val="013F7A"/>
                  </a:solidFill>
                  <a:latin typeface="Arial Black" panose="020B0A04020102020204" pitchFamily="34" charset="0"/>
                  <a:ea typeface="+mj-ea"/>
                  <a:cs typeface="Arial" panose="020B0604020202020204" pitchFamily="34" charset="0"/>
                </a:rPr>
                <a:t>THANK</a:t>
              </a:r>
              <a:r>
                <a:rPr lang="en-US" sz="3200" b="1">
                  <a:solidFill>
                    <a:srgbClr val="0D4C82"/>
                  </a:solidFill>
                  <a:latin typeface="Arial" panose="020B0604020202020204" pitchFamily="34" charset="0"/>
                  <a:cs typeface="Arial" panose="020B0604020202020204" pitchFamily="34" charset="0"/>
                </a:rPr>
                <a:t> </a:t>
              </a:r>
              <a:r>
                <a:rPr lang="en-US" sz="3600">
                  <a:solidFill>
                    <a:srgbClr val="013F7A"/>
                  </a:solidFill>
                  <a:latin typeface="Arial Black" panose="020B0A04020102020204" pitchFamily="34" charset="0"/>
                  <a:ea typeface="+mj-ea"/>
                  <a:cs typeface="Arial" panose="020B0604020202020204" pitchFamily="34" charset="0"/>
                </a:rPr>
                <a:t>YOU FOR ATTENDING</a:t>
              </a:r>
              <a:endParaRPr lang="en-CA" sz="3600">
                <a:solidFill>
                  <a:srgbClr val="013F7A"/>
                </a:solidFill>
                <a:latin typeface="Arial Black" panose="020B0A040201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DADEAFC3-6ACF-BCB3-BFBA-F71A0841AF0D}"/>
                </a:ext>
              </a:extLst>
            </p:cNvPr>
            <p:cNvSpPr txBox="1"/>
            <p:nvPr/>
          </p:nvSpPr>
          <p:spPr>
            <a:xfrm>
              <a:off x="567733" y="1881893"/>
              <a:ext cx="6545099" cy="4616648"/>
            </a:xfrm>
            <a:prstGeom prst="rect">
              <a:avLst/>
            </a:prstGeom>
            <a:noFill/>
          </p:spPr>
          <p:txBody>
            <a:bodyPr wrap="square">
              <a:spAutoFit/>
            </a:bodyPr>
            <a:lstStyle/>
            <a:p>
              <a:pPr algn="l">
                <a:lnSpc>
                  <a:spcPct val="150000"/>
                </a:lnSpc>
                <a:buClr>
                  <a:srgbClr val="CD202E"/>
                </a:buClr>
                <a:defRPr/>
              </a:pPr>
              <a:r>
                <a:rPr lang="en-US" sz="2800">
                  <a:latin typeface="Arial" panose="020B0604020202020204" pitchFamily="34" charset="0"/>
                  <a:cs typeface="Arial" panose="020B0604020202020204" pitchFamily="34" charset="0"/>
                </a:rPr>
                <a:t>Connect with us directly </a:t>
              </a:r>
            </a:p>
            <a:p>
              <a:pPr marL="800100" lvl="1" indent="-342900">
                <a:lnSpc>
                  <a:spcPct val="150000"/>
                </a:lnSpc>
                <a:buClr>
                  <a:srgbClr val="CD202E"/>
                </a:buClr>
                <a:buFont typeface="Wingdings 3" charset="2"/>
                <a:buChar char=""/>
                <a:defRPr/>
              </a:pPr>
              <a:r>
                <a:rPr lang="en-US" sz="2400" b="1" u="sng">
                  <a:solidFill>
                    <a:srgbClr val="CB2027"/>
                  </a:solidFill>
                  <a:latin typeface="Arial" panose="020B0604020202020204" pitchFamily="34" charset="0"/>
                  <a:cs typeface="Arial" panose="020B0604020202020204" pitchFamily="34" charset="0"/>
                </a:rPr>
                <a:t>bill.roth@rothiams.com</a:t>
              </a:r>
            </a:p>
            <a:p>
              <a:pPr marL="800100" lvl="1" indent="-342900">
                <a:lnSpc>
                  <a:spcPct val="150000"/>
                </a:lnSpc>
                <a:buClr>
                  <a:srgbClr val="CD202E"/>
                </a:buClr>
                <a:buFont typeface="Wingdings 3" charset="2"/>
                <a:buChar char=""/>
                <a:defRPr/>
              </a:pPr>
              <a:r>
                <a:rPr lang="en-US" sz="2400" b="1">
                  <a:solidFill>
                    <a:srgbClr val="CB2027"/>
                  </a:solidFill>
                  <a:latin typeface="Arial" panose="020B0604020202020204" pitchFamily="34" charset="0"/>
                  <a:cs typeface="Arial" panose="020B0604020202020204" pitchFamily="34" charset="0"/>
                </a:rPr>
                <a:t>US - (727) 247-9419</a:t>
              </a:r>
            </a:p>
            <a:p>
              <a:pPr marL="800100" lvl="1" indent="-342900">
                <a:lnSpc>
                  <a:spcPct val="150000"/>
                </a:lnSpc>
                <a:buClr>
                  <a:srgbClr val="CD202E"/>
                </a:buClr>
                <a:buFont typeface="Wingdings 3" charset="2"/>
                <a:buChar char=""/>
                <a:defRPr/>
              </a:pPr>
              <a:r>
                <a:rPr lang="en-US" sz="2400" b="1">
                  <a:solidFill>
                    <a:srgbClr val="CB2027"/>
                  </a:solidFill>
                  <a:latin typeface="Arial" panose="020B0604020202020204" pitchFamily="34" charset="0"/>
                  <a:cs typeface="Arial" panose="020B0604020202020204" pitchFamily="34" charset="0"/>
                </a:rPr>
                <a:t>CA – (416)-700-6678</a:t>
              </a:r>
            </a:p>
            <a:p>
              <a:pPr marL="800100" lvl="1" indent="-342900">
                <a:lnSpc>
                  <a:spcPct val="150000"/>
                </a:lnSpc>
                <a:buClr>
                  <a:srgbClr val="CD202E"/>
                </a:buClr>
                <a:buFont typeface="Wingdings 3" charset="2"/>
                <a:buChar char=""/>
                <a:defRPr/>
              </a:pPr>
              <a:r>
                <a:rPr lang="en-US" sz="2400" b="1">
                  <a:solidFill>
                    <a:srgbClr val="CB2027"/>
                  </a:solidFill>
                  <a:latin typeface="Arial" panose="020B0604020202020204" pitchFamily="34" charset="0"/>
                  <a:cs typeface="Arial" panose="020B0604020202020204" pitchFamily="34" charset="0"/>
                </a:rPr>
                <a:t>ayden</a:t>
              </a:r>
              <a:r>
                <a:rPr lang="en-US" sz="2400" b="1" err="1">
                  <a:solidFill>
                    <a:srgbClr val="CB2027"/>
                  </a:solidFill>
                  <a:latin typeface="Arial" panose="020B0604020202020204" pitchFamily="34" charset="0"/>
                  <a:cs typeface="Arial" panose="020B0604020202020204" pitchFamily="34" charset="0"/>
                </a:rPr>
                <a:t>.townsend</a:t>
              </a:r>
              <a:r>
                <a:rPr lang="en-US" sz="2400" b="1">
                  <a:solidFill>
                    <a:srgbClr val="CB2027"/>
                  </a:solidFill>
                  <a:latin typeface="Arial" panose="020B0604020202020204" pitchFamily="34" charset="0"/>
                  <a:cs typeface="Arial" panose="020B0604020202020204" pitchFamily="34" charset="0"/>
                </a:rPr>
                <a:t>@rothiams.com</a:t>
              </a:r>
            </a:p>
            <a:p>
              <a:pPr marL="342900" indent="-342900" algn="l">
                <a:lnSpc>
                  <a:spcPct val="150000"/>
                </a:lnSpc>
                <a:buClr>
                  <a:srgbClr val="CD202E"/>
                </a:buClr>
                <a:buFont typeface="Wingdings 3" charset="2"/>
                <a:buChar char=""/>
                <a:defRPr/>
              </a:pPr>
              <a:r>
                <a:rPr lang="en-US" sz="2800">
                  <a:latin typeface="Arial" panose="020B0604020202020204" pitchFamily="34" charset="0"/>
                  <a:cs typeface="Arial" panose="020B0604020202020204" pitchFamily="34" charset="0"/>
                </a:rPr>
                <a:t>Visit our website at </a:t>
              </a:r>
              <a:r>
                <a:rPr lang="en-US" sz="2400" b="1" u="sng">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rothiams.com</a:t>
              </a:r>
              <a:endParaRPr lang="en-US" sz="2400" b="1" u="sng">
                <a:solidFill>
                  <a:srgbClr val="C00000"/>
                </a:solidFill>
                <a:latin typeface="Arial" panose="020B0604020202020204" pitchFamily="34" charset="0"/>
                <a:cs typeface="Arial" panose="020B0604020202020204" pitchFamily="34" charset="0"/>
              </a:endParaRPr>
            </a:p>
            <a:p>
              <a:pPr marL="342900" indent="-342900" algn="l">
                <a:lnSpc>
                  <a:spcPct val="150000"/>
                </a:lnSpc>
                <a:buClr>
                  <a:srgbClr val="CD202E"/>
                </a:buClr>
                <a:buFont typeface="Wingdings 3" charset="2"/>
                <a:buChar char=""/>
                <a:defRPr/>
              </a:pPr>
              <a:r>
                <a:rPr lang="en-US" sz="2800">
                  <a:latin typeface="Arial" panose="020B0604020202020204" pitchFamily="34" charset="0"/>
                  <a:cs typeface="Arial" panose="020B0604020202020204" pitchFamily="34" charset="0"/>
                </a:rPr>
                <a:t>Follow us on </a:t>
              </a:r>
              <a:r>
                <a:rPr lang="en-US" sz="2400" b="1">
                  <a:solidFill>
                    <a:srgbClr val="013F7A"/>
                  </a:solidFill>
                  <a:latin typeface="Arial" panose="020B0604020202020204" pitchFamily="34" charset="0"/>
                  <a:cs typeface="Arial" panose="020B0604020202020204" pitchFamily="34" charset="0"/>
                  <a:hlinkClick r:id="rId4"/>
                </a:rPr>
                <a:t>LinkedIn</a:t>
              </a:r>
              <a:endParaRPr lang="en-US" sz="2400" b="1">
                <a:solidFill>
                  <a:srgbClr val="013F7A"/>
                </a:solidFill>
                <a:latin typeface="Arial" panose="020B0604020202020204" pitchFamily="34" charset="0"/>
                <a:cs typeface="Arial" panose="020B0604020202020204" pitchFamily="34" charset="0"/>
              </a:endParaRPr>
            </a:p>
            <a:p>
              <a:pPr algn="l">
                <a:buClr>
                  <a:srgbClr val="CD202E"/>
                </a:buClr>
                <a:defRPr/>
              </a:pPr>
              <a:endParaRPr lang="en-US" sz="2400" b="1">
                <a:solidFill>
                  <a:srgbClr val="CB2027"/>
                </a:solidFill>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5492E26E-EC5E-F7DB-FDB1-072CC1C31A87}"/>
              </a:ext>
            </a:extLst>
          </p:cNvPr>
          <p:cNvPicPr>
            <a:picLocks noChangeAspect="1"/>
          </p:cNvPicPr>
          <p:nvPr/>
        </p:nvPicPr>
        <p:blipFill>
          <a:blip r:embed="rId5"/>
          <a:stretch>
            <a:fillRect/>
          </a:stretch>
        </p:blipFill>
        <p:spPr>
          <a:xfrm>
            <a:off x="6365286" y="1163277"/>
            <a:ext cx="5361427" cy="2471216"/>
          </a:xfrm>
          <a:prstGeom prst="rect">
            <a:avLst/>
          </a:prstGeom>
        </p:spPr>
      </p:pic>
      <p:pic>
        <p:nvPicPr>
          <p:cNvPr id="12" name="Picture 11">
            <a:extLst>
              <a:ext uri="{FF2B5EF4-FFF2-40B4-BE49-F238E27FC236}">
                <a16:creationId xmlns:a16="http://schemas.microsoft.com/office/drawing/2014/main" id="{A8F6E6CF-ECCF-BA18-ECE7-1E1E6A1F5442}"/>
              </a:ext>
            </a:extLst>
          </p:cNvPr>
          <p:cNvPicPr>
            <a:picLocks noChangeAspect="1"/>
          </p:cNvPicPr>
          <p:nvPr/>
        </p:nvPicPr>
        <p:blipFill>
          <a:blip r:embed="rId6"/>
          <a:stretch>
            <a:fillRect/>
          </a:stretch>
        </p:blipFill>
        <p:spPr>
          <a:xfrm>
            <a:off x="6827906" y="3745933"/>
            <a:ext cx="4708781" cy="1619350"/>
          </a:xfrm>
          <a:prstGeom prst="rect">
            <a:avLst/>
          </a:prstGeom>
        </p:spPr>
      </p:pic>
    </p:spTree>
    <p:extLst>
      <p:ext uri="{BB962C8B-B14F-4D97-AF65-F5344CB8AC3E}">
        <p14:creationId xmlns:p14="http://schemas.microsoft.com/office/powerpoint/2010/main" val="43110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7AC8A-DAE2-4CB4-AC45-21262898CDCC}"/>
              </a:ext>
            </a:extLst>
          </p:cNvPr>
          <p:cNvSpPr>
            <a:spLocks noGrp="1"/>
          </p:cNvSpPr>
          <p:nvPr>
            <p:ph type="title"/>
          </p:nvPr>
        </p:nvSpPr>
        <p:spPr>
          <a:xfrm>
            <a:off x="482322" y="645908"/>
            <a:ext cx="8750168" cy="506198"/>
          </a:xfrm>
        </p:spPr>
        <p:txBody>
          <a:bodyPr anchor="t">
            <a:noAutofit/>
          </a:bodyPr>
          <a:lstStyle/>
          <a:p>
            <a:r>
              <a:rPr lang="en-US">
                <a:solidFill>
                  <a:srgbClr val="013F7A"/>
                </a:solidFill>
              </a:rPr>
              <a:t>Introductions </a:t>
            </a:r>
          </a:p>
        </p:txBody>
      </p:sp>
      <p:sp>
        <p:nvSpPr>
          <p:cNvPr id="5" name="Content Placeholder 4">
            <a:extLst>
              <a:ext uri="{FF2B5EF4-FFF2-40B4-BE49-F238E27FC236}">
                <a16:creationId xmlns:a16="http://schemas.microsoft.com/office/drawing/2014/main" id="{A0916624-B579-497F-BF8F-7A693F508B14}"/>
              </a:ext>
            </a:extLst>
          </p:cNvPr>
          <p:cNvSpPr>
            <a:spLocks noGrp="1"/>
          </p:cNvSpPr>
          <p:nvPr>
            <p:ph type="body" idx="1"/>
          </p:nvPr>
        </p:nvSpPr>
        <p:spPr>
          <a:xfrm>
            <a:off x="4798142" y="1997192"/>
            <a:ext cx="6900722" cy="3614014"/>
          </a:xfrm>
        </p:spPr>
        <p:txBody>
          <a:bodyPr vert="horz" lIns="91440" tIns="45720" rIns="91440" bIns="45720" rtlCol="0" anchor="t">
            <a:normAutofit fontScale="47500" lnSpcReduction="20000"/>
          </a:bodyPr>
          <a:lstStyle/>
          <a:p>
            <a:pPr>
              <a:lnSpc>
                <a:spcPct val="107000"/>
              </a:lnSpc>
              <a:spcAft>
                <a:spcPts val="800"/>
              </a:spcAft>
              <a:buFont typeface="Wingdings" panose="05000000000000000000" pitchFamily="2" charset="2"/>
              <a:buChar char="Ø"/>
            </a:pPr>
            <a:r>
              <a:rPr lang="en-CA" sz="4000" b="1" kern="100">
                <a:effectLst/>
                <a:ea typeface="Aptos" panose="020B0004020202020204" pitchFamily="34" charset="0"/>
              </a:rPr>
              <a:t>30 Years of Expertise</a:t>
            </a:r>
            <a:r>
              <a:rPr lang="en-CA" sz="4000" kern="100">
                <a:effectLst/>
                <a:ea typeface="Aptos" panose="020B0004020202020204" pitchFamily="34" charset="0"/>
              </a:rPr>
              <a:t> – Extensive experience in architecture, construction, training, and data analytics across public and private sectors.</a:t>
            </a:r>
          </a:p>
          <a:p>
            <a:pPr>
              <a:lnSpc>
                <a:spcPct val="107000"/>
              </a:lnSpc>
              <a:spcAft>
                <a:spcPts val="800"/>
              </a:spcAft>
              <a:buFont typeface="Wingdings" panose="05000000000000000000" pitchFamily="2" charset="2"/>
              <a:buChar char="Ø"/>
            </a:pPr>
            <a:r>
              <a:rPr lang="en-CA" sz="4000" b="1" kern="100">
                <a:effectLst/>
                <a:ea typeface="Aptos" panose="020B0004020202020204" pitchFamily="34" charset="0"/>
              </a:rPr>
              <a:t>Facility Management Leader</a:t>
            </a:r>
            <a:r>
              <a:rPr lang="en-CA" sz="4000" kern="100">
                <a:effectLst/>
                <a:ea typeface="Aptos" panose="020B0004020202020204" pitchFamily="34" charset="0"/>
              </a:rPr>
              <a:t> – Led CAD standards, accessibility studies, CMMS selection, and facility condition assessments at TVDSB.</a:t>
            </a:r>
          </a:p>
          <a:p>
            <a:pPr>
              <a:lnSpc>
                <a:spcPct val="107000"/>
              </a:lnSpc>
              <a:spcAft>
                <a:spcPts val="800"/>
              </a:spcAft>
              <a:buFont typeface="Wingdings" panose="05000000000000000000" pitchFamily="2" charset="2"/>
              <a:buChar char="Ø"/>
            </a:pPr>
            <a:r>
              <a:rPr lang="en-CA" sz="4000" b="1" kern="100">
                <a:effectLst/>
                <a:ea typeface="Aptos" panose="020B0004020202020204" pitchFamily="34" charset="0"/>
              </a:rPr>
              <a:t>Strategic Capital Planner</a:t>
            </a:r>
            <a:r>
              <a:rPr lang="en-CA" sz="4000" kern="100">
                <a:effectLst/>
                <a:ea typeface="Aptos" panose="020B0004020202020204" pitchFamily="34" charset="0"/>
              </a:rPr>
              <a:t> – Helps clients prioritize deferred maintenance and develop long-term capital plans.</a:t>
            </a:r>
          </a:p>
          <a:p>
            <a:pPr>
              <a:lnSpc>
                <a:spcPct val="107000"/>
              </a:lnSpc>
              <a:spcAft>
                <a:spcPts val="800"/>
              </a:spcAft>
              <a:buFont typeface="Wingdings" panose="05000000000000000000" pitchFamily="2" charset="2"/>
              <a:buChar char="Ø"/>
            </a:pPr>
            <a:r>
              <a:rPr lang="en-CA" sz="4000" b="1" kern="100">
                <a:effectLst/>
                <a:ea typeface="Aptos" panose="020B0004020202020204" pitchFamily="34" charset="0"/>
              </a:rPr>
              <a:t>SLAM Champion</a:t>
            </a:r>
            <a:r>
              <a:rPr lang="en-CA" sz="4000" kern="100">
                <a:effectLst/>
                <a:ea typeface="Aptos" panose="020B0004020202020204" pitchFamily="34" charset="0"/>
              </a:rPr>
              <a:t> – Manages Customer Success Coordinators and drives platform improvements based on user needs.</a:t>
            </a:r>
          </a:p>
        </p:txBody>
      </p:sp>
      <p:sp>
        <p:nvSpPr>
          <p:cNvPr id="2" name="TextBox 1">
            <a:extLst>
              <a:ext uri="{FF2B5EF4-FFF2-40B4-BE49-F238E27FC236}">
                <a16:creationId xmlns:a16="http://schemas.microsoft.com/office/drawing/2014/main" id="{A0A5718A-2064-FE48-99CD-5C6855FAC4FD}"/>
              </a:ext>
            </a:extLst>
          </p:cNvPr>
          <p:cNvSpPr txBox="1"/>
          <p:nvPr/>
        </p:nvSpPr>
        <p:spPr>
          <a:xfrm>
            <a:off x="4798142" y="1152106"/>
            <a:ext cx="6164826" cy="800219"/>
          </a:xfrm>
          <a:prstGeom prst="rect">
            <a:avLst/>
          </a:prstGeom>
          <a:noFill/>
        </p:spPr>
        <p:txBody>
          <a:bodyPr wrap="square" rtlCol="0">
            <a:spAutoFit/>
          </a:bodyPr>
          <a:lstStyle/>
          <a:p>
            <a:r>
              <a:rPr lang="en-US" sz="2600" b="1">
                <a:solidFill>
                  <a:srgbClr val="C00000"/>
                </a:solidFill>
                <a:latin typeface="Arial"/>
                <a:cs typeface="Arial"/>
              </a:rPr>
              <a:t>Ayden Townsend</a:t>
            </a:r>
            <a:br>
              <a:rPr lang="en-US" sz="2600" b="1" i="0" u="none" strike="noStrike" kern="1200" cap="none" spc="0" normalizeH="0" baseline="0" noProof="0">
                <a:ln>
                  <a:noFill/>
                </a:ln>
                <a:effectLst/>
                <a:uLnTx/>
                <a:uFillTx/>
              </a:rPr>
            </a:br>
            <a:r>
              <a:rPr lang="en-CA" sz="2000" b="1">
                <a:solidFill>
                  <a:srgbClr val="3D3C3F"/>
                </a:solidFill>
                <a:effectLst/>
                <a:latin typeface="Arial" panose="020B0604020202020204" pitchFamily="34" charset="0"/>
                <a:ea typeface="Times New Roman" panose="02020603050405020304" pitchFamily="18" charset="0"/>
              </a:rPr>
              <a:t>Practice Leader, Data Management</a:t>
            </a:r>
            <a:r>
              <a:rPr lang="en-CA" sz="2000" b="1">
                <a:solidFill>
                  <a:srgbClr val="3D3C3F"/>
                </a:solidFill>
                <a:ea typeface="Times New Roman" panose="02020603050405020304" pitchFamily="18" charset="0"/>
              </a:rPr>
              <a:t>, </a:t>
            </a:r>
            <a:r>
              <a:rPr lang="en-CA" sz="2000" b="1">
                <a:solidFill>
                  <a:srgbClr val="3D3C3F"/>
                </a:solidFill>
                <a:effectLst/>
                <a:latin typeface="Arial" panose="020B0604020202020204" pitchFamily="34" charset="0"/>
                <a:ea typeface="Times New Roman" panose="02020603050405020304" pitchFamily="18" charset="0"/>
              </a:rPr>
              <a:t>Roth IAMS</a:t>
            </a:r>
            <a:endParaRPr lang="en-CA" sz="2000"/>
          </a:p>
        </p:txBody>
      </p:sp>
      <p:pic>
        <p:nvPicPr>
          <p:cNvPr id="1026" name="Picture 2">
            <a:extLst>
              <a:ext uri="{FF2B5EF4-FFF2-40B4-BE49-F238E27FC236}">
                <a16:creationId xmlns:a16="http://schemas.microsoft.com/office/drawing/2014/main" id="{D0BFF053-FD5A-2F34-5EF2-686A0E2FB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322" y="1460376"/>
            <a:ext cx="3848518" cy="3848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6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8AF0-0297-3AEF-AEBC-3077618CF382}"/>
              </a:ext>
            </a:extLst>
          </p:cNvPr>
          <p:cNvSpPr>
            <a:spLocks noGrp="1"/>
          </p:cNvSpPr>
          <p:nvPr>
            <p:ph type="title"/>
          </p:nvPr>
        </p:nvSpPr>
        <p:spPr>
          <a:xfrm>
            <a:off x="411125" y="871898"/>
            <a:ext cx="8596668" cy="734060"/>
          </a:xfrm>
        </p:spPr>
        <p:txBody>
          <a:bodyPr>
            <a:normAutofit/>
          </a:bodyPr>
          <a:lstStyle/>
          <a:p>
            <a:r>
              <a:rPr lang="en-US" sz="3600" dirty="0">
                <a:solidFill>
                  <a:srgbClr val="013F7A"/>
                </a:solidFill>
                <a:latin typeface="Arial Black" panose="020B0A04020102020204" pitchFamily="34" charset="0"/>
                <a:cs typeface="Arial" panose="020B0604020202020204" pitchFamily="34" charset="0"/>
              </a:rPr>
              <a:t>AGENDA</a:t>
            </a:r>
            <a:endParaRPr lang="en-CA" sz="3600" dirty="0">
              <a:solidFill>
                <a:srgbClr val="013F7A"/>
              </a:solidFill>
              <a:latin typeface="Arial Black" panose="020B0A04020102020204" pitchFamily="34" charset="0"/>
              <a:cs typeface="Arial" panose="020B0604020202020204" pitchFamily="34" charset="0"/>
            </a:endParaRPr>
          </a:p>
        </p:txBody>
      </p:sp>
      <p:graphicFrame>
        <p:nvGraphicFramePr>
          <p:cNvPr id="9" name="Content Placeholder 2">
            <a:extLst>
              <a:ext uri="{FF2B5EF4-FFF2-40B4-BE49-F238E27FC236}">
                <a16:creationId xmlns:a16="http://schemas.microsoft.com/office/drawing/2014/main" id="{3F79AF04-877B-FAAA-0764-29CD018E9D75}"/>
              </a:ext>
            </a:extLst>
          </p:cNvPr>
          <p:cNvGraphicFramePr>
            <a:graphicFrameLocks noGrp="1"/>
          </p:cNvGraphicFramePr>
          <p:nvPr>
            <p:ph idx="1"/>
            <p:extLst>
              <p:ext uri="{D42A27DB-BD31-4B8C-83A1-F6EECF244321}">
                <p14:modId xmlns:p14="http://schemas.microsoft.com/office/powerpoint/2010/main" val="1569057788"/>
              </p:ext>
            </p:extLst>
          </p:nvPr>
        </p:nvGraphicFramePr>
        <p:xfrm>
          <a:off x="4705245" y="758680"/>
          <a:ext cx="7075630" cy="4493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genda of Board Meeting -Third Quarter - Dokmart">
            <a:extLst>
              <a:ext uri="{FF2B5EF4-FFF2-40B4-BE49-F238E27FC236}">
                <a16:creationId xmlns:a16="http://schemas.microsoft.com/office/drawing/2014/main" id="{2D82E31C-151A-8F3A-577F-EC33A9AF9A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125" y="1707336"/>
            <a:ext cx="3886374" cy="34433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1E39BD5-6857-CE89-537D-AC3D8CE92E79}"/>
              </a:ext>
            </a:extLst>
          </p:cNvPr>
          <p:cNvSpPr/>
          <p:nvPr/>
        </p:nvSpPr>
        <p:spPr>
          <a:xfrm>
            <a:off x="4588846" y="710704"/>
            <a:ext cx="7308427" cy="7340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spTree>
    <p:extLst>
      <p:ext uri="{BB962C8B-B14F-4D97-AF65-F5344CB8AC3E}">
        <p14:creationId xmlns:p14="http://schemas.microsoft.com/office/powerpoint/2010/main" val="41532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C38AE-C31E-6E34-F4DF-219E98E6A0FF}"/>
              </a:ext>
            </a:extLst>
          </p:cNvPr>
          <p:cNvSpPr>
            <a:spLocks noGrp="1"/>
          </p:cNvSpPr>
          <p:nvPr>
            <p:ph type="title"/>
          </p:nvPr>
        </p:nvSpPr>
        <p:spPr>
          <a:xfrm>
            <a:off x="5228488" y="2515709"/>
            <a:ext cx="6799389" cy="1826581"/>
          </a:xfrm>
        </p:spPr>
        <p:txBody>
          <a:bodyPr lIns="91440" tIns="45720" rIns="91440" bIns="45720" anchor="b">
            <a:normAutofit fontScale="90000"/>
          </a:bodyPr>
          <a:lstStyle/>
          <a:p>
            <a:r>
              <a:rPr lang="en-CA" sz="4900">
                <a:solidFill>
                  <a:srgbClr val="BEE127"/>
                </a:solidFill>
              </a:rPr>
              <a:t>Setting the Table</a:t>
            </a:r>
            <a:br>
              <a:rPr lang="en-CA" sz="4400">
                <a:solidFill>
                  <a:schemeClr val="tx1"/>
                </a:solidFill>
              </a:rPr>
            </a:br>
            <a:br>
              <a:rPr lang="en-CA" sz="4400">
                <a:solidFill>
                  <a:schemeClr val="tx1"/>
                </a:solidFill>
              </a:rPr>
            </a:br>
            <a:r>
              <a:rPr lang="en-CA" sz="4400"/>
              <a:t> </a:t>
            </a:r>
            <a:r>
              <a:rPr lang="en-CA" sz="4400">
                <a:solidFill>
                  <a:srgbClr val="013F7A"/>
                </a:solidFill>
              </a:rPr>
              <a:t>Why CRV Matters</a:t>
            </a:r>
          </a:p>
        </p:txBody>
      </p:sp>
      <p:pic>
        <p:nvPicPr>
          <p:cNvPr id="2" name="Picture 1" descr="Glasses on a table">
            <a:extLst>
              <a:ext uri="{FF2B5EF4-FFF2-40B4-BE49-F238E27FC236}">
                <a16:creationId xmlns:a16="http://schemas.microsoft.com/office/drawing/2014/main" id="{0B8DF704-F0D1-D18C-A84E-CF85A680E7CD}"/>
              </a:ext>
            </a:extLst>
          </p:cNvPr>
          <p:cNvPicPr>
            <a:picLocks noChangeAspect="1"/>
          </p:cNvPicPr>
          <p:nvPr/>
        </p:nvPicPr>
        <p:blipFill rotWithShape="1">
          <a:blip r:embed="rId2"/>
          <a:srcRect l="30448" r="15863"/>
          <a:stretch/>
        </p:blipFill>
        <p:spPr>
          <a:xfrm>
            <a:off x="0" y="345688"/>
            <a:ext cx="5394940" cy="527452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35042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60E00B-1EB1-0F79-28BE-416124D1FA76}"/>
              </a:ext>
            </a:extLst>
          </p:cNvPr>
          <p:cNvSpPr>
            <a:spLocks noGrp="1"/>
          </p:cNvSpPr>
          <p:nvPr>
            <p:ph type="title"/>
          </p:nvPr>
        </p:nvSpPr>
        <p:spPr>
          <a:xfrm>
            <a:off x="735496" y="752878"/>
            <a:ext cx="10122632" cy="652054"/>
          </a:xfrm>
        </p:spPr>
        <p:txBody>
          <a:bodyPr/>
          <a:lstStyle/>
          <a:p>
            <a:pPr algn="l"/>
            <a:r>
              <a:rPr lang="en-CA">
                <a:solidFill>
                  <a:srgbClr val="013F7A"/>
                </a:solidFill>
              </a:rPr>
              <a:t>Why CRV Matters</a:t>
            </a:r>
          </a:p>
        </p:txBody>
      </p:sp>
      <p:sp>
        <p:nvSpPr>
          <p:cNvPr id="7" name="Content Placeholder 6">
            <a:extLst>
              <a:ext uri="{FF2B5EF4-FFF2-40B4-BE49-F238E27FC236}">
                <a16:creationId xmlns:a16="http://schemas.microsoft.com/office/drawing/2014/main" id="{F0ACE467-EC42-81D0-871F-C104EC2AE67A}"/>
              </a:ext>
            </a:extLst>
          </p:cNvPr>
          <p:cNvSpPr>
            <a:spLocks noGrp="1"/>
          </p:cNvSpPr>
          <p:nvPr>
            <p:ph sz="half" idx="2"/>
          </p:nvPr>
        </p:nvSpPr>
        <p:spPr>
          <a:xfrm>
            <a:off x="735496" y="1611435"/>
            <a:ext cx="10684565" cy="1091490"/>
          </a:xfrm>
        </p:spPr>
        <p:txBody>
          <a:bodyPr/>
          <a:lstStyle/>
          <a:p>
            <a:pPr marL="0" indent="0">
              <a:buNone/>
            </a:pPr>
            <a:r>
              <a:rPr lang="en-CA"/>
              <a:t>Without CRV you cannot calculate your Facility Condition Index (FCI)</a:t>
            </a:r>
          </a:p>
          <a:p>
            <a:pPr marL="0" indent="0" algn="ctr">
              <a:buNone/>
            </a:pPr>
            <a:r>
              <a:rPr lang="en-US" sz="1600" b="1" kern="0">
                <a:solidFill>
                  <a:srgbClr val="CB2027"/>
                </a:solidFill>
                <a:effectLst/>
                <a:latin typeface="Arial" panose="020B0604020202020204" pitchFamily="34" charset="0"/>
                <a:ea typeface="Arial" panose="020B0604020202020204" pitchFamily="34" charset="0"/>
              </a:rPr>
              <a:t>FCI = </a:t>
            </a:r>
            <a:r>
              <a:rPr lang="en-US" sz="1600" b="1" u="sng" kern="0">
                <a:solidFill>
                  <a:srgbClr val="CB2027"/>
                </a:solidFill>
                <a:effectLst/>
                <a:latin typeface="Arial" panose="020B0604020202020204" pitchFamily="34" charset="0"/>
                <a:ea typeface="Arial" panose="020B0604020202020204" pitchFamily="34" charset="0"/>
              </a:rPr>
              <a:t>Sum of Deferred Capital Renewal Needs </a:t>
            </a:r>
            <a:r>
              <a:rPr lang="en-US" sz="1600" b="1" u="sng" kern="0">
                <a:solidFill>
                  <a:srgbClr val="CB2027"/>
                </a:solidFill>
                <a:ea typeface="Arial" panose="020B0604020202020204" pitchFamily="34" charset="0"/>
              </a:rPr>
              <a:t>for a Defined </a:t>
            </a:r>
            <a:r>
              <a:rPr lang="en-US" sz="1600" b="1" u="sng" kern="0">
                <a:solidFill>
                  <a:srgbClr val="CB2027"/>
                </a:solidFill>
                <a:effectLst/>
                <a:latin typeface="Arial" panose="020B0604020202020204" pitchFamily="34" charset="0"/>
                <a:ea typeface="Arial" panose="020B0604020202020204" pitchFamily="34" charset="0"/>
              </a:rPr>
              <a:t>Period of Time</a:t>
            </a:r>
            <a:r>
              <a:rPr lang="en-US" sz="1600" b="1" kern="0">
                <a:solidFill>
                  <a:srgbClr val="CB2027"/>
                </a:solidFill>
                <a:effectLst/>
                <a:latin typeface="Arial" panose="020B0604020202020204" pitchFamily="34" charset="0"/>
                <a:ea typeface="Arial" panose="020B0604020202020204" pitchFamily="34" charset="0"/>
              </a:rPr>
              <a:t>  </a:t>
            </a:r>
            <a:r>
              <a:rPr lang="en-US" sz="1600" b="1" kern="0" spc="-30">
                <a:solidFill>
                  <a:srgbClr val="CB2027"/>
                </a:solidFill>
                <a:effectLst/>
                <a:latin typeface="Arial" panose="020B0604020202020204" pitchFamily="34" charset="0"/>
                <a:ea typeface="Arial" panose="020B0604020202020204" pitchFamily="34" charset="0"/>
              </a:rPr>
              <a:t>x100</a:t>
            </a:r>
          </a:p>
          <a:p>
            <a:pPr marL="0" indent="0" algn="ctr">
              <a:spcBef>
                <a:spcPts val="0"/>
              </a:spcBef>
              <a:buNone/>
            </a:pPr>
            <a:r>
              <a:rPr lang="en-US" sz="1600" b="1" kern="0" spc="-30">
                <a:solidFill>
                  <a:srgbClr val="CB2027"/>
                </a:solidFill>
                <a:effectLst/>
                <a:latin typeface="Arial" panose="020B0604020202020204" pitchFamily="34" charset="0"/>
                <a:ea typeface="Arial" panose="020B0604020202020204" pitchFamily="34" charset="0"/>
              </a:rPr>
              <a:t> </a:t>
            </a:r>
            <a:r>
              <a:rPr lang="en-US" sz="1600" b="1" kern="0">
                <a:solidFill>
                  <a:srgbClr val="CB2027"/>
                </a:solidFill>
                <a:effectLst/>
                <a:latin typeface="Arial" panose="020B0604020202020204" pitchFamily="34" charset="0"/>
                <a:ea typeface="Arial" panose="020B0604020202020204" pitchFamily="34" charset="0"/>
              </a:rPr>
              <a:t>Current Replacement Value</a:t>
            </a:r>
            <a:endParaRPr lang="en-CA" sz="1800" b="1" kern="0">
              <a:solidFill>
                <a:srgbClr val="CB2027"/>
              </a:solidFill>
              <a:effectLst/>
              <a:latin typeface="Arial" panose="020B0604020202020204" pitchFamily="34" charset="0"/>
              <a:ea typeface="Arial" panose="020B0604020202020204" pitchFamily="34" charset="0"/>
            </a:endParaRPr>
          </a:p>
        </p:txBody>
      </p:sp>
      <p:sp>
        <p:nvSpPr>
          <p:cNvPr id="5" name="Slide Number Placeholder 4">
            <a:extLst>
              <a:ext uri="{FF2B5EF4-FFF2-40B4-BE49-F238E27FC236}">
                <a16:creationId xmlns:a16="http://schemas.microsoft.com/office/drawing/2014/main" id="{273C2D6E-9027-902A-4A9A-F2F329CD913B}"/>
              </a:ext>
            </a:extLst>
          </p:cNvPr>
          <p:cNvSpPr>
            <a:spLocks noGrp="1"/>
          </p:cNvSpPr>
          <p:nvPr>
            <p:ph type="sldNum" sz="quarter" idx="4294967295"/>
          </p:nvPr>
        </p:nvSpPr>
        <p:spPr>
          <a:xfrm>
            <a:off x="0" y="0"/>
            <a:ext cx="0" cy="0"/>
          </a:xfrm>
        </p:spPr>
        <p:txBody>
          <a:bodyPr/>
          <a:lstStyle/>
          <a:p>
            <a:endParaRPr lang="en-US"/>
          </a:p>
        </p:txBody>
      </p:sp>
      <p:sp>
        <p:nvSpPr>
          <p:cNvPr id="2" name="TextBox 1">
            <a:extLst>
              <a:ext uri="{FF2B5EF4-FFF2-40B4-BE49-F238E27FC236}">
                <a16:creationId xmlns:a16="http://schemas.microsoft.com/office/drawing/2014/main" id="{304A7F52-F22B-99E5-BDFD-37A8DE92A0A4}"/>
              </a:ext>
            </a:extLst>
          </p:cNvPr>
          <p:cNvSpPr txBox="1"/>
          <p:nvPr/>
        </p:nvSpPr>
        <p:spPr>
          <a:xfrm>
            <a:off x="582225" y="2700348"/>
            <a:ext cx="6127535" cy="3139321"/>
          </a:xfrm>
          <a:prstGeom prst="rect">
            <a:avLst/>
          </a:prstGeom>
          <a:noFill/>
        </p:spPr>
        <p:txBody>
          <a:bodyPr wrap="square" rtlCol="0">
            <a:spAutoFit/>
          </a:bodyPr>
          <a:lstStyle/>
          <a:p>
            <a:pPr marL="285750" indent="-285750">
              <a:spcBef>
                <a:spcPts val="0"/>
              </a:spcBef>
              <a:buClr>
                <a:srgbClr val="CB2027"/>
              </a:buClr>
              <a:buFont typeface="Wingdings" panose="05000000000000000000" pitchFamily="2" charset="2"/>
              <a:buChar char="Ø"/>
            </a:pPr>
            <a:r>
              <a:rPr lang="en-US">
                <a:latin typeface="Arial" panose="020B0604020202020204" pitchFamily="34" charset="0"/>
                <a:cs typeface="Arial" panose="020B0604020202020204" pitchFamily="34" charset="0"/>
              </a:rPr>
              <a:t>FCI is the industry standard for benchmarking your buildings across your portfolio</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a:p>
            <a:pPr marL="285750" indent="-285750">
              <a:spcBef>
                <a:spcPts val="0"/>
              </a:spcBef>
              <a:buClr>
                <a:srgbClr val="CB2027"/>
              </a:buClr>
              <a:buFont typeface="Wingdings" panose="05000000000000000000" pitchFamily="2" charset="2"/>
              <a:buChar char="Ø"/>
            </a:pPr>
            <a:r>
              <a:rPr lang="en-US">
                <a:latin typeface="Arial" panose="020B0604020202020204" pitchFamily="34" charset="0"/>
                <a:cs typeface="Arial" panose="020B0604020202020204" pitchFamily="34" charset="0"/>
              </a:rPr>
              <a:t>Foundational piece of integrated asset management</a:t>
            </a:r>
          </a:p>
          <a:p>
            <a:pPr marL="285750" indent="-285750">
              <a:spcBef>
                <a:spcPts val="0"/>
              </a:spcBef>
              <a:buClr>
                <a:srgbClr val="CB2027"/>
              </a:buClr>
              <a:buFont typeface="Wingdings" panose="05000000000000000000" pitchFamily="2" charset="2"/>
              <a:buChar char="Ø"/>
            </a:pPr>
            <a:endParaRPr lang="en-US">
              <a:latin typeface="Arial" panose="020B0604020202020204" pitchFamily="34" charset="0"/>
              <a:cs typeface="Arial" panose="020B0604020202020204" pitchFamily="34" charset="0"/>
            </a:endParaRPr>
          </a:p>
          <a:p>
            <a:pPr marL="285750" indent="-285750">
              <a:spcBef>
                <a:spcPts val="0"/>
              </a:spcBef>
              <a:buClr>
                <a:srgbClr val="CB2027"/>
              </a:buClr>
              <a:buFont typeface="Wingdings" panose="05000000000000000000" pitchFamily="2" charset="2"/>
              <a:buChar char="Ø"/>
            </a:pPr>
            <a:r>
              <a:rPr lang="en-CA">
                <a:latin typeface="Arial" panose="020B0604020202020204" pitchFamily="34" charset="0"/>
                <a:cs typeface="Arial" panose="020B0604020202020204" pitchFamily="34" charset="0"/>
              </a:rPr>
              <a:t>Millions of dollars are spent getting the Deferred Capital Renewal Need</a:t>
            </a:r>
            <a:r>
              <a:rPr lang="en-US">
                <a:latin typeface="Arial" panose="020B0604020202020204" pitchFamily="34" charset="0"/>
                <a:cs typeface="Arial" panose="020B0604020202020204" pitchFamily="34" charset="0"/>
              </a:rPr>
              <a:t>, yet CRV is often an afterthought</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a:p>
            <a:pPr marL="285750" indent="-285750">
              <a:spcBef>
                <a:spcPts val="0"/>
              </a:spcBef>
              <a:buClr>
                <a:srgbClr val="CB2027"/>
              </a:buClr>
              <a:buFont typeface="Wingdings" panose="05000000000000000000" pitchFamily="2" charset="2"/>
              <a:buChar char="Ø"/>
            </a:pPr>
            <a:r>
              <a:rPr lang="en-US">
                <a:latin typeface="Arial" panose="020B0604020202020204" pitchFamily="34" charset="0"/>
                <a:cs typeface="Arial" panose="020B0604020202020204" pitchFamily="34" charset="0"/>
              </a:rPr>
              <a:t>Many organizations have struggled to get numbers they can trust</a:t>
            </a:r>
          </a:p>
          <a:p>
            <a:endParaRPr lang="en-CA">
              <a:latin typeface="Arial" panose="020B0604020202020204" pitchFamily="34" charset="0"/>
              <a:cs typeface="Arial" panose="020B0604020202020204" pitchFamily="34" charset="0"/>
            </a:endParaRPr>
          </a:p>
        </p:txBody>
      </p:sp>
      <p:pic>
        <p:nvPicPr>
          <p:cNvPr id="3076" name="Picture 4" descr="Global Food Safety Initiative launches pilot for Food Safety Auditor  Benchmarking Requirements | Food Safety News">
            <a:extLst>
              <a:ext uri="{FF2B5EF4-FFF2-40B4-BE49-F238E27FC236}">
                <a16:creationId xmlns:a16="http://schemas.microsoft.com/office/drawing/2014/main" id="{07FA3F38-7CD1-DFFE-83A6-F4835BE5F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295" y="2700348"/>
            <a:ext cx="5055705" cy="286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00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8C1D3-AD41-68E7-258F-E239DEFB94E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242B99-BA66-1F4F-AEB9-8179997579AB}"/>
              </a:ext>
            </a:extLst>
          </p:cNvPr>
          <p:cNvSpPr>
            <a:spLocks noGrp="1"/>
          </p:cNvSpPr>
          <p:nvPr>
            <p:ph type="title"/>
          </p:nvPr>
        </p:nvSpPr>
        <p:spPr>
          <a:xfrm>
            <a:off x="509769" y="691837"/>
            <a:ext cx="10122632" cy="652054"/>
          </a:xfrm>
        </p:spPr>
        <p:txBody>
          <a:bodyPr/>
          <a:lstStyle/>
          <a:p>
            <a:pPr algn="l"/>
            <a:r>
              <a:rPr lang="en-CA">
                <a:solidFill>
                  <a:srgbClr val="013F7A"/>
                </a:solidFill>
              </a:rPr>
              <a:t>Why CRV Matters</a:t>
            </a:r>
          </a:p>
        </p:txBody>
      </p:sp>
      <p:sp>
        <p:nvSpPr>
          <p:cNvPr id="7" name="Content Placeholder 6">
            <a:extLst>
              <a:ext uri="{FF2B5EF4-FFF2-40B4-BE49-F238E27FC236}">
                <a16:creationId xmlns:a16="http://schemas.microsoft.com/office/drawing/2014/main" id="{3AEF048D-17A6-153F-C6D4-A552DA79C6B6}"/>
              </a:ext>
            </a:extLst>
          </p:cNvPr>
          <p:cNvSpPr>
            <a:spLocks noGrp="1"/>
          </p:cNvSpPr>
          <p:nvPr>
            <p:ph sz="half" idx="2"/>
          </p:nvPr>
        </p:nvSpPr>
        <p:spPr>
          <a:xfrm>
            <a:off x="585385" y="2050988"/>
            <a:ext cx="6170065" cy="2342753"/>
          </a:xfrm>
        </p:spPr>
        <p:txBody>
          <a:bodyPr/>
          <a:lstStyle/>
          <a:p>
            <a:pPr>
              <a:buFont typeface="Wingdings" panose="05000000000000000000" pitchFamily="2" charset="2"/>
              <a:buChar char="Ø"/>
            </a:pPr>
            <a:r>
              <a:rPr lang="en-CA" sz="1800"/>
              <a:t>“Internal” consistency is more important than accuracy</a:t>
            </a:r>
          </a:p>
          <a:p>
            <a:pPr lvl="1">
              <a:buFont typeface="Wingdings" panose="05000000000000000000" pitchFamily="2" charset="2"/>
              <a:buChar char="Ø"/>
            </a:pPr>
            <a:r>
              <a:rPr lang="en-CA" sz="1800"/>
              <a:t>If your CRV is too high, your FCI values will be artificially low</a:t>
            </a:r>
          </a:p>
          <a:p>
            <a:pPr lvl="1">
              <a:buFont typeface="Wingdings" panose="05000000000000000000" pitchFamily="2" charset="2"/>
              <a:buChar char="Ø"/>
            </a:pPr>
            <a:r>
              <a:rPr lang="en-CA" sz="1800"/>
              <a:t>If your CRV is too low, your FCI values will be artificially high</a:t>
            </a:r>
          </a:p>
          <a:p>
            <a:pPr>
              <a:buFont typeface="Wingdings" panose="05000000000000000000" pitchFamily="2" charset="2"/>
              <a:buChar char="Ø"/>
            </a:pPr>
            <a:r>
              <a:rPr lang="en-CA" sz="1800"/>
              <a:t>A stable CRV (one that doesn’t change too much over time) provides more reliable data for decision-making</a:t>
            </a:r>
            <a:endParaRPr lang="en-CA" sz="1400" b="1" kern="0">
              <a:solidFill>
                <a:srgbClr val="CB2027"/>
              </a:solidFill>
              <a:effectLst/>
              <a:latin typeface="Arial" panose="020B0604020202020204" pitchFamily="34" charset="0"/>
              <a:ea typeface="Arial" panose="020B0604020202020204" pitchFamily="34" charset="0"/>
            </a:endParaRPr>
          </a:p>
        </p:txBody>
      </p:sp>
      <p:sp>
        <p:nvSpPr>
          <p:cNvPr id="5" name="Slide Number Placeholder 4">
            <a:extLst>
              <a:ext uri="{FF2B5EF4-FFF2-40B4-BE49-F238E27FC236}">
                <a16:creationId xmlns:a16="http://schemas.microsoft.com/office/drawing/2014/main" id="{06BD79C7-BBEA-EB9F-22AA-12C8F72FFE91}"/>
              </a:ext>
            </a:extLst>
          </p:cNvPr>
          <p:cNvSpPr>
            <a:spLocks noGrp="1"/>
          </p:cNvSpPr>
          <p:nvPr>
            <p:ph type="sldNum" sz="quarter" idx="4294967295"/>
          </p:nvPr>
        </p:nvSpPr>
        <p:spPr>
          <a:xfrm>
            <a:off x="0" y="0"/>
            <a:ext cx="0" cy="0"/>
          </a:xfrm>
        </p:spPr>
        <p:txBody>
          <a:bodyPr/>
          <a:lstStyle/>
          <a:p>
            <a:endParaRPr lang="en-US"/>
          </a:p>
        </p:txBody>
      </p:sp>
      <p:pic>
        <p:nvPicPr>
          <p:cNvPr id="4098" name="Picture 2" descr="Reliable Data: Definition, Process and Benefits l ClicData">
            <a:extLst>
              <a:ext uri="{FF2B5EF4-FFF2-40B4-BE49-F238E27FC236}">
                <a16:creationId xmlns:a16="http://schemas.microsoft.com/office/drawing/2014/main" id="{ED572CBC-001C-53BC-61BA-0C1E5FDA6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116" y="1887793"/>
            <a:ext cx="5235884" cy="282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83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D4F9-A128-DBBC-362C-B8D4E414C7DA}"/>
              </a:ext>
            </a:extLst>
          </p:cNvPr>
          <p:cNvSpPr>
            <a:spLocks noGrp="1"/>
          </p:cNvSpPr>
          <p:nvPr>
            <p:ph type="title"/>
          </p:nvPr>
        </p:nvSpPr>
        <p:spPr>
          <a:xfrm>
            <a:off x="265371" y="905063"/>
            <a:ext cx="11162145" cy="1034453"/>
          </a:xfrm>
        </p:spPr>
        <p:txBody>
          <a:bodyPr/>
          <a:lstStyle/>
          <a:p>
            <a:r>
              <a:rPr lang="en-US">
                <a:solidFill>
                  <a:srgbClr val="013F7A"/>
                </a:solidFill>
              </a:rPr>
              <a:t>It’s time for A Poll question </a:t>
            </a:r>
          </a:p>
        </p:txBody>
      </p:sp>
      <p:pic>
        <p:nvPicPr>
          <p:cNvPr id="6" name="Picture 5" descr="A group of white speech bubbles with a hand pointing at a button&#10;&#10;Description automatically generated">
            <a:extLst>
              <a:ext uri="{FF2B5EF4-FFF2-40B4-BE49-F238E27FC236}">
                <a16:creationId xmlns:a16="http://schemas.microsoft.com/office/drawing/2014/main" id="{6AF52F4E-6CD1-FCE7-8160-B5A3BF6C6722}"/>
              </a:ext>
            </a:extLst>
          </p:cNvPr>
          <p:cNvPicPr>
            <a:picLocks noChangeAspect="1"/>
          </p:cNvPicPr>
          <p:nvPr/>
        </p:nvPicPr>
        <p:blipFill>
          <a:blip r:embed="rId3"/>
          <a:srcRect t="15325" b="12284"/>
          <a:stretch/>
        </p:blipFill>
        <p:spPr>
          <a:xfrm>
            <a:off x="2504661" y="1671161"/>
            <a:ext cx="7393719" cy="3883819"/>
          </a:xfrm>
          <a:prstGeom prst="rect">
            <a:avLst/>
          </a:prstGeom>
        </p:spPr>
      </p:pic>
    </p:spTree>
    <p:extLst>
      <p:ext uri="{BB962C8B-B14F-4D97-AF65-F5344CB8AC3E}">
        <p14:creationId xmlns:p14="http://schemas.microsoft.com/office/powerpoint/2010/main" val="261176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h_IAMS_Presentation_Template_10Year  -  Read-Only" id="{4D58A6C4-CB7C-4430-BEAA-CBCA576DA7C8}" vid="{D49EB238-CCBB-40E9-B143-645561678B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06838DC798B74DBBEFD80FCCD0F0FF" ma:contentTypeVersion="18" ma:contentTypeDescription="Create a new document." ma:contentTypeScope="" ma:versionID="dd30203ca3bc121ebad0abff42d25f14">
  <xsd:schema xmlns:xsd="http://www.w3.org/2001/XMLSchema" xmlns:xs="http://www.w3.org/2001/XMLSchema" xmlns:p="http://schemas.microsoft.com/office/2006/metadata/properties" xmlns:ns2="c1ea63b3-9754-4ac1-a34e-acc71cd0637b" xmlns:ns3="ec28a48b-220e-4f39-b371-4ce9b5e3a58e" targetNamespace="http://schemas.microsoft.com/office/2006/metadata/properties" ma:root="true" ma:fieldsID="58c84369e2eed4ffdd95f69273131e80" ns2:_="" ns3:_="">
    <xsd:import namespace="c1ea63b3-9754-4ac1-a34e-acc71cd0637b"/>
    <xsd:import namespace="ec28a48b-220e-4f39-b371-4ce9b5e3a5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a63b3-9754-4ac1-a34e-acc71cd06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b1c06-9dc9-4990-8264-9d2687615e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28a48b-220e-4f39-b371-4ce9b5e3a5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ffb63a-d545-4ff4-ad46-27f47f82809b}" ma:internalName="TaxCatchAll" ma:showField="CatchAllData" ma:web="ec28a48b-220e-4f39-b371-4ce9b5e3a5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c28a48b-220e-4f39-b371-4ce9b5e3a58e" xsi:nil="true"/>
    <lcf76f155ced4ddcb4097134ff3c332f xmlns="c1ea63b3-9754-4ac1-a34e-acc71cd0637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BEAB9B-3476-4A63-8FBA-10F647226761}">
  <ds:schemaRefs>
    <ds:schemaRef ds:uri="c1ea63b3-9754-4ac1-a34e-acc71cd0637b"/>
    <ds:schemaRef ds:uri="ec28a48b-220e-4f39-b371-4ce9b5e3a5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15FB54-5D4F-4F55-9296-67EBBBD66A19}">
  <ds:schemaRefs>
    <ds:schemaRef ds:uri="http://schemas.microsoft.com/sharepoint/v3/contenttype/forms"/>
  </ds:schemaRefs>
</ds:datastoreItem>
</file>

<file path=customXml/itemProps3.xml><?xml version="1.0" encoding="utf-8"?>
<ds:datastoreItem xmlns:ds="http://schemas.openxmlformats.org/officeDocument/2006/customXml" ds:itemID="{031AF6B9-8924-43D9-B3D8-F05DACD82C34}">
  <ds:schemaRefs>
    <ds:schemaRef ds:uri="http://schemas.microsoft.com/office/infopath/2007/PartnerControls"/>
    <ds:schemaRef ds:uri="http://schemas.microsoft.com/office/2006/documentManagement/types"/>
    <ds:schemaRef ds:uri="ec28a48b-220e-4f39-b371-4ce9b5e3a58e"/>
    <ds:schemaRef ds:uri="http://schemas.microsoft.com/office/2006/metadata/properties"/>
    <ds:schemaRef ds:uri="http://www.w3.org/XML/1998/namespace"/>
    <ds:schemaRef ds:uri="http://purl.org/dc/elements/1.1/"/>
    <ds:schemaRef ds:uri="http://purl.org/dc/dcmitype/"/>
    <ds:schemaRef ds:uri="http://schemas.openxmlformats.org/package/2006/metadata/core-properties"/>
    <ds:schemaRef ds:uri="c1ea63b3-9754-4ac1-a34e-acc71cd0637b"/>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Webinar_Presentation_Template_2025</Template>
  <TotalTime>6</TotalTime>
  <Words>1330</Words>
  <Application>Microsoft Office PowerPoint</Application>
  <PresentationFormat>Widescreen</PresentationFormat>
  <Paragraphs>196</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 Black</vt:lpstr>
      <vt:lpstr>Avenir Next LT Pro</vt:lpstr>
      <vt:lpstr>Calibri</vt:lpstr>
      <vt:lpstr>Times New Roman</vt:lpstr>
      <vt:lpstr>Wingdings</vt:lpstr>
      <vt:lpstr>Wingdings 3</vt:lpstr>
      <vt:lpstr>Office Theme</vt:lpstr>
      <vt:lpstr>Solving the  Current Replacement Value (CRV) Riddle</vt:lpstr>
      <vt:lpstr>Introductions</vt:lpstr>
      <vt:lpstr>Introductions</vt:lpstr>
      <vt:lpstr>Introductions </vt:lpstr>
      <vt:lpstr>AGENDA</vt:lpstr>
      <vt:lpstr>Setting the Table   Why CRV Matters</vt:lpstr>
      <vt:lpstr>Why CRV Matters</vt:lpstr>
      <vt:lpstr>Why CRV Matters</vt:lpstr>
      <vt:lpstr>It’s time for A Poll question </vt:lpstr>
      <vt:lpstr>Four common methods for calculating crv</vt:lpstr>
      <vt:lpstr>Insurable Value</vt:lpstr>
      <vt:lpstr>Insurable Value</vt:lpstr>
      <vt:lpstr>Insurable Value</vt:lpstr>
      <vt:lpstr>Simple Square Footage</vt:lpstr>
      <vt:lpstr>Simple Square Footage</vt:lpstr>
      <vt:lpstr>Simple Square Footage</vt:lpstr>
      <vt:lpstr>Simple Square Footage</vt:lpstr>
      <vt:lpstr>Sum of the Parts</vt:lpstr>
      <vt:lpstr>Sum of the Parts</vt:lpstr>
      <vt:lpstr>Sum of the Parts</vt:lpstr>
      <vt:lpstr>Weighted square footage</vt:lpstr>
      <vt:lpstr>Weighted square footage</vt:lpstr>
      <vt:lpstr>Weighted square footage</vt:lpstr>
      <vt:lpstr>Weighted square footage</vt:lpstr>
      <vt:lpstr>It’s time for A Poll question </vt:lpstr>
      <vt:lpstr>Special considerations</vt:lpstr>
      <vt:lpstr>Special Consideration</vt:lpstr>
      <vt:lpstr>Special Consideration</vt:lpstr>
      <vt:lpstr>Picking what is right for you</vt:lpstr>
      <vt:lpstr>What Way is Right for Me?</vt:lpstr>
      <vt:lpstr>In Summary</vt:lpstr>
      <vt:lpstr>One more thing</vt:lpstr>
      <vt:lpstr>PowerPoint Presentation</vt:lpstr>
      <vt:lpstr>Q &amp; 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Bill Roth</dc:creator>
  <cp:lastModifiedBy>Gurpreet Hair</cp:lastModifiedBy>
  <cp:revision>2</cp:revision>
  <dcterms:created xsi:type="dcterms:W3CDTF">2025-02-20T19:23:59Z</dcterms:created>
  <dcterms:modified xsi:type="dcterms:W3CDTF">2025-02-26T19:30:16Z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0x0101000906838DC798B74DBBEFD80FCCD0F0FF</vt:lpwstr>
  </property>
  <property fmtid="{D5CDD505-2E9C-101B-9397-08002B2CF9AE}" pid="3" name="MediaServiceImageTags">
    <vt:lpwstr/>
  </property>
</Properties>
</file>