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theme/theme4.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5.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modernComment_1EC_BAA8405E.xml" ContentType="application/vnd.ms-powerpoint.comments+xml"/>
  <Override PartName="/ppt/notesSlides/notesSlide4.xml" ContentType="application/vnd.openxmlformats-officedocument.presentationml.notesSlide+xml"/>
  <Override PartName="/ppt/comments/modernComment_167_7717D3CF.xml" ContentType="application/vnd.ms-powerpoint.comments+xml"/>
  <Override PartName="/ppt/notesSlides/notesSlide5.xml" ContentType="application/vnd.openxmlformats-officedocument.presentationml.notesSlide+xml"/>
  <Override PartName="/ppt/comments/modernComment_1ED_FA53C5F1.xml" ContentType="application/vnd.ms-powerpoint.comments+xml"/>
  <Override PartName="/ppt/notesSlides/notesSlide6.xml" ContentType="application/vnd.openxmlformats-officedocument.presentationml.notesSlide+xml"/>
  <Override PartName="/ppt/comments/modernComment_119_37FD0058.xml" ContentType="application/vnd.ms-powerpoint.comment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48" r:id="rId5"/>
    <p:sldMasterId id="2147483701" r:id="rId6"/>
    <p:sldMasterId id="2147483686" r:id="rId7"/>
    <p:sldMasterId id="2147483702" r:id="rId8"/>
    <p:sldMasterId id="2147483720" r:id="rId9"/>
  </p:sldMasterIdLst>
  <p:notesMasterIdLst>
    <p:notesMasterId r:id="rId29"/>
  </p:notesMasterIdLst>
  <p:sldIdLst>
    <p:sldId id="259" r:id="rId10"/>
    <p:sldId id="296" r:id="rId11"/>
    <p:sldId id="260" r:id="rId12"/>
    <p:sldId id="443" r:id="rId13"/>
    <p:sldId id="285" r:id="rId14"/>
    <p:sldId id="274" r:id="rId15"/>
    <p:sldId id="360" r:id="rId16"/>
    <p:sldId id="492" r:id="rId17"/>
    <p:sldId id="359" r:id="rId18"/>
    <p:sldId id="280" r:id="rId19"/>
    <p:sldId id="493" r:id="rId20"/>
    <p:sldId id="281" r:id="rId21"/>
    <p:sldId id="284" r:id="rId22"/>
    <p:sldId id="276" r:id="rId23"/>
    <p:sldId id="494" r:id="rId24"/>
    <p:sldId id="463" r:id="rId25"/>
    <p:sldId id="282" r:id="rId26"/>
    <p:sldId id="445" r:id="rId27"/>
    <p:sldId id="283"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B3F8B3C-FB4C-0F0C-8480-66DF3EF9F61D}" name="Gurpreet Hair" initials="GH" userId="S::gurpreet.hair@rothiams.com::117c0d1e-f244-4ed1-af69-1cfdef9d593e" providerId="AD"/>
  <p188:author id="{E0B5EE43-339D-23AA-4E4F-1BAD391DB9BA}" name="Alisha McLean" initials="AM" userId="S::alisha.mcLean@rothiams.com::aa20c336-7544-4aa0-878b-83208eaa256e" providerId="AD"/>
  <p188:author id="{BD54874B-1AB4-E5D0-5553-66F00EE2025D}" name="Sonya Kameneva" initials="SK" userId="S::sofiia.kameneva@rothiams.com::5b7b7b78-c824-4f2a-999d-8a512d24a7a3" providerId="AD"/>
  <p188:author id="{2782B09A-2E54-71C9-77FA-8BF10BE07E65}" name="Gurpreet Hair" initials="" userId="S::Gurpreet.Hair@rothiams.com::117c0d1e-f244-4ed1-af69-1cfdef9d593e" providerId="AD"/>
  <p188:author id="{CCE6219B-D33B-6237-D0EA-9975E082CB44}" name="Bill Roth" initials="WR" userId="S::bill.roth@rothiams.com::60c71946-fb98-4c52-8ce1-cbed175b634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BCA9"/>
    <a:srgbClr val="F6E0A7"/>
    <a:srgbClr val="B1DDD0"/>
    <a:srgbClr val="C3CDCC"/>
    <a:srgbClr val="CB2027"/>
    <a:srgbClr val="013F7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98D4719-DAC6-4D60-90CB-B000303D99F4}" v="642" dt="2025-03-06T16:55:40.159"/>
    <p1510:client id="{C9E609EA-8B1E-34D4-333E-4A0CCC4A7B03}" v="2" dt="2025-03-06T15:21:04.840"/>
    <p1510:client id="{FB66A023-551D-4C83-B081-6A3BC362AFFE}" v="184" dt="2025-03-06T16:50:45.44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0" d="100"/>
          <a:sy n="90" d="100"/>
        </p:scale>
        <p:origin x="370"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 Type="http://schemas.openxmlformats.org/officeDocument/2006/relationships/customXml" Target="../customXml/item3.xml"/><Relationship Id="rId21" Type="http://schemas.openxmlformats.org/officeDocument/2006/relationships/slide" Target="slides/slide12.xml"/><Relationship Id="rId34" Type="http://schemas.microsoft.com/office/2016/11/relationships/changesInfo" Target="changesInfos/changesInfo1.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microsoft.com/office/2018/10/relationships/authors" Target="author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Master" Target="slideMasters/slideMaster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onya Kameneva" userId="5b7b7b78-c824-4f2a-999d-8a512d24a7a3" providerId="ADAL" clId="{FB66A023-551D-4C83-B081-6A3BC362AFFE}"/>
    <pc:docChg chg="undo custSel addSld delSld modSld sldOrd">
      <pc:chgData name="Sonya Kameneva" userId="5b7b7b78-c824-4f2a-999d-8a512d24a7a3" providerId="ADAL" clId="{FB66A023-551D-4C83-B081-6A3BC362AFFE}" dt="2025-03-06T16:50:45.447" v="201" actId="2696"/>
      <pc:docMkLst>
        <pc:docMk/>
      </pc:docMkLst>
      <pc:sldChg chg="addSp">
        <pc:chgData name="Sonya Kameneva" userId="5b7b7b78-c824-4f2a-999d-8a512d24a7a3" providerId="ADAL" clId="{FB66A023-551D-4C83-B081-6A3BC362AFFE}" dt="2025-03-04T16:13:17.541" v="8"/>
        <pc:sldMkLst>
          <pc:docMk/>
          <pc:sldMk cId="516727241" sldId="259"/>
        </pc:sldMkLst>
      </pc:sldChg>
      <pc:sldChg chg="addSp delSp modSp mod">
        <pc:chgData name="Sonya Kameneva" userId="5b7b7b78-c824-4f2a-999d-8a512d24a7a3" providerId="ADAL" clId="{FB66A023-551D-4C83-B081-6A3BC362AFFE}" dt="2025-03-06T15:48:12.328" v="108" actId="1076"/>
        <pc:sldMkLst>
          <pc:docMk/>
          <pc:sldMk cId="3946711335" sldId="276"/>
        </pc:sldMkLst>
        <pc:spChg chg="add mod">
          <ac:chgData name="Sonya Kameneva" userId="5b7b7b78-c824-4f2a-999d-8a512d24a7a3" providerId="ADAL" clId="{FB66A023-551D-4C83-B081-6A3BC362AFFE}" dt="2025-03-06T15:41:16.652" v="41" actId="34135"/>
          <ac:spMkLst>
            <pc:docMk/>
            <pc:sldMk cId="3946711335" sldId="276"/>
            <ac:spMk id="11" creationId="{41AE2AEC-1FAE-890C-4CA1-6E762C3E4906}"/>
          </ac:spMkLst>
        </pc:spChg>
        <pc:spChg chg="add mod">
          <ac:chgData name="Sonya Kameneva" userId="5b7b7b78-c824-4f2a-999d-8a512d24a7a3" providerId="ADAL" clId="{FB66A023-551D-4C83-B081-6A3BC362AFFE}" dt="2025-03-06T15:42:21.158" v="48" actId="34135"/>
          <ac:spMkLst>
            <pc:docMk/>
            <pc:sldMk cId="3946711335" sldId="276"/>
            <ac:spMk id="12" creationId="{275881E6-C239-6E85-6146-A79A8B5B8708}"/>
          </ac:spMkLst>
        </pc:spChg>
        <pc:spChg chg="add mod">
          <ac:chgData name="Sonya Kameneva" userId="5b7b7b78-c824-4f2a-999d-8a512d24a7a3" providerId="ADAL" clId="{FB66A023-551D-4C83-B081-6A3BC362AFFE}" dt="2025-03-06T15:43:40.623" v="57" actId="34135"/>
          <ac:spMkLst>
            <pc:docMk/>
            <pc:sldMk cId="3946711335" sldId="276"/>
            <ac:spMk id="13" creationId="{85FB4EC1-E994-0EDD-EFA8-1317BDF24247}"/>
          </ac:spMkLst>
        </pc:spChg>
        <pc:spChg chg="add mod">
          <ac:chgData name="Sonya Kameneva" userId="5b7b7b78-c824-4f2a-999d-8a512d24a7a3" providerId="ADAL" clId="{FB66A023-551D-4C83-B081-6A3BC362AFFE}" dt="2025-03-06T15:43:40.623" v="57" actId="34135"/>
          <ac:spMkLst>
            <pc:docMk/>
            <pc:sldMk cId="3946711335" sldId="276"/>
            <ac:spMk id="14" creationId="{23A240B2-DE7E-7C18-4860-89F3620471FA}"/>
          </ac:spMkLst>
        </pc:spChg>
        <pc:spChg chg="add mod">
          <ac:chgData name="Sonya Kameneva" userId="5b7b7b78-c824-4f2a-999d-8a512d24a7a3" providerId="ADAL" clId="{FB66A023-551D-4C83-B081-6A3BC362AFFE}" dt="2025-03-06T15:46:58.474" v="99" actId="255"/>
          <ac:spMkLst>
            <pc:docMk/>
            <pc:sldMk cId="3946711335" sldId="276"/>
            <ac:spMk id="15" creationId="{B42118AD-6C57-862A-9B41-225B8DF59CDB}"/>
          </ac:spMkLst>
        </pc:spChg>
        <pc:spChg chg="add del mod">
          <ac:chgData name="Sonya Kameneva" userId="5b7b7b78-c824-4f2a-999d-8a512d24a7a3" providerId="ADAL" clId="{FB66A023-551D-4C83-B081-6A3BC362AFFE}" dt="2025-03-06T15:47:08.005" v="100" actId="21"/>
          <ac:spMkLst>
            <pc:docMk/>
            <pc:sldMk cId="3946711335" sldId="276"/>
            <ac:spMk id="16" creationId="{10CF0F41-5573-11AB-6E7A-902DCE3FCCED}"/>
          </ac:spMkLst>
        </pc:spChg>
        <pc:spChg chg="add mod">
          <ac:chgData name="Sonya Kameneva" userId="5b7b7b78-c824-4f2a-999d-8a512d24a7a3" providerId="ADAL" clId="{FB66A023-551D-4C83-B081-6A3BC362AFFE}" dt="2025-03-06T15:47:26.814" v="103" actId="1076"/>
          <ac:spMkLst>
            <pc:docMk/>
            <pc:sldMk cId="3946711335" sldId="276"/>
            <ac:spMk id="17" creationId="{15DBE4CC-2C68-FF75-BDEF-3F5B8D4C3592}"/>
          </ac:spMkLst>
        </pc:spChg>
        <pc:spChg chg="add mod">
          <ac:chgData name="Sonya Kameneva" userId="5b7b7b78-c824-4f2a-999d-8a512d24a7a3" providerId="ADAL" clId="{FB66A023-551D-4C83-B081-6A3BC362AFFE}" dt="2025-03-06T15:47:52.950" v="106" actId="1076"/>
          <ac:spMkLst>
            <pc:docMk/>
            <pc:sldMk cId="3946711335" sldId="276"/>
            <ac:spMk id="18" creationId="{19134F96-B160-2101-4FC8-91DEBB1BB534}"/>
          </ac:spMkLst>
        </pc:spChg>
        <pc:spChg chg="add mod">
          <ac:chgData name="Sonya Kameneva" userId="5b7b7b78-c824-4f2a-999d-8a512d24a7a3" providerId="ADAL" clId="{FB66A023-551D-4C83-B081-6A3BC362AFFE}" dt="2025-03-06T15:48:12.328" v="108" actId="1076"/>
          <ac:spMkLst>
            <pc:docMk/>
            <pc:sldMk cId="3946711335" sldId="276"/>
            <ac:spMk id="19" creationId="{75320C13-8E37-BC02-599F-3B96DFDEA754}"/>
          </ac:spMkLst>
        </pc:spChg>
        <pc:graphicFrameChg chg="add del modGraphic">
          <ac:chgData name="Sonya Kameneva" userId="5b7b7b78-c824-4f2a-999d-8a512d24a7a3" providerId="ADAL" clId="{FB66A023-551D-4C83-B081-6A3BC362AFFE}" dt="2025-03-06T15:39:30.248" v="34" actId="21"/>
          <ac:graphicFrameMkLst>
            <pc:docMk/>
            <pc:sldMk cId="3946711335" sldId="276"/>
            <ac:graphicFrameMk id="9" creationId="{9A87CAEE-A5B8-0F58-4FF6-9ACD59946ECC}"/>
          </ac:graphicFrameMkLst>
        </pc:graphicFrameChg>
        <pc:picChg chg="ord">
          <ac:chgData name="Sonya Kameneva" userId="5b7b7b78-c824-4f2a-999d-8a512d24a7a3" providerId="ADAL" clId="{FB66A023-551D-4C83-B081-6A3BC362AFFE}" dt="2025-03-06T15:45:20.089" v="58" actId="167"/>
          <ac:picMkLst>
            <pc:docMk/>
            <pc:sldMk cId="3946711335" sldId="276"/>
            <ac:picMk id="3" creationId="{9433AD04-1EFF-4488-A3CA-6EEC64FB2F93}"/>
          </ac:picMkLst>
        </pc:picChg>
        <pc:picChg chg="add mod modCrop">
          <ac:chgData name="Sonya Kameneva" userId="5b7b7b78-c824-4f2a-999d-8a512d24a7a3" providerId="ADAL" clId="{FB66A023-551D-4C83-B081-6A3BC362AFFE}" dt="2025-03-06T15:43:40.623" v="57" actId="34135"/>
          <ac:picMkLst>
            <pc:docMk/>
            <pc:sldMk cId="3946711335" sldId="276"/>
            <ac:picMk id="7" creationId="{381E580F-ACDE-599A-7F74-787A6339F642}"/>
          </ac:picMkLst>
        </pc:picChg>
        <pc:picChg chg="del">
          <ac:chgData name="Sonya Kameneva" userId="5b7b7b78-c824-4f2a-999d-8a512d24a7a3" providerId="ADAL" clId="{FB66A023-551D-4C83-B081-6A3BC362AFFE}" dt="2025-03-06T15:32:19.730" v="20" actId="21"/>
          <ac:picMkLst>
            <pc:docMk/>
            <pc:sldMk cId="3946711335" sldId="276"/>
            <ac:picMk id="10" creationId="{D851CA4B-C23E-EAC4-1C42-B3E7AB524749}"/>
          </ac:picMkLst>
        </pc:picChg>
      </pc:sldChg>
      <pc:sldChg chg="addSp delSp modSp mod">
        <pc:chgData name="Sonya Kameneva" userId="5b7b7b78-c824-4f2a-999d-8a512d24a7a3" providerId="ADAL" clId="{FB66A023-551D-4C83-B081-6A3BC362AFFE}" dt="2025-03-06T16:50:38.197" v="200" actId="1076"/>
        <pc:sldMkLst>
          <pc:docMk/>
          <pc:sldMk cId="4048318125" sldId="283"/>
        </pc:sldMkLst>
        <pc:spChg chg="add mod">
          <ac:chgData name="Sonya Kameneva" userId="5b7b7b78-c824-4f2a-999d-8a512d24a7a3" providerId="ADAL" clId="{FB66A023-551D-4C83-B081-6A3BC362AFFE}" dt="2025-03-06T16:50:12.762" v="194" actId="1076"/>
          <ac:spMkLst>
            <pc:docMk/>
            <pc:sldMk cId="4048318125" sldId="283"/>
            <ac:spMk id="4" creationId="{85580C6E-D0F1-816F-65E6-E1F6B76FB730}"/>
          </ac:spMkLst>
        </pc:spChg>
        <pc:spChg chg="del">
          <ac:chgData name="Sonya Kameneva" userId="5b7b7b78-c824-4f2a-999d-8a512d24a7a3" providerId="ADAL" clId="{FB66A023-551D-4C83-B081-6A3BC362AFFE}" dt="2025-03-06T16:47:57.669" v="157" actId="21"/>
          <ac:spMkLst>
            <pc:docMk/>
            <pc:sldMk cId="4048318125" sldId="283"/>
            <ac:spMk id="5" creationId="{82C38109-A050-9B81-15B5-8A72AABAA2AE}"/>
          </ac:spMkLst>
        </pc:spChg>
        <pc:spChg chg="mod">
          <ac:chgData name="Sonya Kameneva" userId="5b7b7b78-c824-4f2a-999d-8a512d24a7a3" providerId="ADAL" clId="{FB66A023-551D-4C83-B081-6A3BC362AFFE}" dt="2025-03-06T16:50:38.197" v="200" actId="1076"/>
          <ac:spMkLst>
            <pc:docMk/>
            <pc:sldMk cId="4048318125" sldId="283"/>
            <ac:spMk id="7" creationId="{369B5BD1-85B6-1508-E990-D3B43B45365C}"/>
          </ac:spMkLst>
        </pc:spChg>
        <pc:spChg chg="mod">
          <ac:chgData name="Sonya Kameneva" userId="5b7b7b78-c824-4f2a-999d-8a512d24a7a3" providerId="ADAL" clId="{FB66A023-551D-4C83-B081-6A3BC362AFFE}" dt="2025-03-06T16:50:20.062" v="195" actId="1076"/>
          <ac:spMkLst>
            <pc:docMk/>
            <pc:sldMk cId="4048318125" sldId="283"/>
            <ac:spMk id="34" creationId="{1813B700-7737-4F0B-822E-5E2307890D62}"/>
          </ac:spMkLst>
        </pc:spChg>
        <pc:picChg chg="mod">
          <ac:chgData name="Sonya Kameneva" userId="5b7b7b78-c824-4f2a-999d-8a512d24a7a3" providerId="ADAL" clId="{FB66A023-551D-4C83-B081-6A3BC362AFFE}" dt="2025-03-06T16:50:28.028" v="197" actId="1076"/>
          <ac:picMkLst>
            <pc:docMk/>
            <pc:sldMk cId="4048318125" sldId="283"/>
            <ac:picMk id="3" creationId="{1669900C-F5C4-74C5-FC24-78B912A34F96}"/>
          </ac:picMkLst>
        </pc:picChg>
        <pc:picChg chg="add del mod">
          <ac:chgData name="Sonya Kameneva" userId="5b7b7b78-c824-4f2a-999d-8a512d24a7a3" providerId="ADAL" clId="{FB66A023-551D-4C83-B081-6A3BC362AFFE}" dt="2025-03-06T16:48:46.358" v="177" actId="21"/>
          <ac:picMkLst>
            <pc:docMk/>
            <pc:sldMk cId="4048318125" sldId="283"/>
            <ac:picMk id="6" creationId="{171840CB-7B07-BF2F-4237-4EA07CB6980E}"/>
          </ac:picMkLst>
        </pc:picChg>
        <pc:picChg chg="del mod">
          <ac:chgData name="Sonya Kameneva" userId="5b7b7b78-c824-4f2a-999d-8a512d24a7a3" providerId="ADAL" clId="{FB66A023-551D-4C83-B081-6A3BC362AFFE}" dt="2025-03-06T16:49:57.837" v="190" actId="21"/>
          <ac:picMkLst>
            <pc:docMk/>
            <pc:sldMk cId="4048318125" sldId="283"/>
            <ac:picMk id="8" creationId="{E1DCDF17-1B30-162B-1513-2ADB12531915}"/>
          </ac:picMkLst>
        </pc:picChg>
        <pc:picChg chg="add mod">
          <ac:chgData name="Sonya Kameneva" userId="5b7b7b78-c824-4f2a-999d-8a512d24a7a3" providerId="ADAL" clId="{FB66A023-551D-4C83-B081-6A3BC362AFFE}" dt="2025-03-06T16:50:08.700" v="193" actId="1076"/>
          <ac:picMkLst>
            <pc:docMk/>
            <pc:sldMk cId="4048318125" sldId="283"/>
            <ac:picMk id="9" creationId="{2724B54E-769D-49F2-AF28-FF95581F91C7}"/>
          </ac:picMkLst>
        </pc:picChg>
      </pc:sldChg>
      <pc:sldChg chg="delSp modSp del mod">
        <pc:chgData name="Sonya Kameneva" userId="5b7b7b78-c824-4f2a-999d-8a512d24a7a3" providerId="ADAL" clId="{FB66A023-551D-4C83-B081-6A3BC362AFFE}" dt="2025-03-06T16:50:45.447" v="201" actId="2696"/>
        <pc:sldMkLst>
          <pc:docMk/>
          <pc:sldMk cId="3027347710" sldId="357"/>
        </pc:sldMkLst>
        <pc:spChg chg="mod">
          <ac:chgData name="Sonya Kameneva" userId="5b7b7b78-c824-4f2a-999d-8a512d24a7a3" providerId="ADAL" clId="{FB66A023-551D-4C83-B081-6A3BC362AFFE}" dt="2025-03-06T16:46:23.371" v="155"/>
          <ac:spMkLst>
            <pc:docMk/>
            <pc:sldMk cId="3027347710" sldId="357"/>
            <ac:spMk id="7" creationId="{76100D0B-9392-A5DD-22E6-013029586C79}"/>
          </ac:spMkLst>
        </pc:spChg>
        <pc:picChg chg="del">
          <ac:chgData name="Sonya Kameneva" userId="5b7b7b78-c824-4f2a-999d-8a512d24a7a3" providerId="ADAL" clId="{FB66A023-551D-4C83-B081-6A3BC362AFFE}" dt="2025-03-06T16:50:03.338" v="191" actId="21"/>
          <ac:picMkLst>
            <pc:docMk/>
            <pc:sldMk cId="3027347710" sldId="357"/>
            <ac:picMk id="6" creationId="{D55040F3-7D7C-48AF-19FF-19FB8DDC0983}"/>
          </ac:picMkLst>
        </pc:picChg>
      </pc:sldChg>
      <pc:sldChg chg="addSp delSp modSp mod">
        <pc:chgData name="Sonya Kameneva" userId="5b7b7b78-c824-4f2a-999d-8a512d24a7a3" providerId="ADAL" clId="{FB66A023-551D-4C83-B081-6A3BC362AFFE}" dt="2025-03-06T16:37:48.659" v="123" actId="14100"/>
        <pc:sldMkLst>
          <pc:docMk/>
          <pc:sldMk cId="3976716275" sldId="443"/>
        </pc:sldMkLst>
        <pc:spChg chg="del mod">
          <ac:chgData name="Sonya Kameneva" userId="5b7b7b78-c824-4f2a-999d-8a512d24a7a3" providerId="ADAL" clId="{FB66A023-551D-4C83-B081-6A3BC362AFFE}" dt="2025-03-06T16:37:42.828" v="122"/>
          <ac:spMkLst>
            <pc:docMk/>
            <pc:sldMk cId="3976716275" sldId="443"/>
            <ac:spMk id="2" creationId="{49FBE724-8D4F-E25F-4964-9EDF7045ABB0}"/>
          </ac:spMkLst>
        </pc:spChg>
        <pc:spChg chg="add mod">
          <ac:chgData name="Sonya Kameneva" userId="5b7b7b78-c824-4f2a-999d-8a512d24a7a3" providerId="ADAL" clId="{FB66A023-551D-4C83-B081-6A3BC362AFFE}" dt="2025-03-06T16:37:48.659" v="123" actId="14100"/>
          <ac:spMkLst>
            <pc:docMk/>
            <pc:sldMk cId="3976716275" sldId="443"/>
            <ac:spMk id="10" creationId="{02DB1A78-88A2-798A-91EF-5549B7F30E25}"/>
          </ac:spMkLst>
        </pc:spChg>
      </pc:sldChg>
      <pc:sldChg chg="addSp delSp modSp mod">
        <pc:chgData name="Sonya Kameneva" userId="5b7b7b78-c824-4f2a-999d-8a512d24a7a3" providerId="ADAL" clId="{FB66A023-551D-4C83-B081-6A3BC362AFFE}" dt="2025-03-06T16:45:41.141" v="153" actId="1076"/>
        <pc:sldMkLst>
          <pc:docMk/>
          <pc:sldMk cId="876520081" sldId="445"/>
        </pc:sldMkLst>
        <pc:spChg chg="add del">
          <ac:chgData name="Sonya Kameneva" userId="5b7b7b78-c824-4f2a-999d-8a512d24a7a3" providerId="ADAL" clId="{FB66A023-551D-4C83-B081-6A3BC362AFFE}" dt="2025-03-06T16:45:04.885" v="132" actId="21"/>
          <ac:spMkLst>
            <pc:docMk/>
            <pc:sldMk cId="876520081" sldId="445"/>
            <ac:spMk id="6" creationId="{7CDA612B-FDD3-08CE-AC7F-F449B15655A0}"/>
          </ac:spMkLst>
        </pc:spChg>
        <pc:spChg chg="add mod">
          <ac:chgData name="Sonya Kameneva" userId="5b7b7b78-c824-4f2a-999d-8a512d24a7a3" providerId="ADAL" clId="{FB66A023-551D-4C83-B081-6A3BC362AFFE}" dt="2025-03-06T16:45:41.141" v="153" actId="1076"/>
          <ac:spMkLst>
            <pc:docMk/>
            <pc:sldMk cId="876520081" sldId="445"/>
            <ac:spMk id="7" creationId="{A53BD591-0341-D236-EB77-4A723D6E4343}"/>
          </ac:spMkLst>
        </pc:spChg>
        <pc:picChg chg="add mod">
          <ac:chgData name="Sonya Kameneva" userId="5b7b7b78-c824-4f2a-999d-8a512d24a7a3" providerId="ADAL" clId="{FB66A023-551D-4C83-B081-6A3BC362AFFE}" dt="2025-03-06T16:44:51.177" v="129" actId="1076"/>
          <ac:picMkLst>
            <pc:docMk/>
            <pc:sldMk cId="876520081" sldId="445"/>
            <ac:picMk id="2" creationId="{B8FB1B0E-84E9-25E1-A02B-A628D9897DDE}"/>
          </ac:picMkLst>
        </pc:picChg>
        <pc:picChg chg="add del mod">
          <ac:chgData name="Sonya Kameneva" userId="5b7b7b78-c824-4f2a-999d-8a512d24a7a3" providerId="ADAL" clId="{FB66A023-551D-4C83-B081-6A3BC362AFFE}" dt="2025-03-06T16:45:01.552" v="131" actId="21"/>
          <ac:picMkLst>
            <pc:docMk/>
            <pc:sldMk cId="876520081" sldId="445"/>
            <ac:picMk id="4" creationId="{B83A004C-1498-62F5-ADD6-3AAEA73711D5}"/>
          </ac:picMkLst>
        </pc:picChg>
      </pc:sldChg>
      <pc:sldChg chg="new del">
        <pc:chgData name="Sonya Kameneva" userId="5b7b7b78-c824-4f2a-999d-8a512d24a7a3" providerId="ADAL" clId="{FB66A023-551D-4C83-B081-6A3BC362AFFE}" dt="2025-03-04T16:13:10.565" v="6" actId="680"/>
        <pc:sldMkLst>
          <pc:docMk/>
          <pc:sldMk cId="2523035540" sldId="465"/>
        </pc:sldMkLst>
      </pc:sldChg>
      <pc:sldChg chg="del ord">
        <pc:chgData name="Sonya Kameneva" userId="5b7b7b78-c824-4f2a-999d-8a512d24a7a3" providerId="ADAL" clId="{FB66A023-551D-4C83-B081-6A3BC362AFFE}" dt="2025-03-04T16:14:14.010" v="10"/>
        <pc:sldMkLst>
          <pc:docMk/>
          <pc:sldMk cId="3131588702" sldId="492"/>
        </pc:sldMkLst>
      </pc:sldChg>
      <pc:sldChg chg="add ord">
        <pc:chgData name="Sonya Kameneva" userId="5b7b7b78-c824-4f2a-999d-8a512d24a7a3" providerId="ADAL" clId="{FB66A023-551D-4C83-B081-6A3BC362AFFE}" dt="2025-03-04T16:14:34.310" v="13"/>
        <pc:sldMkLst>
          <pc:docMk/>
          <pc:sldMk cId="4199794161" sldId="493"/>
        </pc:sldMkLst>
      </pc:sldChg>
      <pc:sldChg chg="add del ord">
        <pc:chgData name="Sonya Kameneva" userId="5b7b7b78-c824-4f2a-999d-8a512d24a7a3" providerId="ADAL" clId="{FB66A023-551D-4C83-B081-6A3BC362AFFE}" dt="2025-03-04T16:15:28.176" v="17" actId="2696"/>
        <pc:sldMkLst>
          <pc:docMk/>
          <pc:sldMk cId="3477716391" sldId="494"/>
        </pc:sldMkLst>
      </pc:sldChg>
      <pc:sldChg chg="new del">
        <pc:chgData name="Sonya Kameneva" userId="5b7b7b78-c824-4f2a-999d-8a512d24a7a3" providerId="ADAL" clId="{FB66A023-551D-4C83-B081-6A3BC362AFFE}" dt="2025-03-06T15:23:30.663" v="19" actId="2696"/>
        <pc:sldMkLst>
          <pc:docMk/>
          <pc:sldMk cId="50312748" sldId="495"/>
        </pc:sldMkLst>
      </pc:sldChg>
      <pc:sldChg chg="add del">
        <pc:chgData name="Sonya Kameneva" userId="5b7b7b78-c824-4f2a-999d-8a512d24a7a3" providerId="ADAL" clId="{FB66A023-551D-4C83-B081-6A3BC362AFFE}" dt="2025-03-06T16:43:29.926" v="125"/>
        <pc:sldMkLst>
          <pc:docMk/>
          <pc:sldMk cId="3932435443" sldId="507"/>
        </pc:sldMkLst>
      </pc:sldChg>
    </pc:docChg>
  </pc:docChgLst>
  <pc:docChgLst>
    <pc:chgData name="Amanda Harper" userId="S::amanda.harper@rothiams.com::05996a06-beea-4652-8281-e63705c50717" providerId="AD" clId="Web-{A8345D57-8B49-B578-59D0-13D7373C3E23}"/>
    <pc:docChg chg="modSld">
      <pc:chgData name="Amanda Harper" userId="S::amanda.harper@rothiams.com::05996a06-beea-4652-8281-e63705c50717" providerId="AD" clId="Web-{A8345D57-8B49-B578-59D0-13D7373C3E23}" dt="2025-02-28T21:55:42.996" v="1"/>
      <pc:docMkLst>
        <pc:docMk/>
      </pc:docMkLst>
      <pc:sldChg chg="modSp">
        <pc:chgData name="Amanda Harper" userId="S::amanda.harper@rothiams.com::05996a06-beea-4652-8281-e63705c50717" providerId="AD" clId="Web-{A8345D57-8B49-B578-59D0-13D7373C3E23}" dt="2025-02-28T21:55:42.996" v="1"/>
        <pc:sldMkLst>
          <pc:docMk/>
          <pc:sldMk cId="516727241" sldId="259"/>
        </pc:sldMkLst>
        <pc:picChg chg="mod ord">
          <ac:chgData name="Amanda Harper" userId="S::amanda.harper@rothiams.com::05996a06-beea-4652-8281-e63705c50717" providerId="AD" clId="Web-{A8345D57-8B49-B578-59D0-13D7373C3E23}" dt="2025-02-28T21:55:42.996" v="1"/>
          <ac:picMkLst>
            <pc:docMk/>
            <pc:sldMk cId="516727241" sldId="259"/>
            <ac:picMk id="1026" creationId="{3EA6CFE6-3EA0-6423-6146-D30E45A83080}"/>
          </ac:picMkLst>
        </pc:picChg>
      </pc:sldChg>
    </pc:docChg>
  </pc:docChgLst>
  <pc:docChgLst>
    <pc:chgData name="Gurpreet Hair" userId="117c0d1e-f244-4ed1-af69-1cfdef9d593e" providerId="ADAL" clId="{418193C7-9209-4F28-8D98-C63FEAD05E36}"/>
    <pc:docChg chg="undo custSel addSld delSld modSld sldOrd">
      <pc:chgData name="Gurpreet Hair" userId="117c0d1e-f244-4ed1-af69-1cfdef9d593e" providerId="ADAL" clId="{418193C7-9209-4F28-8D98-C63FEAD05E36}" dt="2025-02-27T21:16:12.345" v="9"/>
      <pc:docMkLst>
        <pc:docMk/>
      </pc:docMkLst>
      <pc:sldChg chg="addSp delSp mod">
        <pc:chgData name="Gurpreet Hair" userId="117c0d1e-f244-4ed1-af69-1cfdef9d593e" providerId="ADAL" clId="{418193C7-9209-4F28-8D98-C63FEAD05E36}" dt="2025-02-27T21:15:26.484" v="4" actId="478"/>
        <pc:sldMkLst>
          <pc:docMk/>
          <pc:sldMk cId="516727241" sldId="259"/>
        </pc:sldMkLst>
        <pc:picChg chg="add del">
          <ac:chgData name="Gurpreet Hair" userId="117c0d1e-f244-4ed1-af69-1cfdef9d593e" providerId="ADAL" clId="{418193C7-9209-4F28-8D98-C63FEAD05E36}" dt="2025-02-27T21:15:26.484" v="4" actId="478"/>
          <ac:picMkLst>
            <pc:docMk/>
            <pc:sldMk cId="516727241" sldId="259"/>
            <ac:picMk id="3" creationId="{E24CA819-66BA-9465-B166-8CC1EFE13F1D}"/>
          </ac:picMkLst>
        </pc:picChg>
      </pc:sldChg>
      <pc:sldChg chg="new del">
        <pc:chgData name="Gurpreet Hair" userId="117c0d1e-f244-4ed1-af69-1cfdef9d593e" providerId="ADAL" clId="{418193C7-9209-4F28-8D98-C63FEAD05E36}" dt="2025-02-27T21:15:15.158" v="1" actId="680"/>
        <pc:sldMkLst>
          <pc:docMk/>
          <pc:sldMk cId="1809855460" sldId="464"/>
        </pc:sldMkLst>
      </pc:sldChg>
      <pc:sldChg chg="addSp modSp new ord modAnim">
        <pc:chgData name="Gurpreet Hair" userId="117c0d1e-f244-4ed1-af69-1cfdef9d593e" providerId="ADAL" clId="{418193C7-9209-4F28-8D98-C63FEAD05E36}" dt="2025-02-27T21:16:12.345" v="9"/>
        <pc:sldMkLst>
          <pc:docMk/>
          <pc:sldMk cId="2514648874" sldId="464"/>
        </pc:sldMkLst>
        <pc:picChg chg="add mod">
          <ac:chgData name="Gurpreet Hair" userId="117c0d1e-f244-4ed1-af69-1cfdef9d593e" providerId="ADAL" clId="{418193C7-9209-4F28-8D98-C63FEAD05E36}" dt="2025-02-27T21:16:07.560" v="7"/>
          <ac:picMkLst>
            <pc:docMk/>
            <pc:sldMk cId="2514648874" sldId="464"/>
            <ac:picMk id="2" creationId="{2DAF4AA3-10C5-6057-FFF8-AADA3F92C1D3}"/>
          </ac:picMkLst>
        </pc:picChg>
      </pc:sldChg>
      <pc:sldChg chg="add del">
        <pc:chgData name="Gurpreet Hair" userId="117c0d1e-f244-4ed1-af69-1cfdef9d593e" providerId="ADAL" clId="{418193C7-9209-4F28-8D98-C63FEAD05E36}" dt="2025-02-27T21:15:27.972" v="5" actId="2890"/>
        <pc:sldMkLst>
          <pc:docMk/>
          <pc:sldMk cId="4183090729" sldId="464"/>
        </pc:sldMkLst>
      </pc:sldChg>
    </pc:docChg>
  </pc:docChgLst>
  <pc:docChgLst>
    <pc:chgData name="Sonya Kameneva" userId="S::sofiia.kameneva@rothiams.com::5b7b7b78-c824-4f2a-999d-8a512d24a7a3" providerId="AD" clId="Web-{0F3E7A11-10DF-B056-A5CA-0D8F5FD30933}"/>
    <pc:docChg chg="addSld delSld modSld addMainMaster modMainMaster">
      <pc:chgData name="Sonya Kameneva" userId="S::sofiia.kameneva@rothiams.com::5b7b7b78-c824-4f2a-999d-8a512d24a7a3" providerId="AD" clId="Web-{0F3E7A11-10DF-B056-A5CA-0D8F5FD30933}" dt="2025-03-03T13:28:47.342" v="23" actId="14100"/>
      <pc:docMkLst>
        <pc:docMk/>
      </pc:docMkLst>
      <pc:sldChg chg="addSp delSp modSp">
        <pc:chgData name="Sonya Kameneva" userId="S::sofiia.kameneva@rothiams.com::5b7b7b78-c824-4f2a-999d-8a512d24a7a3" providerId="AD" clId="Web-{0F3E7A11-10DF-B056-A5CA-0D8F5FD30933}" dt="2025-03-03T13:28:47.342" v="23" actId="14100"/>
        <pc:sldMkLst>
          <pc:docMk/>
          <pc:sldMk cId="3027347710" sldId="357"/>
        </pc:sldMkLst>
      </pc:sldChg>
      <pc:sldChg chg="add del">
        <pc:chgData name="Sonya Kameneva" userId="S::sofiia.kameneva@rothiams.com::5b7b7b78-c824-4f2a-999d-8a512d24a7a3" providerId="AD" clId="Web-{0F3E7A11-10DF-B056-A5CA-0D8F5FD30933}" dt="2025-03-03T13:25:49.587" v="4"/>
        <pc:sldMkLst>
          <pc:docMk/>
          <pc:sldMk cId="1797475225" sldId="495"/>
        </pc:sldMkLst>
      </pc:sldChg>
      <pc:sldMasterChg chg="modSldLayout">
        <pc:chgData name="Sonya Kameneva" userId="S::sofiia.kameneva@rothiams.com::5b7b7b78-c824-4f2a-999d-8a512d24a7a3" providerId="AD" clId="Web-{0F3E7A11-10DF-B056-A5CA-0D8F5FD30933}" dt="2025-03-03T13:25:49.587" v="4"/>
        <pc:sldMasterMkLst>
          <pc:docMk/>
          <pc:sldMasterMk cId="1788353970" sldId="2147483648"/>
        </pc:sldMasterMkLst>
        <pc:sldLayoutChg chg="replId">
          <pc:chgData name="Sonya Kameneva" userId="S::sofiia.kameneva@rothiams.com::5b7b7b78-c824-4f2a-999d-8a512d24a7a3" providerId="AD" clId="Web-{0F3E7A11-10DF-B056-A5CA-0D8F5FD30933}" dt="2025-03-03T13:25:49.587" v="4"/>
          <pc:sldLayoutMkLst>
            <pc:docMk/>
            <pc:sldMasterMk cId="1788353970" sldId="2147483648"/>
            <pc:sldLayoutMk cId="3656826555" sldId="2147483700"/>
          </pc:sldLayoutMkLst>
        </pc:sldLayoutChg>
      </pc:sldMasterChg>
      <pc:sldMasterChg chg="modSldLayout">
        <pc:chgData name="Sonya Kameneva" userId="S::sofiia.kameneva@rothiams.com::5b7b7b78-c824-4f2a-999d-8a512d24a7a3" providerId="AD" clId="Web-{0F3E7A11-10DF-B056-A5CA-0D8F5FD30933}" dt="2025-03-03T13:25:49.587" v="4"/>
        <pc:sldMasterMkLst>
          <pc:docMk/>
          <pc:sldMasterMk cId="3280403384" sldId="2147483660"/>
        </pc:sldMasterMkLst>
        <pc:sldLayoutChg chg="replId">
          <pc:chgData name="Sonya Kameneva" userId="S::sofiia.kameneva@rothiams.com::5b7b7b78-c824-4f2a-999d-8a512d24a7a3" providerId="AD" clId="Web-{0F3E7A11-10DF-B056-A5CA-0D8F5FD30933}" dt="2025-03-03T13:25:49.587" v="4"/>
          <pc:sldLayoutMkLst>
            <pc:docMk/>
            <pc:sldMasterMk cId="3280403384" sldId="2147483660"/>
            <pc:sldLayoutMk cId="263411308" sldId="2147483690"/>
          </pc:sldLayoutMkLst>
        </pc:sldLayoutChg>
        <pc:sldLayoutChg chg="replId">
          <pc:chgData name="Sonya Kameneva" userId="S::sofiia.kameneva@rothiams.com::5b7b7b78-c824-4f2a-999d-8a512d24a7a3" providerId="AD" clId="Web-{0F3E7A11-10DF-B056-A5CA-0D8F5FD30933}" dt="2025-03-03T13:25:49.587" v="4"/>
          <pc:sldLayoutMkLst>
            <pc:docMk/>
            <pc:sldMasterMk cId="3280403384" sldId="2147483660"/>
            <pc:sldLayoutMk cId="3283299866" sldId="2147483691"/>
          </pc:sldLayoutMkLst>
        </pc:sldLayoutChg>
        <pc:sldLayoutChg chg="replId">
          <pc:chgData name="Sonya Kameneva" userId="S::sofiia.kameneva@rothiams.com::5b7b7b78-c824-4f2a-999d-8a512d24a7a3" providerId="AD" clId="Web-{0F3E7A11-10DF-B056-A5CA-0D8F5FD30933}" dt="2025-03-03T13:25:49.587" v="4"/>
          <pc:sldLayoutMkLst>
            <pc:docMk/>
            <pc:sldMasterMk cId="3280403384" sldId="2147483660"/>
            <pc:sldLayoutMk cId="2241603170" sldId="2147483693"/>
          </pc:sldLayoutMkLst>
        </pc:sldLayoutChg>
        <pc:sldLayoutChg chg="replId">
          <pc:chgData name="Sonya Kameneva" userId="S::sofiia.kameneva@rothiams.com::5b7b7b78-c824-4f2a-999d-8a512d24a7a3" providerId="AD" clId="Web-{0F3E7A11-10DF-B056-A5CA-0D8F5FD30933}" dt="2025-03-03T13:25:49.587" v="4"/>
          <pc:sldLayoutMkLst>
            <pc:docMk/>
            <pc:sldMasterMk cId="3280403384" sldId="2147483660"/>
            <pc:sldLayoutMk cId="3141802269" sldId="2147483695"/>
          </pc:sldLayoutMkLst>
        </pc:sldLayoutChg>
        <pc:sldLayoutChg chg="replId">
          <pc:chgData name="Sonya Kameneva" userId="S::sofiia.kameneva@rothiams.com::5b7b7b78-c824-4f2a-999d-8a512d24a7a3" providerId="AD" clId="Web-{0F3E7A11-10DF-B056-A5CA-0D8F5FD30933}" dt="2025-03-03T13:25:49.587" v="4"/>
          <pc:sldLayoutMkLst>
            <pc:docMk/>
            <pc:sldMasterMk cId="3280403384" sldId="2147483660"/>
            <pc:sldLayoutMk cId="3619089236" sldId="2147483696"/>
          </pc:sldLayoutMkLst>
        </pc:sldLayoutChg>
        <pc:sldLayoutChg chg="replId">
          <pc:chgData name="Sonya Kameneva" userId="S::sofiia.kameneva@rothiams.com::5b7b7b78-c824-4f2a-999d-8a512d24a7a3" providerId="AD" clId="Web-{0F3E7A11-10DF-B056-A5CA-0D8F5FD30933}" dt="2025-03-03T13:25:49.587" v="4"/>
          <pc:sldLayoutMkLst>
            <pc:docMk/>
            <pc:sldMasterMk cId="3280403384" sldId="2147483660"/>
            <pc:sldLayoutMk cId="2959590521" sldId="2147483697"/>
          </pc:sldLayoutMkLst>
        </pc:sldLayoutChg>
        <pc:sldLayoutChg chg="replId">
          <pc:chgData name="Sonya Kameneva" userId="S::sofiia.kameneva@rothiams.com::5b7b7b78-c824-4f2a-999d-8a512d24a7a3" providerId="AD" clId="Web-{0F3E7A11-10DF-B056-A5CA-0D8F5FD30933}" dt="2025-03-03T13:25:49.587" v="4"/>
          <pc:sldLayoutMkLst>
            <pc:docMk/>
            <pc:sldMasterMk cId="3280403384" sldId="2147483660"/>
            <pc:sldLayoutMk cId="2848286025" sldId="2147483698"/>
          </pc:sldLayoutMkLst>
        </pc:sldLayoutChg>
        <pc:sldLayoutChg chg="replId">
          <pc:chgData name="Sonya Kameneva" userId="S::sofiia.kameneva@rothiams.com::5b7b7b78-c824-4f2a-999d-8a512d24a7a3" providerId="AD" clId="Web-{0F3E7A11-10DF-B056-A5CA-0D8F5FD30933}" dt="2025-03-03T13:25:49.587" v="4"/>
          <pc:sldLayoutMkLst>
            <pc:docMk/>
            <pc:sldMasterMk cId="3280403384" sldId="2147483660"/>
            <pc:sldLayoutMk cId="2596881718" sldId="2147483699"/>
          </pc:sldLayoutMkLst>
        </pc:sldLayoutChg>
      </pc:sldMasterChg>
      <pc:sldMasterChg chg="add addSldLayout">
        <pc:chgData name="Sonya Kameneva" userId="S::sofiia.kameneva@rothiams.com::5b7b7b78-c824-4f2a-999d-8a512d24a7a3" providerId="AD" clId="Web-{0F3E7A11-10DF-B056-A5CA-0D8F5FD30933}" dt="2025-03-03T13:25:49.587" v="4"/>
        <pc:sldMasterMkLst>
          <pc:docMk/>
          <pc:sldMasterMk cId="1788353970" sldId="2147483688"/>
        </pc:sldMasterMkLst>
        <pc:sldLayoutChg chg="add">
          <pc:chgData name="Sonya Kameneva" userId="S::sofiia.kameneva@rothiams.com::5b7b7b78-c824-4f2a-999d-8a512d24a7a3" providerId="AD" clId="Web-{0F3E7A11-10DF-B056-A5CA-0D8F5FD30933}" dt="2025-03-03T13:25:49.587" v="4"/>
          <pc:sldLayoutMkLst>
            <pc:docMk/>
            <pc:sldMasterMk cId="1788353970" sldId="2147483688"/>
            <pc:sldLayoutMk cId="3010694361" sldId="2147483652"/>
          </pc:sldLayoutMkLst>
        </pc:sldLayoutChg>
        <pc:sldLayoutChg chg="add">
          <pc:chgData name="Sonya Kameneva" userId="S::sofiia.kameneva@rothiams.com::5b7b7b78-c824-4f2a-999d-8a512d24a7a3" providerId="AD" clId="Web-{0F3E7A11-10DF-B056-A5CA-0D8F5FD30933}" dt="2025-03-03T13:25:49.587" v="4"/>
          <pc:sldLayoutMkLst>
            <pc:docMk/>
            <pc:sldMasterMk cId="1788353970" sldId="2147483688"/>
            <pc:sldLayoutMk cId="4062460032" sldId="2147483653"/>
          </pc:sldLayoutMkLst>
        </pc:sldLayoutChg>
        <pc:sldLayoutChg chg="add">
          <pc:chgData name="Sonya Kameneva" userId="S::sofiia.kameneva@rothiams.com::5b7b7b78-c824-4f2a-999d-8a512d24a7a3" providerId="AD" clId="Web-{0F3E7A11-10DF-B056-A5CA-0D8F5FD30933}" dt="2025-03-03T13:25:49.587" v="4"/>
          <pc:sldLayoutMkLst>
            <pc:docMk/>
            <pc:sldMasterMk cId="1788353970" sldId="2147483688"/>
            <pc:sldLayoutMk cId="1476947594" sldId="2147483654"/>
          </pc:sldLayoutMkLst>
        </pc:sldLayoutChg>
        <pc:sldLayoutChg chg="add">
          <pc:chgData name="Sonya Kameneva" userId="S::sofiia.kameneva@rothiams.com::5b7b7b78-c824-4f2a-999d-8a512d24a7a3" providerId="AD" clId="Web-{0F3E7A11-10DF-B056-A5CA-0D8F5FD30933}" dt="2025-03-03T13:25:49.587" v="4"/>
          <pc:sldLayoutMkLst>
            <pc:docMk/>
            <pc:sldMasterMk cId="1788353970" sldId="2147483688"/>
            <pc:sldLayoutMk cId="2875107226" sldId="2147483655"/>
          </pc:sldLayoutMkLst>
        </pc:sldLayoutChg>
        <pc:sldLayoutChg chg="add">
          <pc:chgData name="Sonya Kameneva" userId="S::sofiia.kameneva@rothiams.com::5b7b7b78-c824-4f2a-999d-8a512d24a7a3" providerId="AD" clId="Web-{0F3E7A11-10DF-B056-A5CA-0D8F5FD30933}" dt="2025-03-03T13:25:49.587" v="4"/>
          <pc:sldLayoutMkLst>
            <pc:docMk/>
            <pc:sldMasterMk cId="1788353970" sldId="2147483688"/>
            <pc:sldLayoutMk cId="799200540" sldId="2147483656"/>
          </pc:sldLayoutMkLst>
        </pc:sldLayoutChg>
        <pc:sldLayoutChg chg="add">
          <pc:chgData name="Sonya Kameneva" userId="S::sofiia.kameneva@rothiams.com::5b7b7b78-c824-4f2a-999d-8a512d24a7a3" providerId="AD" clId="Web-{0F3E7A11-10DF-B056-A5CA-0D8F5FD30933}" dt="2025-03-03T13:25:49.587" v="4"/>
          <pc:sldLayoutMkLst>
            <pc:docMk/>
            <pc:sldMasterMk cId="1788353970" sldId="2147483688"/>
            <pc:sldLayoutMk cId="435165984" sldId="2147483657"/>
          </pc:sldLayoutMkLst>
        </pc:sldLayoutChg>
        <pc:sldLayoutChg chg="add">
          <pc:chgData name="Sonya Kameneva" userId="S::sofiia.kameneva@rothiams.com::5b7b7b78-c824-4f2a-999d-8a512d24a7a3" providerId="AD" clId="Web-{0F3E7A11-10DF-B056-A5CA-0D8F5FD30933}" dt="2025-03-03T13:25:49.587" v="4"/>
          <pc:sldLayoutMkLst>
            <pc:docMk/>
            <pc:sldMasterMk cId="1788353970" sldId="2147483688"/>
            <pc:sldLayoutMk cId="3154419118" sldId="2147483658"/>
          </pc:sldLayoutMkLst>
        </pc:sldLayoutChg>
        <pc:sldLayoutChg chg="add">
          <pc:chgData name="Sonya Kameneva" userId="S::sofiia.kameneva@rothiams.com::5b7b7b78-c824-4f2a-999d-8a512d24a7a3" providerId="AD" clId="Web-{0F3E7A11-10DF-B056-A5CA-0D8F5FD30933}" dt="2025-03-03T13:25:49.587" v="4"/>
          <pc:sldLayoutMkLst>
            <pc:docMk/>
            <pc:sldMasterMk cId="1788353970" sldId="2147483688"/>
            <pc:sldLayoutMk cId="3077806385" sldId="2147483659"/>
          </pc:sldLayoutMkLst>
        </pc:sldLayoutChg>
        <pc:sldLayoutChg chg="add">
          <pc:chgData name="Sonya Kameneva" userId="S::sofiia.kameneva@rothiams.com::5b7b7b78-c824-4f2a-999d-8a512d24a7a3" providerId="AD" clId="Web-{0F3E7A11-10DF-B056-A5CA-0D8F5FD30933}" dt="2025-03-03T13:25:49.587" v="4"/>
          <pc:sldLayoutMkLst>
            <pc:docMk/>
            <pc:sldMasterMk cId="1788353970" sldId="2147483688"/>
            <pc:sldLayoutMk cId="52720342" sldId="2147483663"/>
          </pc:sldLayoutMkLst>
        </pc:sldLayoutChg>
        <pc:sldLayoutChg chg="add">
          <pc:chgData name="Sonya Kameneva" userId="S::sofiia.kameneva@rothiams.com::5b7b7b78-c824-4f2a-999d-8a512d24a7a3" providerId="AD" clId="Web-{0F3E7A11-10DF-B056-A5CA-0D8F5FD30933}" dt="2025-03-03T13:25:49.587" v="4"/>
          <pc:sldLayoutMkLst>
            <pc:docMk/>
            <pc:sldMasterMk cId="1788353970" sldId="2147483688"/>
            <pc:sldLayoutMk cId="830579565" sldId="2147483664"/>
          </pc:sldLayoutMkLst>
        </pc:sldLayoutChg>
        <pc:sldLayoutChg chg="add">
          <pc:chgData name="Sonya Kameneva" userId="S::sofiia.kameneva@rothiams.com::5b7b7b78-c824-4f2a-999d-8a512d24a7a3" providerId="AD" clId="Web-{0F3E7A11-10DF-B056-A5CA-0D8F5FD30933}" dt="2025-03-03T13:25:49.587" v="4"/>
          <pc:sldLayoutMkLst>
            <pc:docMk/>
            <pc:sldMasterMk cId="1788353970" sldId="2147483688"/>
            <pc:sldLayoutMk cId="94593073" sldId="2147483667"/>
          </pc:sldLayoutMkLst>
        </pc:sldLayoutChg>
        <pc:sldLayoutChg chg="add">
          <pc:chgData name="Sonya Kameneva" userId="S::sofiia.kameneva@rothiams.com::5b7b7b78-c824-4f2a-999d-8a512d24a7a3" providerId="AD" clId="Web-{0F3E7A11-10DF-B056-A5CA-0D8F5FD30933}" dt="2025-03-03T13:25:49.587" v="4"/>
          <pc:sldLayoutMkLst>
            <pc:docMk/>
            <pc:sldMasterMk cId="1788353970" sldId="2147483688"/>
            <pc:sldLayoutMk cId="2751012265" sldId="2147483668"/>
          </pc:sldLayoutMkLst>
        </pc:sldLayoutChg>
        <pc:sldLayoutChg chg="add">
          <pc:chgData name="Sonya Kameneva" userId="S::sofiia.kameneva@rothiams.com::5b7b7b78-c824-4f2a-999d-8a512d24a7a3" providerId="AD" clId="Web-{0F3E7A11-10DF-B056-A5CA-0D8F5FD30933}" dt="2025-03-03T13:25:49.587" v="4"/>
          <pc:sldLayoutMkLst>
            <pc:docMk/>
            <pc:sldMasterMk cId="1788353970" sldId="2147483688"/>
            <pc:sldLayoutMk cId="3221417621" sldId="2147483669"/>
          </pc:sldLayoutMkLst>
        </pc:sldLayoutChg>
        <pc:sldLayoutChg chg="add">
          <pc:chgData name="Sonya Kameneva" userId="S::sofiia.kameneva@rothiams.com::5b7b7b78-c824-4f2a-999d-8a512d24a7a3" providerId="AD" clId="Web-{0F3E7A11-10DF-B056-A5CA-0D8F5FD30933}" dt="2025-03-03T13:25:49.587" v="4"/>
          <pc:sldLayoutMkLst>
            <pc:docMk/>
            <pc:sldMasterMk cId="1788353970" sldId="2147483688"/>
            <pc:sldLayoutMk cId="178851286" sldId="2147483670"/>
          </pc:sldLayoutMkLst>
        </pc:sldLayoutChg>
        <pc:sldLayoutChg chg="add">
          <pc:chgData name="Sonya Kameneva" userId="S::sofiia.kameneva@rothiams.com::5b7b7b78-c824-4f2a-999d-8a512d24a7a3" providerId="AD" clId="Web-{0F3E7A11-10DF-B056-A5CA-0D8F5FD30933}" dt="2025-03-03T13:25:49.587" v="4"/>
          <pc:sldLayoutMkLst>
            <pc:docMk/>
            <pc:sldMasterMk cId="1788353970" sldId="2147483688"/>
            <pc:sldLayoutMk cId="2916498579" sldId="2147483689"/>
          </pc:sldLayoutMkLst>
        </pc:sldLayoutChg>
        <pc:sldLayoutChg chg="add">
          <pc:chgData name="Sonya Kameneva" userId="S::sofiia.kameneva@rothiams.com::5b7b7b78-c824-4f2a-999d-8a512d24a7a3" providerId="AD" clId="Web-{0F3E7A11-10DF-B056-A5CA-0D8F5FD30933}" dt="2025-03-03T13:25:49.587" v="4"/>
          <pc:sldLayoutMkLst>
            <pc:docMk/>
            <pc:sldMasterMk cId="1788353970" sldId="2147483688"/>
            <pc:sldLayoutMk cId="2802635032" sldId="2147483692"/>
          </pc:sldLayoutMkLst>
        </pc:sldLayoutChg>
        <pc:sldLayoutChg chg="add">
          <pc:chgData name="Sonya Kameneva" userId="S::sofiia.kameneva@rothiams.com::5b7b7b78-c824-4f2a-999d-8a512d24a7a3" providerId="AD" clId="Web-{0F3E7A11-10DF-B056-A5CA-0D8F5FD30933}" dt="2025-03-03T13:25:49.587" v="4"/>
          <pc:sldLayoutMkLst>
            <pc:docMk/>
            <pc:sldMasterMk cId="1788353970" sldId="2147483688"/>
            <pc:sldLayoutMk cId="3840231778" sldId="2147483694"/>
          </pc:sldLayoutMkLst>
        </pc:sldLayoutChg>
      </pc:sldMasterChg>
      <pc:sldMasterChg chg="replId">
        <pc:chgData name="Sonya Kameneva" userId="S::sofiia.kameneva@rothiams.com::5b7b7b78-c824-4f2a-999d-8a512d24a7a3" providerId="AD" clId="Web-{0F3E7A11-10DF-B056-A5CA-0D8F5FD30933}" dt="2025-03-03T13:25:49.587" v="4"/>
        <pc:sldMasterMkLst>
          <pc:docMk/>
          <pc:sldMasterMk cId="1298404044" sldId="2147483701"/>
        </pc:sldMasterMkLst>
      </pc:sldMasterChg>
    </pc:docChg>
  </pc:docChgLst>
  <pc:docChgLst>
    <pc:chgData name="Sonya Kameneva" userId="S::sofiia.kameneva@rothiams.com::5b7b7b78-c824-4f2a-999d-8a512d24a7a3" providerId="AD" clId="Web-{C9E609EA-8B1E-34D4-333E-4A0CCC4A7B03}"/>
    <pc:docChg chg="addSld delSld">
      <pc:chgData name="Sonya Kameneva" userId="S::sofiia.kameneva@rothiams.com::5b7b7b78-c824-4f2a-999d-8a512d24a7a3" providerId="AD" clId="Web-{C9E609EA-8B1E-34D4-333E-4A0CCC4A7B03}" dt="2025-03-06T15:21:04.840" v="1"/>
      <pc:docMkLst>
        <pc:docMk/>
      </pc:docMkLst>
      <pc:sldChg chg="new del">
        <pc:chgData name="Sonya Kameneva" userId="S::sofiia.kameneva@rothiams.com::5b7b7b78-c824-4f2a-999d-8a512d24a7a3" providerId="AD" clId="Web-{C9E609EA-8B1E-34D4-333E-4A0CCC4A7B03}" dt="2025-03-06T15:21:04.840" v="1"/>
        <pc:sldMkLst>
          <pc:docMk/>
          <pc:sldMk cId="2572618413" sldId="495"/>
        </pc:sldMkLst>
      </pc:sldChg>
    </pc:docChg>
  </pc:docChgLst>
  <pc:docChgLst>
    <pc:chgData name="Gurpreet Hair" userId="S::gurpreet.hair@rothiams.com::117c0d1e-f244-4ed1-af69-1cfdef9d593e" providerId="AD" clId="Web-{265B77F0-8ADB-B098-1D4D-8A6BA17624DE}"/>
    <pc:docChg chg="mod">
      <pc:chgData name="Gurpreet Hair" userId="S::gurpreet.hair@rothiams.com::117c0d1e-f244-4ed1-af69-1cfdef9d593e" providerId="AD" clId="Web-{265B77F0-8ADB-B098-1D4D-8A6BA17624DE}" dt="2025-03-04T17:04:34.417" v="0"/>
      <pc:docMkLst>
        <pc:docMk/>
      </pc:docMkLst>
    </pc:docChg>
  </pc:docChgLst>
  <pc:docChgLst>
    <pc:chgData name="Alisha McLean" userId="aa20c336-7544-4aa0-878b-83208eaa256e" providerId="ADAL" clId="{998D4719-DAC6-4D60-90CB-B000303D99F4}"/>
    <pc:docChg chg="undo custSel addSld delSld modSld sldOrd delMainMaster">
      <pc:chgData name="Alisha McLean" userId="aa20c336-7544-4aa0-878b-83208eaa256e" providerId="ADAL" clId="{998D4719-DAC6-4D60-90CB-B000303D99F4}" dt="2025-03-06T16:55:40.159" v="769" actId="20577"/>
      <pc:docMkLst>
        <pc:docMk/>
      </pc:docMkLst>
      <pc:sldChg chg="addSp delSp modSp mod">
        <pc:chgData name="Alisha McLean" userId="aa20c336-7544-4aa0-878b-83208eaa256e" providerId="ADAL" clId="{998D4719-DAC6-4D60-90CB-B000303D99F4}" dt="2025-03-04T15:46:44.579" v="89" actId="1076"/>
        <pc:sldMkLst>
          <pc:docMk/>
          <pc:sldMk cId="516727241" sldId="259"/>
        </pc:sldMkLst>
        <pc:spChg chg="add del mod">
          <ac:chgData name="Alisha McLean" userId="aa20c336-7544-4aa0-878b-83208eaa256e" providerId="ADAL" clId="{998D4719-DAC6-4D60-90CB-B000303D99F4}" dt="2025-03-04T15:46:44.579" v="89" actId="1076"/>
          <ac:spMkLst>
            <pc:docMk/>
            <pc:sldMk cId="516727241" sldId="259"/>
            <ac:spMk id="2" creationId="{067E883E-B511-8BE2-FA02-51BE6066777C}"/>
          </ac:spMkLst>
        </pc:spChg>
      </pc:sldChg>
      <pc:sldChg chg="addSp delSp modSp mod ord">
        <pc:chgData name="Alisha McLean" userId="aa20c336-7544-4aa0-878b-83208eaa256e" providerId="ADAL" clId="{998D4719-DAC6-4D60-90CB-B000303D99F4}" dt="2025-03-06T16:16:38.099" v="715" actId="1076"/>
        <pc:sldMkLst>
          <pc:docMk/>
          <pc:sldMk cId="3946711335" sldId="276"/>
        </pc:sldMkLst>
        <pc:spChg chg="del">
          <ac:chgData name="Alisha McLean" userId="aa20c336-7544-4aa0-878b-83208eaa256e" providerId="ADAL" clId="{998D4719-DAC6-4D60-90CB-B000303D99F4}" dt="2025-03-06T15:08:07.463" v="111" actId="478"/>
          <ac:spMkLst>
            <pc:docMk/>
            <pc:sldMk cId="3946711335" sldId="276"/>
            <ac:spMk id="2" creationId="{A98A9DD8-FC5C-482F-B302-CA89467ECFDB}"/>
          </ac:spMkLst>
        </pc:spChg>
        <pc:spChg chg="add del mod">
          <ac:chgData name="Alisha McLean" userId="aa20c336-7544-4aa0-878b-83208eaa256e" providerId="ADAL" clId="{998D4719-DAC6-4D60-90CB-B000303D99F4}" dt="2025-03-06T15:06:48.365" v="105" actId="478"/>
          <ac:spMkLst>
            <pc:docMk/>
            <pc:sldMk cId="3946711335" sldId="276"/>
            <ac:spMk id="7" creationId="{591F587D-C0EC-14F0-693B-A04F20D6DC01}"/>
          </ac:spMkLst>
        </pc:spChg>
        <pc:spChg chg="add del mod">
          <ac:chgData name="Alisha McLean" userId="aa20c336-7544-4aa0-878b-83208eaa256e" providerId="ADAL" clId="{998D4719-DAC6-4D60-90CB-B000303D99F4}" dt="2025-03-06T15:08:14.172" v="112" actId="478"/>
          <ac:spMkLst>
            <pc:docMk/>
            <pc:sldMk cId="3946711335" sldId="276"/>
            <ac:spMk id="12" creationId="{EFD5CED4-73BF-5C0A-D806-1EE7F7605F2E}"/>
          </ac:spMkLst>
        </pc:spChg>
        <pc:spChg chg="mod">
          <ac:chgData name="Alisha McLean" userId="aa20c336-7544-4aa0-878b-83208eaa256e" providerId="ADAL" clId="{998D4719-DAC6-4D60-90CB-B000303D99F4}" dt="2025-03-06T16:10:19.691" v="707" actId="20577"/>
          <ac:spMkLst>
            <pc:docMk/>
            <pc:sldMk cId="3946711335" sldId="276"/>
            <ac:spMk id="15" creationId="{B42118AD-6C57-862A-9B41-225B8DF59CDB}"/>
          </ac:spMkLst>
        </pc:spChg>
        <pc:spChg chg="mod">
          <ac:chgData name="Alisha McLean" userId="aa20c336-7544-4aa0-878b-83208eaa256e" providerId="ADAL" clId="{998D4719-DAC6-4D60-90CB-B000303D99F4}" dt="2025-03-06T15:51:34.327" v="416" actId="20577"/>
          <ac:spMkLst>
            <pc:docMk/>
            <pc:sldMk cId="3946711335" sldId="276"/>
            <ac:spMk id="17" creationId="{15DBE4CC-2C68-FF75-BDEF-3F5B8D4C3592}"/>
          </ac:spMkLst>
        </pc:spChg>
        <pc:spChg chg="mod">
          <ac:chgData name="Alisha McLean" userId="aa20c336-7544-4aa0-878b-83208eaa256e" providerId="ADAL" clId="{998D4719-DAC6-4D60-90CB-B000303D99F4}" dt="2025-03-06T15:52:12.356" v="464" actId="20577"/>
          <ac:spMkLst>
            <pc:docMk/>
            <pc:sldMk cId="3946711335" sldId="276"/>
            <ac:spMk id="18" creationId="{19134F96-B160-2101-4FC8-91DEBB1BB534}"/>
          </ac:spMkLst>
        </pc:spChg>
        <pc:spChg chg="mod">
          <ac:chgData name="Alisha McLean" userId="aa20c336-7544-4aa0-878b-83208eaa256e" providerId="ADAL" clId="{998D4719-DAC6-4D60-90CB-B000303D99F4}" dt="2025-03-06T15:53:04.229" v="540" actId="20577"/>
          <ac:spMkLst>
            <pc:docMk/>
            <pc:sldMk cId="3946711335" sldId="276"/>
            <ac:spMk id="19" creationId="{75320C13-8E37-BC02-599F-3B96DFDEA754}"/>
          </ac:spMkLst>
        </pc:spChg>
        <pc:spChg chg="add mod">
          <ac:chgData name="Alisha McLean" userId="aa20c336-7544-4aa0-878b-83208eaa256e" providerId="ADAL" clId="{998D4719-DAC6-4D60-90CB-B000303D99F4}" dt="2025-03-06T16:16:38.099" v="715" actId="1076"/>
          <ac:spMkLst>
            <pc:docMk/>
            <pc:sldMk cId="3946711335" sldId="276"/>
            <ac:spMk id="20" creationId="{CB3A1F07-B57A-3F23-41B7-39B5C2D54FA2}"/>
          </ac:spMkLst>
        </pc:spChg>
        <pc:graphicFrameChg chg="del">
          <ac:chgData name="Alisha McLean" userId="aa20c336-7544-4aa0-878b-83208eaa256e" providerId="ADAL" clId="{998D4719-DAC6-4D60-90CB-B000303D99F4}" dt="2025-03-06T15:06:37.411" v="103" actId="478"/>
          <ac:graphicFrameMkLst>
            <pc:docMk/>
            <pc:sldMk cId="3946711335" sldId="276"/>
            <ac:graphicFrameMk id="4" creationId="{04C49905-553A-4A0F-AAC8-F9C3CF6C9714}"/>
          </ac:graphicFrameMkLst>
        </pc:graphicFrameChg>
        <pc:graphicFrameChg chg="del">
          <ac:chgData name="Alisha McLean" userId="aa20c336-7544-4aa0-878b-83208eaa256e" providerId="ADAL" clId="{998D4719-DAC6-4D60-90CB-B000303D99F4}" dt="2025-03-06T15:06:40.432" v="104" actId="478"/>
          <ac:graphicFrameMkLst>
            <pc:docMk/>
            <pc:sldMk cId="3946711335" sldId="276"/>
            <ac:graphicFrameMk id="8" creationId="{02AD7F7E-9360-4DBB-AC16-0B693D5FDB99}"/>
          </ac:graphicFrameMkLst>
        </pc:graphicFrameChg>
        <pc:picChg chg="mod">
          <ac:chgData name="Alisha McLean" userId="aa20c336-7544-4aa0-878b-83208eaa256e" providerId="ADAL" clId="{998D4719-DAC6-4D60-90CB-B000303D99F4}" dt="2025-03-06T15:08:17.643" v="114" actId="1076"/>
          <ac:picMkLst>
            <pc:docMk/>
            <pc:sldMk cId="3946711335" sldId="276"/>
            <ac:picMk id="3" creationId="{9433AD04-1EFF-4488-A3CA-6EEC64FB2F93}"/>
          </ac:picMkLst>
        </pc:picChg>
        <pc:picChg chg="add mod ord">
          <ac:chgData name="Alisha McLean" userId="aa20c336-7544-4aa0-878b-83208eaa256e" providerId="ADAL" clId="{998D4719-DAC6-4D60-90CB-B000303D99F4}" dt="2025-03-06T15:08:26.267" v="115" actId="1076"/>
          <ac:picMkLst>
            <pc:docMk/>
            <pc:sldMk cId="3946711335" sldId="276"/>
            <ac:picMk id="10" creationId="{D851CA4B-C23E-EAC4-1C42-B3E7AB524749}"/>
          </ac:picMkLst>
        </pc:picChg>
      </pc:sldChg>
      <pc:sldChg chg="ord">
        <pc:chgData name="Alisha McLean" userId="aa20c336-7544-4aa0-878b-83208eaa256e" providerId="ADAL" clId="{998D4719-DAC6-4D60-90CB-B000303D99F4}" dt="2025-03-06T16:15:32.667" v="709"/>
        <pc:sldMkLst>
          <pc:docMk/>
          <pc:sldMk cId="939327576" sldId="281"/>
        </pc:sldMkLst>
      </pc:sldChg>
      <pc:sldChg chg="modSp mod">
        <pc:chgData name="Alisha McLean" userId="aa20c336-7544-4aa0-878b-83208eaa256e" providerId="ADAL" clId="{998D4719-DAC6-4D60-90CB-B000303D99F4}" dt="2025-03-06T16:55:40.159" v="769" actId="20577"/>
        <pc:sldMkLst>
          <pc:docMk/>
          <pc:sldMk cId="4048318125" sldId="283"/>
        </pc:sldMkLst>
        <pc:spChg chg="mod">
          <ac:chgData name="Alisha McLean" userId="aa20c336-7544-4aa0-878b-83208eaa256e" providerId="ADAL" clId="{998D4719-DAC6-4D60-90CB-B000303D99F4}" dt="2025-03-06T16:55:40.159" v="769" actId="20577"/>
          <ac:spMkLst>
            <pc:docMk/>
            <pc:sldMk cId="4048318125" sldId="283"/>
            <ac:spMk id="4" creationId="{85580C6E-D0F1-816F-65E6-E1F6B76FB730}"/>
          </ac:spMkLst>
        </pc:spChg>
      </pc:sldChg>
      <pc:sldChg chg="modSp mod ord modNotesTx">
        <pc:chgData name="Alisha McLean" userId="aa20c336-7544-4aa0-878b-83208eaa256e" providerId="ADAL" clId="{998D4719-DAC6-4D60-90CB-B000303D99F4}" dt="2025-03-06T16:17:12.897" v="717"/>
        <pc:sldMkLst>
          <pc:docMk/>
          <pc:sldMk cId="1004883350" sldId="284"/>
        </pc:sldMkLst>
        <pc:spChg chg="mod">
          <ac:chgData name="Alisha McLean" userId="aa20c336-7544-4aa0-878b-83208eaa256e" providerId="ADAL" clId="{998D4719-DAC6-4D60-90CB-B000303D99F4}" dt="2025-03-06T15:05:24.316" v="101" actId="20577"/>
          <ac:spMkLst>
            <pc:docMk/>
            <pc:sldMk cId="1004883350" sldId="284"/>
            <ac:spMk id="3" creationId="{2AD339CB-A823-423A-90C3-C330202170EF}"/>
          </ac:spMkLst>
        </pc:spChg>
      </pc:sldChg>
      <pc:sldChg chg="ord">
        <pc:chgData name="Alisha McLean" userId="aa20c336-7544-4aa0-878b-83208eaa256e" providerId="ADAL" clId="{998D4719-DAC6-4D60-90CB-B000303D99F4}" dt="2025-03-06T16:35:17.642" v="738"/>
        <pc:sldMkLst>
          <pc:docMk/>
          <pc:sldMk cId="183863305" sldId="296"/>
        </pc:sldMkLst>
      </pc:sldChg>
      <pc:sldChg chg="addSp modSp mod modNotesTx">
        <pc:chgData name="Alisha McLean" userId="aa20c336-7544-4aa0-878b-83208eaa256e" providerId="ADAL" clId="{998D4719-DAC6-4D60-90CB-B000303D99F4}" dt="2025-03-06T16:45:33.204" v="745" actId="1076"/>
        <pc:sldMkLst>
          <pc:docMk/>
          <pc:sldMk cId="3027347710" sldId="357"/>
        </pc:sldMkLst>
        <pc:spChg chg="mod">
          <ac:chgData name="Alisha McLean" userId="aa20c336-7544-4aa0-878b-83208eaa256e" providerId="ADAL" clId="{998D4719-DAC6-4D60-90CB-B000303D99F4}" dt="2025-03-06T16:45:02.436" v="741" actId="1076"/>
          <ac:spMkLst>
            <pc:docMk/>
            <pc:sldMk cId="3027347710" sldId="357"/>
            <ac:spMk id="5" creationId="{82C38109-A050-9B81-15B5-8A72AABAA2AE}"/>
          </ac:spMkLst>
        </pc:spChg>
        <pc:spChg chg="add mod">
          <ac:chgData name="Alisha McLean" userId="aa20c336-7544-4aa0-878b-83208eaa256e" providerId="ADAL" clId="{998D4719-DAC6-4D60-90CB-B000303D99F4}" dt="2025-03-06T16:45:33.204" v="745" actId="1076"/>
          <ac:spMkLst>
            <pc:docMk/>
            <pc:sldMk cId="3027347710" sldId="357"/>
            <ac:spMk id="7" creationId="{76100D0B-9392-A5DD-22E6-013029586C79}"/>
          </ac:spMkLst>
        </pc:spChg>
        <pc:spChg chg="add mod">
          <ac:chgData name="Alisha McLean" userId="aa20c336-7544-4aa0-878b-83208eaa256e" providerId="ADAL" clId="{998D4719-DAC6-4D60-90CB-B000303D99F4}" dt="2025-03-06T16:45:33.204" v="745" actId="1076"/>
          <ac:spMkLst>
            <pc:docMk/>
            <pc:sldMk cId="3027347710" sldId="357"/>
            <ac:spMk id="8" creationId="{52440AD3-ED96-FDF4-AEFA-71CE1507FC28}"/>
          </ac:spMkLst>
        </pc:spChg>
        <pc:picChg chg="add mod">
          <ac:chgData name="Alisha McLean" userId="aa20c336-7544-4aa0-878b-83208eaa256e" providerId="ADAL" clId="{998D4719-DAC6-4D60-90CB-B000303D99F4}" dt="2025-03-06T16:45:13.252" v="743" actId="14100"/>
          <ac:picMkLst>
            <pc:docMk/>
            <pc:sldMk cId="3027347710" sldId="357"/>
            <ac:picMk id="3" creationId="{67D600E0-5C9F-3EDB-B77D-68859A419169}"/>
          </ac:picMkLst>
        </pc:picChg>
        <pc:picChg chg="mod">
          <ac:chgData name="Alisha McLean" userId="aa20c336-7544-4aa0-878b-83208eaa256e" providerId="ADAL" clId="{998D4719-DAC6-4D60-90CB-B000303D99F4}" dt="2025-03-06T16:29:06.570" v="735" actId="14100"/>
          <ac:picMkLst>
            <pc:docMk/>
            <pc:sldMk cId="3027347710" sldId="357"/>
            <ac:picMk id="4" creationId="{E2D5E0E3-E9D2-8196-698E-730288931E8C}"/>
          </ac:picMkLst>
        </pc:picChg>
        <pc:picChg chg="mod">
          <ac:chgData name="Alisha McLean" userId="aa20c336-7544-4aa0-878b-83208eaa256e" providerId="ADAL" clId="{998D4719-DAC6-4D60-90CB-B000303D99F4}" dt="2025-03-06T16:29:11.450" v="736" actId="14100"/>
          <ac:picMkLst>
            <pc:docMk/>
            <pc:sldMk cId="3027347710" sldId="357"/>
            <ac:picMk id="6" creationId="{D55040F3-7D7C-48AF-19FF-19FB8DDC0983}"/>
          </ac:picMkLst>
        </pc:picChg>
      </pc:sldChg>
      <pc:sldChg chg="modSp mod">
        <pc:chgData name="Alisha McLean" userId="aa20c336-7544-4aa0-878b-83208eaa256e" providerId="ADAL" clId="{998D4719-DAC6-4D60-90CB-B000303D99F4}" dt="2025-03-06T16:47:34.389" v="757" actId="1076"/>
        <pc:sldMkLst>
          <pc:docMk/>
          <pc:sldMk cId="3976716275" sldId="443"/>
        </pc:sldMkLst>
        <pc:spChg chg="mod">
          <ac:chgData name="Alisha McLean" userId="aa20c336-7544-4aa0-878b-83208eaa256e" providerId="ADAL" clId="{998D4719-DAC6-4D60-90CB-B000303D99F4}" dt="2025-03-06T16:47:34.389" v="757" actId="1076"/>
          <ac:spMkLst>
            <pc:docMk/>
            <pc:sldMk cId="3976716275" sldId="443"/>
            <ac:spMk id="3" creationId="{C070AA99-7537-5420-73CD-17E718D72498}"/>
          </ac:spMkLst>
        </pc:spChg>
      </pc:sldChg>
      <pc:sldChg chg="modSp mod ord">
        <pc:chgData name="Alisha McLean" userId="aa20c336-7544-4aa0-878b-83208eaa256e" providerId="ADAL" clId="{998D4719-DAC6-4D60-90CB-B000303D99F4}" dt="2025-03-06T16:45:41.695" v="750" actId="5793"/>
        <pc:sldMkLst>
          <pc:docMk/>
          <pc:sldMk cId="876520081" sldId="445"/>
        </pc:sldMkLst>
        <pc:spChg chg="mod">
          <ac:chgData name="Alisha McLean" userId="aa20c336-7544-4aa0-878b-83208eaa256e" providerId="ADAL" clId="{998D4719-DAC6-4D60-90CB-B000303D99F4}" dt="2025-03-06T16:45:41.695" v="750" actId="5793"/>
          <ac:spMkLst>
            <pc:docMk/>
            <pc:sldMk cId="876520081" sldId="445"/>
            <ac:spMk id="7" creationId="{A53BD591-0341-D236-EB77-4A723D6E4343}"/>
          </ac:spMkLst>
        </pc:spChg>
      </pc:sldChg>
      <pc:sldChg chg="modNotesTx">
        <pc:chgData name="Alisha McLean" userId="aa20c336-7544-4aa0-878b-83208eaa256e" providerId="ADAL" clId="{998D4719-DAC6-4D60-90CB-B000303D99F4}" dt="2025-03-06T14:33:05.882" v="90"/>
        <pc:sldMkLst>
          <pc:docMk/>
          <pc:sldMk cId="3131588702" sldId="492"/>
        </pc:sldMkLst>
      </pc:sldChg>
      <pc:sldChg chg="modNotesTx">
        <pc:chgData name="Alisha McLean" userId="aa20c336-7544-4aa0-878b-83208eaa256e" providerId="ADAL" clId="{998D4719-DAC6-4D60-90CB-B000303D99F4}" dt="2025-03-06T14:33:31.300" v="92" actId="20577"/>
        <pc:sldMkLst>
          <pc:docMk/>
          <pc:sldMk cId="4199794161" sldId="493"/>
        </pc:sldMkLst>
      </pc:sldChg>
      <pc:sldChg chg="add modNotesTx">
        <pc:chgData name="Alisha McLean" userId="aa20c336-7544-4aa0-878b-83208eaa256e" providerId="ADAL" clId="{998D4719-DAC6-4D60-90CB-B000303D99F4}" dt="2025-03-06T15:59:25.270" v="696" actId="20577"/>
        <pc:sldMkLst>
          <pc:docMk/>
          <pc:sldMk cId="2895904929" sldId="494"/>
        </pc:sldMkLst>
      </pc:sldChg>
      <pc:sldChg chg="del">
        <pc:chgData name="Alisha McLean" userId="aa20c336-7544-4aa0-878b-83208eaa256e" providerId="ADAL" clId="{998D4719-DAC6-4D60-90CB-B000303D99F4}" dt="2025-03-04T15:43:36.965" v="0" actId="2696"/>
        <pc:sldMkLst>
          <pc:docMk/>
          <pc:sldMk cId="1797475225" sldId="495"/>
        </pc:sldMkLst>
      </pc:sldChg>
      <pc:sldChg chg="del">
        <pc:chgData name="Alisha McLean" userId="aa20c336-7544-4aa0-878b-83208eaa256e" providerId="ADAL" clId="{998D4719-DAC6-4D60-90CB-B000303D99F4}" dt="2025-03-06T16:45:37.191" v="746" actId="2696"/>
        <pc:sldMkLst>
          <pc:docMk/>
          <pc:sldMk cId="3932435443" sldId="507"/>
        </pc:sldMkLst>
      </pc:sldChg>
      <pc:sldMasterChg chg="del delSldLayout">
        <pc:chgData name="Alisha McLean" userId="aa20c336-7544-4aa0-878b-83208eaa256e" providerId="ADAL" clId="{998D4719-DAC6-4D60-90CB-B000303D99F4}" dt="2025-03-04T15:43:36.965" v="0" actId="2696"/>
        <pc:sldMasterMkLst>
          <pc:docMk/>
          <pc:sldMasterMk cId="1788353970" sldId="2147483688"/>
        </pc:sldMasterMkLst>
        <pc:sldLayoutChg chg="del">
          <pc:chgData name="Alisha McLean" userId="aa20c336-7544-4aa0-878b-83208eaa256e" providerId="ADAL" clId="{998D4719-DAC6-4D60-90CB-B000303D99F4}" dt="2025-03-04T15:43:36.965" v="0" actId="2696"/>
          <pc:sldLayoutMkLst>
            <pc:docMk/>
            <pc:sldMasterMk cId="1788353970" sldId="2147483688"/>
            <pc:sldLayoutMk cId="3010694361" sldId="2147483652"/>
          </pc:sldLayoutMkLst>
        </pc:sldLayoutChg>
        <pc:sldLayoutChg chg="del">
          <pc:chgData name="Alisha McLean" userId="aa20c336-7544-4aa0-878b-83208eaa256e" providerId="ADAL" clId="{998D4719-DAC6-4D60-90CB-B000303D99F4}" dt="2025-03-04T15:43:36.965" v="0" actId="2696"/>
          <pc:sldLayoutMkLst>
            <pc:docMk/>
            <pc:sldMasterMk cId="1788353970" sldId="2147483688"/>
            <pc:sldLayoutMk cId="4062460032" sldId="2147483653"/>
          </pc:sldLayoutMkLst>
        </pc:sldLayoutChg>
        <pc:sldLayoutChg chg="del">
          <pc:chgData name="Alisha McLean" userId="aa20c336-7544-4aa0-878b-83208eaa256e" providerId="ADAL" clId="{998D4719-DAC6-4D60-90CB-B000303D99F4}" dt="2025-03-04T15:43:36.965" v="0" actId="2696"/>
          <pc:sldLayoutMkLst>
            <pc:docMk/>
            <pc:sldMasterMk cId="1788353970" sldId="2147483688"/>
            <pc:sldLayoutMk cId="1476947594" sldId="2147483654"/>
          </pc:sldLayoutMkLst>
        </pc:sldLayoutChg>
        <pc:sldLayoutChg chg="del">
          <pc:chgData name="Alisha McLean" userId="aa20c336-7544-4aa0-878b-83208eaa256e" providerId="ADAL" clId="{998D4719-DAC6-4D60-90CB-B000303D99F4}" dt="2025-03-04T15:43:36.965" v="0" actId="2696"/>
          <pc:sldLayoutMkLst>
            <pc:docMk/>
            <pc:sldMasterMk cId="1788353970" sldId="2147483688"/>
            <pc:sldLayoutMk cId="2875107226" sldId="2147483655"/>
          </pc:sldLayoutMkLst>
        </pc:sldLayoutChg>
        <pc:sldLayoutChg chg="del">
          <pc:chgData name="Alisha McLean" userId="aa20c336-7544-4aa0-878b-83208eaa256e" providerId="ADAL" clId="{998D4719-DAC6-4D60-90CB-B000303D99F4}" dt="2025-03-04T15:43:36.965" v="0" actId="2696"/>
          <pc:sldLayoutMkLst>
            <pc:docMk/>
            <pc:sldMasterMk cId="1788353970" sldId="2147483688"/>
            <pc:sldLayoutMk cId="799200540" sldId="2147483656"/>
          </pc:sldLayoutMkLst>
        </pc:sldLayoutChg>
        <pc:sldLayoutChg chg="del">
          <pc:chgData name="Alisha McLean" userId="aa20c336-7544-4aa0-878b-83208eaa256e" providerId="ADAL" clId="{998D4719-DAC6-4D60-90CB-B000303D99F4}" dt="2025-03-04T15:43:36.965" v="0" actId="2696"/>
          <pc:sldLayoutMkLst>
            <pc:docMk/>
            <pc:sldMasterMk cId="1788353970" sldId="2147483688"/>
            <pc:sldLayoutMk cId="435165984" sldId="2147483657"/>
          </pc:sldLayoutMkLst>
        </pc:sldLayoutChg>
        <pc:sldLayoutChg chg="del">
          <pc:chgData name="Alisha McLean" userId="aa20c336-7544-4aa0-878b-83208eaa256e" providerId="ADAL" clId="{998D4719-DAC6-4D60-90CB-B000303D99F4}" dt="2025-03-04T15:43:36.965" v="0" actId="2696"/>
          <pc:sldLayoutMkLst>
            <pc:docMk/>
            <pc:sldMasterMk cId="1788353970" sldId="2147483688"/>
            <pc:sldLayoutMk cId="3154419118" sldId="2147483658"/>
          </pc:sldLayoutMkLst>
        </pc:sldLayoutChg>
        <pc:sldLayoutChg chg="del">
          <pc:chgData name="Alisha McLean" userId="aa20c336-7544-4aa0-878b-83208eaa256e" providerId="ADAL" clId="{998D4719-DAC6-4D60-90CB-B000303D99F4}" dt="2025-03-04T15:43:36.965" v="0" actId="2696"/>
          <pc:sldLayoutMkLst>
            <pc:docMk/>
            <pc:sldMasterMk cId="1788353970" sldId="2147483688"/>
            <pc:sldLayoutMk cId="3077806385" sldId="2147483659"/>
          </pc:sldLayoutMkLst>
        </pc:sldLayoutChg>
        <pc:sldLayoutChg chg="del">
          <pc:chgData name="Alisha McLean" userId="aa20c336-7544-4aa0-878b-83208eaa256e" providerId="ADAL" clId="{998D4719-DAC6-4D60-90CB-B000303D99F4}" dt="2025-03-04T15:43:36.965" v="0" actId="2696"/>
          <pc:sldLayoutMkLst>
            <pc:docMk/>
            <pc:sldMasterMk cId="1788353970" sldId="2147483688"/>
            <pc:sldLayoutMk cId="52720342" sldId="2147483663"/>
          </pc:sldLayoutMkLst>
        </pc:sldLayoutChg>
        <pc:sldLayoutChg chg="del">
          <pc:chgData name="Alisha McLean" userId="aa20c336-7544-4aa0-878b-83208eaa256e" providerId="ADAL" clId="{998D4719-DAC6-4D60-90CB-B000303D99F4}" dt="2025-03-04T15:43:36.965" v="0" actId="2696"/>
          <pc:sldLayoutMkLst>
            <pc:docMk/>
            <pc:sldMasterMk cId="1788353970" sldId="2147483688"/>
            <pc:sldLayoutMk cId="830579565" sldId="2147483664"/>
          </pc:sldLayoutMkLst>
        </pc:sldLayoutChg>
        <pc:sldLayoutChg chg="del">
          <pc:chgData name="Alisha McLean" userId="aa20c336-7544-4aa0-878b-83208eaa256e" providerId="ADAL" clId="{998D4719-DAC6-4D60-90CB-B000303D99F4}" dt="2025-03-04T15:43:36.965" v="0" actId="2696"/>
          <pc:sldLayoutMkLst>
            <pc:docMk/>
            <pc:sldMasterMk cId="1788353970" sldId="2147483688"/>
            <pc:sldLayoutMk cId="94593073" sldId="2147483667"/>
          </pc:sldLayoutMkLst>
        </pc:sldLayoutChg>
        <pc:sldLayoutChg chg="del">
          <pc:chgData name="Alisha McLean" userId="aa20c336-7544-4aa0-878b-83208eaa256e" providerId="ADAL" clId="{998D4719-DAC6-4D60-90CB-B000303D99F4}" dt="2025-03-04T15:43:36.965" v="0" actId="2696"/>
          <pc:sldLayoutMkLst>
            <pc:docMk/>
            <pc:sldMasterMk cId="1788353970" sldId="2147483688"/>
            <pc:sldLayoutMk cId="2751012265" sldId="2147483668"/>
          </pc:sldLayoutMkLst>
        </pc:sldLayoutChg>
        <pc:sldLayoutChg chg="del">
          <pc:chgData name="Alisha McLean" userId="aa20c336-7544-4aa0-878b-83208eaa256e" providerId="ADAL" clId="{998D4719-DAC6-4D60-90CB-B000303D99F4}" dt="2025-03-04T15:43:36.965" v="0" actId="2696"/>
          <pc:sldLayoutMkLst>
            <pc:docMk/>
            <pc:sldMasterMk cId="1788353970" sldId="2147483688"/>
            <pc:sldLayoutMk cId="3221417621" sldId="2147483669"/>
          </pc:sldLayoutMkLst>
        </pc:sldLayoutChg>
        <pc:sldLayoutChg chg="del">
          <pc:chgData name="Alisha McLean" userId="aa20c336-7544-4aa0-878b-83208eaa256e" providerId="ADAL" clId="{998D4719-DAC6-4D60-90CB-B000303D99F4}" dt="2025-03-04T15:43:36.965" v="0" actId="2696"/>
          <pc:sldLayoutMkLst>
            <pc:docMk/>
            <pc:sldMasterMk cId="1788353970" sldId="2147483688"/>
            <pc:sldLayoutMk cId="178851286" sldId="2147483670"/>
          </pc:sldLayoutMkLst>
        </pc:sldLayoutChg>
        <pc:sldLayoutChg chg="del">
          <pc:chgData name="Alisha McLean" userId="aa20c336-7544-4aa0-878b-83208eaa256e" providerId="ADAL" clId="{998D4719-DAC6-4D60-90CB-B000303D99F4}" dt="2025-03-04T15:43:36.965" v="0" actId="2696"/>
          <pc:sldLayoutMkLst>
            <pc:docMk/>
            <pc:sldMasterMk cId="1788353970" sldId="2147483688"/>
            <pc:sldLayoutMk cId="2916498579" sldId="2147483689"/>
          </pc:sldLayoutMkLst>
        </pc:sldLayoutChg>
        <pc:sldLayoutChg chg="del">
          <pc:chgData name="Alisha McLean" userId="aa20c336-7544-4aa0-878b-83208eaa256e" providerId="ADAL" clId="{998D4719-DAC6-4D60-90CB-B000303D99F4}" dt="2025-03-04T15:43:36.965" v="0" actId="2696"/>
          <pc:sldLayoutMkLst>
            <pc:docMk/>
            <pc:sldMasterMk cId="1788353970" sldId="2147483688"/>
            <pc:sldLayoutMk cId="2802635032" sldId="2147483692"/>
          </pc:sldLayoutMkLst>
        </pc:sldLayoutChg>
        <pc:sldLayoutChg chg="del">
          <pc:chgData name="Alisha McLean" userId="aa20c336-7544-4aa0-878b-83208eaa256e" providerId="ADAL" clId="{998D4719-DAC6-4D60-90CB-B000303D99F4}" dt="2025-03-04T15:43:36.965" v="0" actId="2696"/>
          <pc:sldLayoutMkLst>
            <pc:docMk/>
            <pc:sldMasterMk cId="1788353970" sldId="2147483688"/>
            <pc:sldLayoutMk cId="3840231778" sldId="2147483694"/>
          </pc:sldLayoutMkLst>
        </pc:sldLayoutChg>
      </pc:sldMasterChg>
      <pc:sldMasterChg chg="del delSldLayout">
        <pc:chgData name="Alisha McLean" userId="aa20c336-7544-4aa0-878b-83208eaa256e" providerId="ADAL" clId="{998D4719-DAC6-4D60-90CB-B000303D99F4}" dt="2025-03-06T16:45:37.191" v="746" actId="2696"/>
        <pc:sldMasterMkLst>
          <pc:docMk/>
          <pc:sldMasterMk cId="265522957" sldId="2147483720"/>
        </pc:sldMasterMkLst>
        <pc:sldLayoutChg chg="del">
          <pc:chgData name="Alisha McLean" userId="aa20c336-7544-4aa0-878b-83208eaa256e" providerId="ADAL" clId="{998D4719-DAC6-4D60-90CB-B000303D99F4}" dt="2025-03-06T16:45:37.191" v="746" actId="2696"/>
          <pc:sldLayoutMkLst>
            <pc:docMk/>
            <pc:sldMasterMk cId="265522957" sldId="2147483720"/>
            <pc:sldLayoutMk cId="1042608073" sldId="2147483721"/>
          </pc:sldLayoutMkLst>
        </pc:sldLayoutChg>
        <pc:sldLayoutChg chg="del">
          <pc:chgData name="Alisha McLean" userId="aa20c336-7544-4aa0-878b-83208eaa256e" providerId="ADAL" clId="{998D4719-DAC6-4D60-90CB-B000303D99F4}" dt="2025-03-06T16:45:37.191" v="746" actId="2696"/>
          <pc:sldLayoutMkLst>
            <pc:docMk/>
            <pc:sldMasterMk cId="265522957" sldId="2147483720"/>
            <pc:sldLayoutMk cId="1663878685" sldId="2147483722"/>
          </pc:sldLayoutMkLst>
        </pc:sldLayoutChg>
        <pc:sldLayoutChg chg="del">
          <pc:chgData name="Alisha McLean" userId="aa20c336-7544-4aa0-878b-83208eaa256e" providerId="ADAL" clId="{998D4719-DAC6-4D60-90CB-B000303D99F4}" dt="2025-03-06T16:45:37.191" v="746" actId="2696"/>
          <pc:sldLayoutMkLst>
            <pc:docMk/>
            <pc:sldMasterMk cId="265522957" sldId="2147483720"/>
            <pc:sldLayoutMk cId="2188178800" sldId="2147483723"/>
          </pc:sldLayoutMkLst>
        </pc:sldLayoutChg>
        <pc:sldLayoutChg chg="del">
          <pc:chgData name="Alisha McLean" userId="aa20c336-7544-4aa0-878b-83208eaa256e" providerId="ADAL" clId="{998D4719-DAC6-4D60-90CB-B000303D99F4}" dt="2025-03-06T16:45:37.191" v="746" actId="2696"/>
          <pc:sldLayoutMkLst>
            <pc:docMk/>
            <pc:sldMasterMk cId="265522957" sldId="2147483720"/>
            <pc:sldLayoutMk cId="136223852" sldId="2147483724"/>
          </pc:sldLayoutMkLst>
        </pc:sldLayoutChg>
        <pc:sldLayoutChg chg="del">
          <pc:chgData name="Alisha McLean" userId="aa20c336-7544-4aa0-878b-83208eaa256e" providerId="ADAL" clId="{998D4719-DAC6-4D60-90CB-B000303D99F4}" dt="2025-03-06T16:45:37.191" v="746" actId="2696"/>
          <pc:sldLayoutMkLst>
            <pc:docMk/>
            <pc:sldMasterMk cId="265522957" sldId="2147483720"/>
            <pc:sldLayoutMk cId="1262359707" sldId="2147483725"/>
          </pc:sldLayoutMkLst>
        </pc:sldLayoutChg>
        <pc:sldLayoutChg chg="del">
          <pc:chgData name="Alisha McLean" userId="aa20c336-7544-4aa0-878b-83208eaa256e" providerId="ADAL" clId="{998D4719-DAC6-4D60-90CB-B000303D99F4}" dt="2025-03-06T16:45:37.191" v="746" actId="2696"/>
          <pc:sldLayoutMkLst>
            <pc:docMk/>
            <pc:sldMasterMk cId="265522957" sldId="2147483720"/>
            <pc:sldLayoutMk cId="1013729480" sldId="2147483726"/>
          </pc:sldLayoutMkLst>
        </pc:sldLayoutChg>
        <pc:sldLayoutChg chg="del">
          <pc:chgData name="Alisha McLean" userId="aa20c336-7544-4aa0-878b-83208eaa256e" providerId="ADAL" clId="{998D4719-DAC6-4D60-90CB-B000303D99F4}" dt="2025-03-06T16:45:37.191" v="746" actId="2696"/>
          <pc:sldLayoutMkLst>
            <pc:docMk/>
            <pc:sldMasterMk cId="265522957" sldId="2147483720"/>
            <pc:sldLayoutMk cId="1263748983" sldId="2147483727"/>
          </pc:sldLayoutMkLst>
        </pc:sldLayoutChg>
        <pc:sldLayoutChg chg="del">
          <pc:chgData name="Alisha McLean" userId="aa20c336-7544-4aa0-878b-83208eaa256e" providerId="ADAL" clId="{998D4719-DAC6-4D60-90CB-B000303D99F4}" dt="2025-03-06T16:45:37.191" v="746" actId="2696"/>
          <pc:sldLayoutMkLst>
            <pc:docMk/>
            <pc:sldMasterMk cId="265522957" sldId="2147483720"/>
            <pc:sldLayoutMk cId="3712332163" sldId="2147483728"/>
          </pc:sldLayoutMkLst>
        </pc:sldLayoutChg>
        <pc:sldLayoutChg chg="del">
          <pc:chgData name="Alisha McLean" userId="aa20c336-7544-4aa0-878b-83208eaa256e" providerId="ADAL" clId="{998D4719-DAC6-4D60-90CB-B000303D99F4}" dt="2025-03-06T16:45:37.191" v="746" actId="2696"/>
          <pc:sldLayoutMkLst>
            <pc:docMk/>
            <pc:sldMasterMk cId="265522957" sldId="2147483720"/>
            <pc:sldLayoutMk cId="647021301" sldId="2147483729"/>
          </pc:sldLayoutMkLst>
        </pc:sldLayoutChg>
        <pc:sldLayoutChg chg="del">
          <pc:chgData name="Alisha McLean" userId="aa20c336-7544-4aa0-878b-83208eaa256e" providerId="ADAL" clId="{998D4719-DAC6-4D60-90CB-B000303D99F4}" dt="2025-03-06T16:45:37.191" v="746" actId="2696"/>
          <pc:sldLayoutMkLst>
            <pc:docMk/>
            <pc:sldMasterMk cId="265522957" sldId="2147483720"/>
            <pc:sldLayoutMk cId="1882553228" sldId="2147483730"/>
          </pc:sldLayoutMkLst>
        </pc:sldLayoutChg>
        <pc:sldLayoutChg chg="del">
          <pc:chgData name="Alisha McLean" userId="aa20c336-7544-4aa0-878b-83208eaa256e" providerId="ADAL" clId="{998D4719-DAC6-4D60-90CB-B000303D99F4}" dt="2025-03-06T16:45:37.191" v="746" actId="2696"/>
          <pc:sldLayoutMkLst>
            <pc:docMk/>
            <pc:sldMasterMk cId="265522957" sldId="2147483720"/>
            <pc:sldLayoutMk cId="950307763" sldId="2147483731"/>
          </pc:sldLayoutMkLst>
        </pc:sldLayoutChg>
        <pc:sldLayoutChg chg="del">
          <pc:chgData name="Alisha McLean" userId="aa20c336-7544-4aa0-878b-83208eaa256e" providerId="ADAL" clId="{998D4719-DAC6-4D60-90CB-B000303D99F4}" dt="2025-03-06T16:45:37.191" v="746" actId="2696"/>
          <pc:sldLayoutMkLst>
            <pc:docMk/>
            <pc:sldMasterMk cId="265522957" sldId="2147483720"/>
            <pc:sldLayoutMk cId="699039425" sldId="2147483732"/>
          </pc:sldLayoutMkLst>
        </pc:sldLayoutChg>
        <pc:sldLayoutChg chg="del">
          <pc:chgData name="Alisha McLean" userId="aa20c336-7544-4aa0-878b-83208eaa256e" providerId="ADAL" clId="{998D4719-DAC6-4D60-90CB-B000303D99F4}" dt="2025-03-06T16:45:37.191" v="746" actId="2696"/>
          <pc:sldLayoutMkLst>
            <pc:docMk/>
            <pc:sldMasterMk cId="265522957" sldId="2147483720"/>
            <pc:sldLayoutMk cId="647839513" sldId="2147483733"/>
          </pc:sldLayoutMkLst>
        </pc:sldLayoutChg>
        <pc:sldLayoutChg chg="del">
          <pc:chgData name="Alisha McLean" userId="aa20c336-7544-4aa0-878b-83208eaa256e" providerId="ADAL" clId="{998D4719-DAC6-4D60-90CB-B000303D99F4}" dt="2025-03-06T16:45:37.191" v="746" actId="2696"/>
          <pc:sldLayoutMkLst>
            <pc:docMk/>
            <pc:sldMasterMk cId="265522957" sldId="2147483720"/>
            <pc:sldLayoutMk cId="876024273" sldId="2147483734"/>
          </pc:sldLayoutMkLst>
        </pc:sldLayoutChg>
        <pc:sldLayoutChg chg="del">
          <pc:chgData name="Alisha McLean" userId="aa20c336-7544-4aa0-878b-83208eaa256e" providerId="ADAL" clId="{998D4719-DAC6-4D60-90CB-B000303D99F4}" dt="2025-03-06T16:45:37.191" v="746" actId="2696"/>
          <pc:sldLayoutMkLst>
            <pc:docMk/>
            <pc:sldMasterMk cId="265522957" sldId="2147483720"/>
            <pc:sldLayoutMk cId="891478050" sldId="2147483735"/>
          </pc:sldLayoutMkLst>
        </pc:sldLayoutChg>
        <pc:sldLayoutChg chg="del">
          <pc:chgData name="Alisha McLean" userId="aa20c336-7544-4aa0-878b-83208eaa256e" providerId="ADAL" clId="{998D4719-DAC6-4D60-90CB-B000303D99F4}" dt="2025-03-06T16:45:37.191" v="746" actId="2696"/>
          <pc:sldLayoutMkLst>
            <pc:docMk/>
            <pc:sldMasterMk cId="265522957" sldId="2147483720"/>
            <pc:sldLayoutMk cId="3629561626" sldId="2147483736"/>
          </pc:sldLayoutMkLst>
        </pc:sldLayoutChg>
        <pc:sldLayoutChg chg="del">
          <pc:chgData name="Alisha McLean" userId="aa20c336-7544-4aa0-878b-83208eaa256e" providerId="ADAL" clId="{998D4719-DAC6-4D60-90CB-B000303D99F4}" dt="2025-03-06T16:45:37.191" v="746" actId="2696"/>
          <pc:sldLayoutMkLst>
            <pc:docMk/>
            <pc:sldMasterMk cId="265522957" sldId="2147483720"/>
            <pc:sldLayoutMk cId="2899996184" sldId="2147483737"/>
          </pc:sldLayoutMkLst>
        </pc:sldLayoutChg>
      </pc:sldMasterChg>
    </pc:docChg>
  </pc:docChgLst>
</pc:chgInfo>
</file>

<file path=ppt/comments/modernComment_119_37FD0058.xml><?xml version="1.0" encoding="utf-8"?>
<p188:cmLst xmlns:a="http://schemas.openxmlformats.org/drawingml/2006/main" xmlns:r="http://schemas.openxmlformats.org/officeDocument/2006/relationships" xmlns:p188="http://schemas.microsoft.com/office/powerpoint/2018/8/main">
  <p188:cm id="{656C897C-C19F-4608-A92C-D2ED52A50604}" authorId="{E0B5EE43-339D-23AA-4E4F-1BAD391DB9BA}" created="2025-03-04T15:26:46.099">
    <pc:sldMkLst xmlns:pc="http://schemas.microsoft.com/office/powerpoint/2013/main/command">
      <pc:docMk/>
      <pc:sldMk cId="939327576" sldId="281"/>
    </pc:sldMkLst>
    <p188:txBody>
      <a:bodyPr/>
      <a:lstStyle/>
      <a:p>
        <a:r>
          <a:rPr lang="en-US"/>
          <a:t>What are some considerations beyond risk that impact your organizations decisions over what work to complete?
- can we have the response as an open text box?</a:t>
        </a:r>
      </a:p>
    </p188:txBody>
  </p188:cm>
</p188:cmLst>
</file>

<file path=ppt/comments/modernComment_167_7717D3CF.xml><?xml version="1.0" encoding="utf-8"?>
<p188:cmLst xmlns:a="http://schemas.openxmlformats.org/drawingml/2006/main" xmlns:r="http://schemas.openxmlformats.org/officeDocument/2006/relationships" xmlns:p188="http://schemas.microsoft.com/office/powerpoint/2018/8/main">
  <p188:cm id="{F5828F8D-7FFA-4C18-B9E5-615050F3C88C}" authorId="{E0B5EE43-339D-23AA-4E4F-1BAD391DB9BA}" created="2025-03-04T15:18:29.953">
    <pc:sldMkLst xmlns:pc="http://schemas.microsoft.com/office/powerpoint/2013/main/command">
      <pc:docMk/>
      <pc:sldMk cId="1998050255" sldId="359"/>
    </pc:sldMkLst>
    <p188:txBody>
      <a:bodyPr/>
      <a:lstStyle/>
      <a:p>
        <a:r>
          <a:rPr lang="en-US"/>
          <a:t>How is your organization currently choosing what work to do?
1. Whoever is the loudest gets their work done
2. We use a risk based matrix
3. We fix things as they break
4. Whoever has the most influence gets their work done
5. none of the above</a:t>
        </a:r>
      </a:p>
    </p188:txBody>
  </p188:cm>
</p188:cmLst>
</file>

<file path=ppt/comments/modernComment_1EC_BAA8405E.xml><?xml version="1.0" encoding="utf-8"?>
<p188:cmLst xmlns:a="http://schemas.openxmlformats.org/drawingml/2006/main" xmlns:r="http://schemas.openxmlformats.org/officeDocument/2006/relationships" xmlns:p188="http://schemas.microsoft.com/office/powerpoint/2018/8/main">
  <p188:cm id="{A3885200-E1EE-4802-A863-E66B837B7112}" authorId="{BD54874B-1AB4-E5D0-5553-66F00EE2025D}" created="2024-09-26T14:34:22.178">
    <pc:sldMkLst xmlns:pc="http://schemas.microsoft.com/office/powerpoint/2013/main/command">
      <pc:docMk/>
      <pc:sldMk cId="3131588702" sldId="467"/>
    </pc:sldMkLst>
    <p188:txBody>
      <a:bodyPr/>
      <a:lstStyle/>
      <a:p>
        <a:r>
          <a:rPr lang="en-US"/>
          <a:t>How is your organization currently choosing what work to do?
1. Whoever is the loudest gets their work done
2. We use a risk based matrix
3. We fix things as they break
4. Whoever has the most influence gets their work done
5. none of the above</a:t>
        </a:r>
      </a:p>
    </p188:txBody>
    <p188:extLst>
      <p:ext xmlns:p="http://schemas.openxmlformats.org/presentationml/2006/main" uri="{57CB4572-C831-44C2-8A1C-0ADB6CCDFE69}">
        <p223:reactions xmlns:p223="http://schemas.microsoft.com/office/powerpoint/2022/03/main">
          <p223:rxn type="👍">
            <p223:instance time="2025-03-04T17:04:34.417" authorId="{3B3F8B3C-FB4C-0F0C-8480-66DF3EF9F61D}"/>
          </p223:rxn>
        </p223:reactions>
      </p:ext>
    </p188:extLst>
  </p188:cm>
  <p188:cm id="{7A036FD9-AFE4-4B66-B283-A9E114406930}" authorId="{E0B5EE43-339D-23AA-4E4F-1BAD391DB9BA}" created="2025-03-06T14:31:37.556">
    <pc:sldMkLst xmlns:pc="http://schemas.microsoft.com/office/powerpoint/2013/main/command">
      <pc:docMk/>
      <pc:sldMk cId="3131588702" sldId="492"/>
    </pc:sldMkLst>
    <p188:txBody>
      <a:bodyPr/>
      <a:lstStyle/>
      <a:p>
        <a:r>
          <a:rPr lang="en-US"/>
          <a:t>How is your organization currently choosing what work to do?
1. Whoever is the loudest gets their work done
2. We use a risk based matrix
3. We fix things as they break
4. Whoever has the most influence gets their work done
5. none of the above</a:t>
        </a:r>
      </a:p>
    </p188:txBody>
  </p188:cm>
</p188:cmLst>
</file>

<file path=ppt/comments/modernComment_1ED_FA53C5F1.xml><?xml version="1.0" encoding="utf-8"?>
<p188:cmLst xmlns:a="http://schemas.openxmlformats.org/drawingml/2006/main" xmlns:r="http://schemas.openxmlformats.org/officeDocument/2006/relationships" xmlns:p188="http://schemas.microsoft.com/office/powerpoint/2018/8/main">
  <p188:cm id="{4B1AC318-9C1B-4474-B0B3-368453BD1E34}" authorId="{BD54874B-1AB4-E5D0-5553-66F00EE2025D}" status="resolved" created="2025-03-04T16:15:12.563" startDate="2025-03-04T16:15:12.564" dueDate="2025-03-04T16:15:12.564" assignedTo="{2782B09A-2E54-71C9-77FA-8BF10BE07E65}" complete="100000" title="What are some considerations beyond risk that impact your organizations decisions over what work to complete? @Gurpreet Hair - can we have the response as an open text box?">
    <pc:sldMkLst xmlns:pc="http://schemas.microsoft.com/office/powerpoint/2013/main/command">
      <pc:docMk/>
      <pc:sldMk cId="4199794161" sldId="493"/>
    </pc:sldMkLst>
    <p188:replyLst>
      <p188:reply id="{555B6AA6-26DA-43FE-8D0C-E2DAB9A9F745}" authorId="{3B3F8B3C-FB4C-0F0C-8480-66DF3EF9F61D}" created="2025-03-04T17:06:11.937">
        <p188:txBody>
          <a:bodyPr/>
          <a:lstStyle/>
          <a:p>
            <a:r>
              <a:rPr lang="en-US"/>
              <a:t>[@Sonya Kameneva] will do!</a:t>
            </a:r>
          </a:p>
        </p188:txBody>
      </p188:reply>
    </p188:replyLst>
    <p188:txBody>
      <a:bodyPr/>
      <a:lstStyle/>
      <a:p>
        <a:r>
          <a:rPr lang="en-US"/>
          <a:t>What are some considerations beyond risk that impact your organizations decisions over what work to complete?
[@Gurpreet Hair] - can we have the response as an open text box?</a:t>
        </a:r>
      </a:p>
    </p188:txBody>
    <p188:extLst>
      <p:ext xmlns:p="http://schemas.openxmlformats.org/presentationml/2006/main" uri="{5BB2D875-25FF-4072-B9AC-8F64D62656EB}">
        <p228:taskDetails xmlns:p228="http://schemas.microsoft.com/office/powerpoint/2022/08/main">
          <p228:history>
            <p228:event time="2025-03-04T16:15:12.563" id="{901CB087-B71A-48BF-9ED0-A07BBCD909C3}">
              <p228:atrbtn authorId="{BD54874B-1AB4-E5D0-5553-66F00EE2025D}"/>
              <p228:anchr>
                <p228:comment id="{4B1AC318-9C1B-4474-B0B3-368453BD1E34}"/>
              </p228:anchr>
              <p228:add/>
            </p228:event>
            <p228:event time="2025-03-04T16:15:12.563" id="{31187E99-CBBE-4DE8-88B8-DF039F0ADF1A}">
              <p228:atrbtn authorId="{BD54874B-1AB4-E5D0-5553-66F00EE2025D}"/>
              <p228:anchr>
                <p228:comment id="{4B1AC318-9C1B-4474-B0B3-368453BD1E34}"/>
              </p228:anchr>
              <p228:asgn authorId="{2782B09A-2E54-71C9-77FA-8BF10BE07E65}"/>
            </p228:event>
            <p228:event time="2025-03-04T16:15:12.563" id="{24DFCD99-AD18-4F5E-BCD1-E100FC2D2478}">
              <p228:atrbtn authorId="{BD54874B-1AB4-E5D0-5553-66F00EE2025D}"/>
              <p228:anchr>
                <p228:comment id="{4B1AC318-9C1B-4474-B0B3-368453BD1E34}"/>
              </p228:anchr>
              <p228:title val="What are some considerations beyond risk that impact your organizations decisions over what work to complete? @Gurpreet Hair - can we have the response as an open text box?"/>
            </p228:event>
            <p228:event time="2025-03-04T16:15:12.563" id="{707D82A8-6180-42F8-97FB-AED598895E53}">
              <p228:atrbtn authorId="{BD54874B-1AB4-E5D0-5553-66F00EE2025D}"/>
              <p228:anchr>
                <p228:comment id="{4B1AC318-9C1B-4474-B0B3-368453BD1E34}"/>
              </p228:anchr>
              <p228:date stDt="2025-03-04T16:15:12.564" endDt="2025-03-04T16:15:12.564"/>
            </p228:event>
            <p228:event time="2025-03-04T17:06:14.203" id="{82736427-A74A-45A1-A81A-926551C52B0B}">
              <p228:atrbtn authorId="{3B3F8B3C-FB4C-0F0C-8480-66DF3EF9F61D}"/>
              <p228:anchr>
                <p228:comment id="{00000000-0000-0000-0000-000000000000}"/>
              </p228:anchr>
              <p228:pcntCmplt val="100000"/>
            </p228:event>
          </p228:history>
        </p228:taskDetails>
      </p:ext>
      <p:ext xmlns:p="http://schemas.openxmlformats.org/presentationml/2006/main" uri="{57CB4572-C831-44C2-8A1C-0ADB6CCDFE69}">
        <p223:reactions xmlns:p223="http://schemas.microsoft.com/office/powerpoint/2022/03/main">
          <p223:rxn type="👍">
            <p223:instance time="2025-03-04T17:04:42.840" authorId="{3B3F8B3C-FB4C-0F0C-8480-66DF3EF9F61D}"/>
          </p223:rxn>
        </p223:reactions>
      </p:ext>
    </p188:extLst>
  </p188:cm>
</p188:cmLst>
</file>

<file path=ppt/diagrams/_rels/data1.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23.png"/></Relationships>
</file>

<file path=ppt/diagrams/_rels/drawing1.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23.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CDB3689-A180-4533-84E0-AD36A61A935C}"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BB378D46-2C59-46C9-95EC-C9A5AB7CC84A}">
      <dgm:prSet/>
      <dgm:spPr/>
      <dgm:t>
        <a:bodyPr/>
        <a:lstStyle/>
        <a:p>
          <a:pPr>
            <a:lnSpc>
              <a:spcPct val="100000"/>
            </a:lnSpc>
          </a:pPr>
          <a:r>
            <a:rPr lang="en-US" b="1">
              <a:latin typeface="Arial" panose="020B0604020202020204" pitchFamily="34" charset="0"/>
              <a:cs typeface="Arial" panose="020B0604020202020204" pitchFamily="34" charset="0"/>
            </a:rPr>
            <a:t>Introduction</a:t>
          </a:r>
        </a:p>
      </dgm:t>
    </dgm:pt>
    <dgm:pt modelId="{CF82B4AA-E38D-4E88-A68D-1F5CCCC14C71}" type="parTrans" cxnId="{5C64179E-2092-4C27-B42B-CECB636447BB}">
      <dgm:prSet/>
      <dgm:spPr/>
      <dgm:t>
        <a:bodyPr/>
        <a:lstStyle/>
        <a:p>
          <a:endParaRPr lang="en-US"/>
        </a:p>
      </dgm:t>
    </dgm:pt>
    <dgm:pt modelId="{435F35F4-8608-48F7-B571-65CDEBC75890}" type="sibTrans" cxnId="{5C64179E-2092-4C27-B42B-CECB636447BB}">
      <dgm:prSet/>
      <dgm:spPr/>
      <dgm:t>
        <a:bodyPr/>
        <a:lstStyle/>
        <a:p>
          <a:endParaRPr lang="en-US"/>
        </a:p>
      </dgm:t>
    </dgm:pt>
    <dgm:pt modelId="{827D6FA7-B5F4-4A29-9E49-305DD7BF6521}">
      <dgm:prSet/>
      <dgm:spPr/>
      <dgm:t>
        <a:bodyPr/>
        <a:lstStyle/>
        <a:p>
          <a:pPr>
            <a:lnSpc>
              <a:spcPct val="100000"/>
            </a:lnSpc>
          </a:pPr>
          <a:r>
            <a:rPr lang="en-US" b="1">
              <a:latin typeface="Arial" panose="020B0604020202020204" pitchFamily="34" charset="0"/>
              <a:cs typeface="Arial" panose="020B0604020202020204" pitchFamily="34" charset="0"/>
            </a:rPr>
            <a:t>Before You Get To Priority</a:t>
          </a:r>
        </a:p>
      </dgm:t>
    </dgm:pt>
    <dgm:pt modelId="{D82A92C6-9F00-49D7-A5AC-04C4795B15B8}" type="parTrans" cxnId="{72562BF5-446C-4F81-A15E-247126027FDB}">
      <dgm:prSet/>
      <dgm:spPr/>
      <dgm:t>
        <a:bodyPr/>
        <a:lstStyle/>
        <a:p>
          <a:endParaRPr lang="en-US"/>
        </a:p>
      </dgm:t>
    </dgm:pt>
    <dgm:pt modelId="{69184129-71EC-4B33-9A27-8D5CB56FE127}" type="sibTrans" cxnId="{72562BF5-446C-4F81-A15E-247126027FDB}">
      <dgm:prSet/>
      <dgm:spPr/>
      <dgm:t>
        <a:bodyPr/>
        <a:lstStyle/>
        <a:p>
          <a:endParaRPr lang="en-US"/>
        </a:p>
      </dgm:t>
    </dgm:pt>
    <dgm:pt modelId="{7607AB11-734D-4DD8-8B9F-C13B7B28D5C8}">
      <dgm:prSet/>
      <dgm:spPr/>
      <dgm:t>
        <a:bodyPr/>
        <a:lstStyle/>
        <a:p>
          <a:pPr>
            <a:lnSpc>
              <a:spcPct val="100000"/>
            </a:lnSpc>
          </a:pPr>
          <a:r>
            <a:rPr lang="en-US" b="1">
              <a:latin typeface="Arial" panose="020B0604020202020204" pitchFamily="34" charset="0"/>
              <a:cs typeface="Arial" panose="020B0604020202020204" pitchFamily="34" charset="0"/>
            </a:rPr>
            <a:t>How Do You Prioritize</a:t>
          </a:r>
        </a:p>
      </dgm:t>
    </dgm:pt>
    <dgm:pt modelId="{22ED5E6F-3EB3-4F52-BF00-24C9C61541AC}" type="parTrans" cxnId="{237D38B9-CCBD-44DA-864F-8747D707BFB9}">
      <dgm:prSet/>
      <dgm:spPr/>
      <dgm:t>
        <a:bodyPr/>
        <a:lstStyle/>
        <a:p>
          <a:endParaRPr lang="en-US"/>
        </a:p>
      </dgm:t>
    </dgm:pt>
    <dgm:pt modelId="{8BE19F32-A6D3-4A20-B59A-8A45A7D4DF31}" type="sibTrans" cxnId="{237D38B9-CCBD-44DA-864F-8747D707BFB9}">
      <dgm:prSet/>
      <dgm:spPr/>
      <dgm:t>
        <a:bodyPr/>
        <a:lstStyle/>
        <a:p>
          <a:endParaRPr lang="en-US"/>
        </a:p>
      </dgm:t>
    </dgm:pt>
    <dgm:pt modelId="{36E33A1E-0B58-4D1C-8D87-70AD44A75EA7}">
      <dgm:prSet/>
      <dgm:spPr/>
      <dgm:t>
        <a:bodyPr/>
        <a:lstStyle/>
        <a:p>
          <a:pPr>
            <a:lnSpc>
              <a:spcPct val="100000"/>
            </a:lnSpc>
          </a:pPr>
          <a:r>
            <a:rPr lang="en-US" b="1">
              <a:latin typeface="Arial" panose="020B0604020202020204" pitchFamily="34" charset="0"/>
              <a:cs typeface="Arial" panose="020B0604020202020204" pitchFamily="34" charset="0"/>
            </a:rPr>
            <a:t>What You Get – Roth IAMS MVP</a:t>
          </a:r>
        </a:p>
      </dgm:t>
    </dgm:pt>
    <dgm:pt modelId="{E2499C4F-A618-4A52-9A60-B55DCA042E08}" type="parTrans" cxnId="{3B6A3BA3-612E-4FA1-99EC-1D48FB0A4339}">
      <dgm:prSet/>
      <dgm:spPr/>
      <dgm:t>
        <a:bodyPr/>
        <a:lstStyle/>
        <a:p>
          <a:endParaRPr lang="en-US"/>
        </a:p>
      </dgm:t>
    </dgm:pt>
    <dgm:pt modelId="{E36E7DD3-B2CA-4BEC-9B21-3512BE2987A8}" type="sibTrans" cxnId="{3B6A3BA3-612E-4FA1-99EC-1D48FB0A4339}">
      <dgm:prSet/>
      <dgm:spPr/>
      <dgm:t>
        <a:bodyPr/>
        <a:lstStyle/>
        <a:p>
          <a:endParaRPr lang="en-US"/>
        </a:p>
      </dgm:t>
    </dgm:pt>
    <dgm:pt modelId="{2D133AAB-7C6C-4CC7-A2D9-479FFC5E23CB}">
      <dgm:prSet/>
      <dgm:spPr/>
      <dgm:t>
        <a:bodyPr/>
        <a:lstStyle/>
        <a:p>
          <a:pPr>
            <a:lnSpc>
              <a:spcPct val="100000"/>
            </a:lnSpc>
          </a:pPr>
          <a:r>
            <a:rPr lang="en-US" b="1">
              <a:latin typeface="Arial" panose="020B0604020202020204" pitchFamily="34" charset="0"/>
              <a:cs typeface="Arial" panose="020B0604020202020204" pitchFamily="34" charset="0"/>
            </a:rPr>
            <a:t>What’s the Catch</a:t>
          </a:r>
        </a:p>
      </dgm:t>
    </dgm:pt>
    <dgm:pt modelId="{09A37216-86C5-4795-990F-EC4C310BC3D5}" type="parTrans" cxnId="{2B97960B-E2BA-422B-8D9C-A25EC9274AA9}">
      <dgm:prSet/>
      <dgm:spPr/>
      <dgm:t>
        <a:bodyPr/>
        <a:lstStyle/>
        <a:p>
          <a:endParaRPr lang="en-US"/>
        </a:p>
      </dgm:t>
    </dgm:pt>
    <dgm:pt modelId="{6D0D4ED8-E641-4768-8B71-74EDC6F29997}" type="sibTrans" cxnId="{2B97960B-E2BA-422B-8D9C-A25EC9274AA9}">
      <dgm:prSet/>
      <dgm:spPr/>
      <dgm:t>
        <a:bodyPr/>
        <a:lstStyle/>
        <a:p>
          <a:endParaRPr lang="en-US"/>
        </a:p>
      </dgm:t>
    </dgm:pt>
    <dgm:pt modelId="{2C2F4CEF-ED72-42E3-B427-F4A321B1D0C4}" type="pres">
      <dgm:prSet presAssocID="{CCDB3689-A180-4533-84E0-AD36A61A935C}" presName="root" presStyleCnt="0">
        <dgm:presLayoutVars>
          <dgm:dir/>
          <dgm:resizeHandles val="exact"/>
        </dgm:presLayoutVars>
      </dgm:prSet>
      <dgm:spPr/>
    </dgm:pt>
    <dgm:pt modelId="{41D28EFF-99BA-4C60-A70A-4C38AF4BEFF6}" type="pres">
      <dgm:prSet presAssocID="{BB378D46-2C59-46C9-95EC-C9A5AB7CC84A}" presName="compNode" presStyleCnt="0"/>
      <dgm:spPr/>
    </dgm:pt>
    <dgm:pt modelId="{80F189F7-E500-49F8-A22B-B0AD104DF894}" type="pres">
      <dgm:prSet presAssocID="{BB378D46-2C59-46C9-95EC-C9A5AB7CC84A}" presName="bgRect" presStyleLbl="bgShp" presStyleIdx="0" presStyleCnt="5" custLinFactNeighborX="-801" custLinFactNeighborY="-2796"/>
      <dgm:spPr>
        <a:solidFill>
          <a:srgbClr val="92D050"/>
        </a:solidFill>
      </dgm:spPr>
    </dgm:pt>
    <dgm:pt modelId="{B24F3FAA-D168-4224-8E49-0AA9F286FFBC}" type="pres">
      <dgm:prSet presAssocID="{BB378D46-2C59-46C9-95EC-C9A5AB7CC84A}"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Handshake"/>
        </a:ext>
      </dgm:extLst>
    </dgm:pt>
    <dgm:pt modelId="{E73E6184-BC7D-405B-ADE9-A664C8DEAA52}" type="pres">
      <dgm:prSet presAssocID="{BB378D46-2C59-46C9-95EC-C9A5AB7CC84A}" presName="spaceRect" presStyleCnt="0"/>
      <dgm:spPr/>
    </dgm:pt>
    <dgm:pt modelId="{9AFC6E59-5BAD-41D3-9B26-91629B5EEC92}" type="pres">
      <dgm:prSet presAssocID="{BB378D46-2C59-46C9-95EC-C9A5AB7CC84A}" presName="parTx" presStyleLbl="revTx" presStyleIdx="0" presStyleCnt="5">
        <dgm:presLayoutVars>
          <dgm:chMax val="0"/>
          <dgm:chPref val="0"/>
        </dgm:presLayoutVars>
      </dgm:prSet>
      <dgm:spPr/>
    </dgm:pt>
    <dgm:pt modelId="{3E75069A-54B1-4B7A-B1BE-54824E297BF7}" type="pres">
      <dgm:prSet presAssocID="{435F35F4-8608-48F7-B571-65CDEBC75890}" presName="sibTrans" presStyleCnt="0"/>
      <dgm:spPr/>
    </dgm:pt>
    <dgm:pt modelId="{D63461F2-65CE-4012-9066-FB7C934D0577}" type="pres">
      <dgm:prSet presAssocID="{827D6FA7-B5F4-4A29-9E49-305DD7BF6521}" presName="compNode" presStyleCnt="0"/>
      <dgm:spPr/>
    </dgm:pt>
    <dgm:pt modelId="{E736DE0F-BF91-470A-AA9C-0AA3B35E5D45}" type="pres">
      <dgm:prSet presAssocID="{827D6FA7-B5F4-4A29-9E49-305DD7BF6521}" presName="bgRect" presStyleLbl="bgShp" presStyleIdx="1" presStyleCnt="5"/>
      <dgm:spPr>
        <a:solidFill>
          <a:srgbClr val="92D050"/>
        </a:solidFill>
      </dgm:spPr>
    </dgm:pt>
    <dgm:pt modelId="{E80BCFE8-435E-45FA-911C-733F40F9F67C}" type="pres">
      <dgm:prSet presAssocID="{827D6FA7-B5F4-4A29-9E49-305DD7BF6521}"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Table Setting"/>
        </a:ext>
      </dgm:extLst>
    </dgm:pt>
    <dgm:pt modelId="{C2B20649-DEFC-46AB-B3D7-17BCD79EFAA8}" type="pres">
      <dgm:prSet presAssocID="{827D6FA7-B5F4-4A29-9E49-305DD7BF6521}" presName="spaceRect" presStyleCnt="0"/>
      <dgm:spPr/>
    </dgm:pt>
    <dgm:pt modelId="{C6E55861-FD0E-45C0-BD1F-177C5E4AC9B6}" type="pres">
      <dgm:prSet presAssocID="{827D6FA7-B5F4-4A29-9E49-305DD7BF6521}" presName="parTx" presStyleLbl="revTx" presStyleIdx="1" presStyleCnt="5">
        <dgm:presLayoutVars>
          <dgm:chMax val="0"/>
          <dgm:chPref val="0"/>
        </dgm:presLayoutVars>
      </dgm:prSet>
      <dgm:spPr/>
    </dgm:pt>
    <dgm:pt modelId="{9DD4C393-E11A-4F85-A6B4-4C383A6B3C89}" type="pres">
      <dgm:prSet presAssocID="{69184129-71EC-4B33-9A27-8D5CB56FE127}" presName="sibTrans" presStyleCnt="0"/>
      <dgm:spPr/>
    </dgm:pt>
    <dgm:pt modelId="{9F08F01B-29B8-4284-9242-6BBDD85001FA}" type="pres">
      <dgm:prSet presAssocID="{7607AB11-734D-4DD8-8B9F-C13B7B28D5C8}" presName="compNode" presStyleCnt="0"/>
      <dgm:spPr/>
    </dgm:pt>
    <dgm:pt modelId="{1DB44834-89E7-4282-8096-5B496B04BE6F}" type="pres">
      <dgm:prSet presAssocID="{7607AB11-734D-4DD8-8B9F-C13B7B28D5C8}" presName="bgRect" presStyleLbl="bgShp" presStyleIdx="2" presStyleCnt="5"/>
      <dgm:spPr>
        <a:solidFill>
          <a:srgbClr val="92D050"/>
        </a:solidFill>
      </dgm:spPr>
    </dgm:pt>
    <dgm:pt modelId="{C96F642E-E8BE-4F4B-BE4E-2052D66B73B8}" type="pres">
      <dgm:prSet presAssocID="{7607AB11-734D-4DD8-8B9F-C13B7B28D5C8}"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Check List"/>
        </a:ext>
      </dgm:extLst>
    </dgm:pt>
    <dgm:pt modelId="{4823DFA4-EB6C-4BE4-8693-3AD4B60E5023}" type="pres">
      <dgm:prSet presAssocID="{7607AB11-734D-4DD8-8B9F-C13B7B28D5C8}" presName="spaceRect" presStyleCnt="0"/>
      <dgm:spPr/>
    </dgm:pt>
    <dgm:pt modelId="{8685B2A2-1D30-4969-9675-A8443A53BB15}" type="pres">
      <dgm:prSet presAssocID="{7607AB11-734D-4DD8-8B9F-C13B7B28D5C8}" presName="parTx" presStyleLbl="revTx" presStyleIdx="2" presStyleCnt="5">
        <dgm:presLayoutVars>
          <dgm:chMax val="0"/>
          <dgm:chPref val="0"/>
        </dgm:presLayoutVars>
      </dgm:prSet>
      <dgm:spPr/>
    </dgm:pt>
    <dgm:pt modelId="{010BAE99-422C-4D7C-B181-3B1AA262AB46}" type="pres">
      <dgm:prSet presAssocID="{8BE19F32-A6D3-4A20-B59A-8A45A7D4DF31}" presName="sibTrans" presStyleCnt="0"/>
      <dgm:spPr/>
    </dgm:pt>
    <dgm:pt modelId="{4B473B09-01A0-44A8-9D82-E5288C8C6434}" type="pres">
      <dgm:prSet presAssocID="{36E33A1E-0B58-4D1C-8D87-70AD44A75EA7}" presName="compNode" presStyleCnt="0"/>
      <dgm:spPr/>
    </dgm:pt>
    <dgm:pt modelId="{5FA97F41-74B5-4A55-9896-F84048AD0CC7}" type="pres">
      <dgm:prSet presAssocID="{36E33A1E-0B58-4D1C-8D87-70AD44A75EA7}" presName="bgRect" presStyleLbl="bgShp" presStyleIdx="3" presStyleCnt="5"/>
      <dgm:spPr>
        <a:solidFill>
          <a:srgbClr val="92D050"/>
        </a:solidFill>
      </dgm:spPr>
    </dgm:pt>
    <dgm:pt modelId="{C411BEB7-8AAA-4298-A144-E19BD894633C}" type="pres">
      <dgm:prSet presAssocID="{36E33A1E-0B58-4D1C-8D87-70AD44A75EA7}"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Newspaper"/>
        </a:ext>
      </dgm:extLst>
    </dgm:pt>
    <dgm:pt modelId="{12F4F1FC-44B7-4854-93FD-161C74D1144F}" type="pres">
      <dgm:prSet presAssocID="{36E33A1E-0B58-4D1C-8D87-70AD44A75EA7}" presName="spaceRect" presStyleCnt="0"/>
      <dgm:spPr/>
    </dgm:pt>
    <dgm:pt modelId="{8B2EC037-9C16-464F-80C1-E0A58C78030E}" type="pres">
      <dgm:prSet presAssocID="{36E33A1E-0B58-4D1C-8D87-70AD44A75EA7}" presName="parTx" presStyleLbl="revTx" presStyleIdx="3" presStyleCnt="5">
        <dgm:presLayoutVars>
          <dgm:chMax val="0"/>
          <dgm:chPref val="0"/>
        </dgm:presLayoutVars>
      </dgm:prSet>
      <dgm:spPr/>
    </dgm:pt>
    <dgm:pt modelId="{FFADFC58-5197-4A48-A9C7-6C3591ED151A}" type="pres">
      <dgm:prSet presAssocID="{E36E7DD3-B2CA-4BEC-9B21-3512BE2987A8}" presName="sibTrans" presStyleCnt="0"/>
      <dgm:spPr/>
    </dgm:pt>
    <dgm:pt modelId="{089BA09F-1A23-46B7-BC0C-F4F3DB79D755}" type="pres">
      <dgm:prSet presAssocID="{2D133AAB-7C6C-4CC7-A2D9-479FFC5E23CB}" presName="compNode" presStyleCnt="0"/>
      <dgm:spPr/>
    </dgm:pt>
    <dgm:pt modelId="{4CF625C0-622F-4406-AC49-359CE526E3A9}" type="pres">
      <dgm:prSet presAssocID="{2D133AAB-7C6C-4CC7-A2D9-479FFC5E23CB}" presName="bgRect" presStyleLbl="bgShp" presStyleIdx="4" presStyleCnt="5"/>
      <dgm:spPr>
        <a:solidFill>
          <a:srgbClr val="92D050"/>
        </a:solidFill>
      </dgm:spPr>
    </dgm:pt>
    <dgm:pt modelId="{44E190D8-CA59-4CB5-886D-9BF3B275618A}" type="pres">
      <dgm:prSet presAssocID="{2D133AAB-7C6C-4CC7-A2D9-479FFC5E23CB}"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Thought bubble"/>
        </a:ext>
      </dgm:extLst>
    </dgm:pt>
    <dgm:pt modelId="{B726961A-F7E5-4251-971D-1C1176B8EA3A}" type="pres">
      <dgm:prSet presAssocID="{2D133AAB-7C6C-4CC7-A2D9-479FFC5E23CB}" presName="spaceRect" presStyleCnt="0"/>
      <dgm:spPr/>
    </dgm:pt>
    <dgm:pt modelId="{B8FA2792-FA02-4D13-AFCB-9296B3C92202}" type="pres">
      <dgm:prSet presAssocID="{2D133AAB-7C6C-4CC7-A2D9-479FFC5E23CB}" presName="parTx" presStyleLbl="revTx" presStyleIdx="4" presStyleCnt="5">
        <dgm:presLayoutVars>
          <dgm:chMax val="0"/>
          <dgm:chPref val="0"/>
        </dgm:presLayoutVars>
      </dgm:prSet>
      <dgm:spPr/>
    </dgm:pt>
  </dgm:ptLst>
  <dgm:cxnLst>
    <dgm:cxn modelId="{2B97960B-E2BA-422B-8D9C-A25EC9274AA9}" srcId="{CCDB3689-A180-4533-84E0-AD36A61A935C}" destId="{2D133AAB-7C6C-4CC7-A2D9-479FFC5E23CB}" srcOrd="4" destOrd="0" parTransId="{09A37216-86C5-4795-990F-EC4C310BC3D5}" sibTransId="{6D0D4ED8-E641-4768-8B71-74EDC6F29997}"/>
    <dgm:cxn modelId="{598D020C-819A-4D61-9190-576D5068BB01}" type="presOf" srcId="{2D133AAB-7C6C-4CC7-A2D9-479FFC5E23CB}" destId="{B8FA2792-FA02-4D13-AFCB-9296B3C92202}" srcOrd="0" destOrd="0" presId="urn:microsoft.com/office/officeart/2018/2/layout/IconVerticalSolidList"/>
    <dgm:cxn modelId="{DAFACA22-BEBB-4549-9177-18AA3A49D164}" type="presOf" srcId="{7607AB11-734D-4DD8-8B9F-C13B7B28D5C8}" destId="{8685B2A2-1D30-4969-9675-A8443A53BB15}" srcOrd="0" destOrd="0" presId="urn:microsoft.com/office/officeart/2018/2/layout/IconVerticalSolidList"/>
    <dgm:cxn modelId="{444CF648-6558-4F43-8949-E727253FB33B}" type="presOf" srcId="{36E33A1E-0B58-4D1C-8D87-70AD44A75EA7}" destId="{8B2EC037-9C16-464F-80C1-E0A58C78030E}" srcOrd="0" destOrd="0" presId="urn:microsoft.com/office/officeart/2018/2/layout/IconVerticalSolidList"/>
    <dgm:cxn modelId="{53B7DA89-AB08-42E8-AA16-A59B9D59EA0A}" type="presOf" srcId="{827D6FA7-B5F4-4A29-9E49-305DD7BF6521}" destId="{C6E55861-FD0E-45C0-BD1F-177C5E4AC9B6}" srcOrd="0" destOrd="0" presId="urn:microsoft.com/office/officeart/2018/2/layout/IconVerticalSolidList"/>
    <dgm:cxn modelId="{A698689C-5ED7-499F-8971-C1720B18B94F}" type="presOf" srcId="{CCDB3689-A180-4533-84E0-AD36A61A935C}" destId="{2C2F4CEF-ED72-42E3-B427-F4A321B1D0C4}" srcOrd="0" destOrd="0" presId="urn:microsoft.com/office/officeart/2018/2/layout/IconVerticalSolidList"/>
    <dgm:cxn modelId="{5C64179E-2092-4C27-B42B-CECB636447BB}" srcId="{CCDB3689-A180-4533-84E0-AD36A61A935C}" destId="{BB378D46-2C59-46C9-95EC-C9A5AB7CC84A}" srcOrd="0" destOrd="0" parTransId="{CF82B4AA-E38D-4E88-A68D-1F5CCCC14C71}" sibTransId="{435F35F4-8608-48F7-B571-65CDEBC75890}"/>
    <dgm:cxn modelId="{3B6A3BA3-612E-4FA1-99EC-1D48FB0A4339}" srcId="{CCDB3689-A180-4533-84E0-AD36A61A935C}" destId="{36E33A1E-0B58-4D1C-8D87-70AD44A75EA7}" srcOrd="3" destOrd="0" parTransId="{E2499C4F-A618-4A52-9A60-B55DCA042E08}" sibTransId="{E36E7DD3-B2CA-4BEC-9B21-3512BE2987A8}"/>
    <dgm:cxn modelId="{572259B5-577E-4744-95A2-0C8737C8EFF9}" type="presOf" srcId="{BB378D46-2C59-46C9-95EC-C9A5AB7CC84A}" destId="{9AFC6E59-5BAD-41D3-9B26-91629B5EEC92}" srcOrd="0" destOrd="0" presId="urn:microsoft.com/office/officeart/2018/2/layout/IconVerticalSolidList"/>
    <dgm:cxn modelId="{237D38B9-CCBD-44DA-864F-8747D707BFB9}" srcId="{CCDB3689-A180-4533-84E0-AD36A61A935C}" destId="{7607AB11-734D-4DD8-8B9F-C13B7B28D5C8}" srcOrd="2" destOrd="0" parTransId="{22ED5E6F-3EB3-4F52-BF00-24C9C61541AC}" sibTransId="{8BE19F32-A6D3-4A20-B59A-8A45A7D4DF31}"/>
    <dgm:cxn modelId="{72562BF5-446C-4F81-A15E-247126027FDB}" srcId="{CCDB3689-A180-4533-84E0-AD36A61A935C}" destId="{827D6FA7-B5F4-4A29-9E49-305DD7BF6521}" srcOrd="1" destOrd="0" parTransId="{D82A92C6-9F00-49D7-A5AC-04C4795B15B8}" sibTransId="{69184129-71EC-4B33-9A27-8D5CB56FE127}"/>
    <dgm:cxn modelId="{F0362AEA-EAB4-4FC5-9F85-AC67DBE4DBD7}" type="presParOf" srcId="{2C2F4CEF-ED72-42E3-B427-F4A321B1D0C4}" destId="{41D28EFF-99BA-4C60-A70A-4C38AF4BEFF6}" srcOrd="0" destOrd="0" presId="urn:microsoft.com/office/officeart/2018/2/layout/IconVerticalSolidList"/>
    <dgm:cxn modelId="{D2164B7C-74E7-4A17-AE32-A80B92352DC5}" type="presParOf" srcId="{41D28EFF-99BA-4C60-A70A-4C38AF4BEFF6}" destId="{80F189F7-E500-49F8-A22B-B0AD104DF894}" srcOrd="0" destOrd="0" presId="urn:microsoft.com/office/officeart/2018/2/layout/IconVerticalSolidList"/>
    <dgm:cxn modelId="{EB0D5F7D-EBE3-4713-9B74-8767B7AC7C27}" type="presParOf" srcId="{41D28EFF-99BA-4C60-A70A-4C38AF4BEFF6}" destId="{B24F3FAA-D168-4224-8E49-0AA9F286FFBC}" srcOrd="1" destOrd="0" presId="urn:microsoft.com/office/officeart/2018/2/layout/IconVerticalSolidList"/>
    <dgm:cxn modelId="{7A890A09-833C-4AF3-9AA9-C8F30591A1CD}" type="presParOf" srcId="{41D28EFF-99BA-4C60-A70A-4C38AF4BEFF6}" destId="{E73E6184-BC7D-405B-ADE9-A664C8DEAA52}" srcOrd="2" destOrd="0" presId="urn:microsoft.com/office/officeart/2018/2/layout/IconVerticalSolidList"/>
    <dgm:cxn modelId="{D9A3B998-B8E7-4DAD-B326-6F977A294048}" type="presParOf" srcId="{41D28EFF-99BA-4C60-A70A-4C38AF4BEFF6}" destId="{9AFC6E59-5BAD-41D3-9B26-91629B5EEC92}" srcOrd="3" destOrd="0" presId="urn:microsoft.com/office/officeart/2018/2/layout/IconVerticalSolidList"/>
    <dgm:cxn modelId="{0004059F-736A-4F69-BAA0-7CA98752B00E}" type="presParOf" srcId="{2C2F4CEF-ED72-42E3-B427-F4A321B1D0C4}" destId="{3E75069A-54B1-4B7A-B1BE-54824E297BF7}" srcOrd="1" destOrd="0" presId="urn:microsoft.com/office/officeart/2018/2/layout/IconVerticalSolidList"/>
    <dgm:cxn modelId="{11367716-1937-4685-AC3C-9E832B426171}" type="presParOf" srcId="{2C2F4CEF-ED72-42E3-B427-F4A321B1D0C4}" destId="{D63461F2-65CE-4012-9066-FB7C934D0577}" srcOrd="2" destOrd="0" presId="urn:microsoft.com/office/officeart/2018/2/layout/IconVerticalSolidList"/>
    <dgm:cxn modelId="{051C2665-C38D-49AA-80F5-AA090D6FE2FC}" type="presParOf" srcId="{D63461F2-65CE-4012-9066-FB7C934D0577}" destId="{E736DE0F-BF91-470A-AA9C-0AA3B35E5D45}" srcOrd="0" destOrd="0" presId="urn:microsoft.com/office/officeart/2018/2/layout/IconVerticalSolidList"/>
    <dgm:cxn modelId="{66ED31A6-C9B1-4D8C-9652-F612ECB54291}" type="presParOf" srcId="{D63461F2-65CE-4012-9066-FB7C934D0577}" destId="{E80BCFE8-435E-45FA-911C-733F40F9F67C}" srcOrd="1" destOrd="0" presId="urn:microsoft.com/office/officeart/2018/2/layout/IconVerticalSolidList"/>
    <dgm:cxn modelId="{E61D3F8D-6283-4A6B-BB89-D8849DE99BE2}" type="presParOf" srcId="{D63461F2-65CE-4012-9066-FB7C934D0577}" destId="{C2B20649-DEFC-46AB-B3D7-17BCD79EFAA8}" srcOrd="2" destOrd="0" presId="urn:microsoft.com/office/officeart/2018/2/layout/IconVerticalSolidList"/>
    <dgm:cxn modelId="{38ED9D67-403D-44F9-80C9-1258143B5B9F}" type="presParOf" srcId="{D63461F2-65CE-4012-9066-FB7C934D0577}" destId="{C6E55861-FD0E-45C0-BD1F-177C5E4AC9B6}" srcOrd="3" destOrd="0" presId="urn:microsoft.com/office/officeart/2018/2/layout/IconVerticalSolidList"/>
    <dgm:cxn modelId="{12C6E1D7-77C0-4C8B-BA54-2B63F59EF3EF}" type="presParOf" srcId="{2C2F4CEF-ED72-42E3-B427-F4A321B1D0C4}" destId="{9DD4C393-E11A-4F85-A6B4-4C383A6B3C89}" srcOrd="3" destOrd="0" presId="urn:microsoft.com/office/officeart/2018/2/layout/IconVerticalSolidList"/>
    <dgm:cxn modelId="{35227793-95D1-403F-BF9F-5B3B3B1DEF58}" type="presParOf" srcId="{2C2F4CEF-ED72-42E3-B427-F4A321B1D0C4}" destId="{9F08F01B-29B8-4284-9242-6BBDD85001FA}" srcOrd="4" destOrd="0" presId="urn:microsoft.com/office/officeart/2018/2/layout/IconVerticalSolidList"/>
    <dgm:cxn modelId="{26FE6B04-EFD7-4A53-B8A7-E5C6D63774AA}" type="presParOf" srcId="{9F08F01B-29B8-4284-9242-6BBDD85001FA}" destId="{1DB44834-89E7-4282-8096-5B496B04BE6F}" srcOrd="0" destOrd="0" presId="urn:microsoft.com/office/officeart/2018/2/layout/IconVerticalSolidList"/>
    <dgm:cxn modelId="{D73A1D9B-1991-40C9-ADC2-5E2275B12785}" type="presParOf" srcId="{9F08F01B-29B8-4284-9242-6BBDD85001FA}" destId="{C96F642E-E8BE-4F4B-BE4E-2052D66B73B8}" srcOrd="1" destOrd="0" presId="urn:microsoft.com/office/officeart/2018/2/layout/IconVerticalSolidList"/>
    <dgm:cxn modelId="{0B226277-3FAB-4B98-91CE-E6BB654FE79F}" type="presParOf" srcId="{9F08F01B-29B8-4284-9242-6BBDD85001FA}" destId="{4823DFA4-EB6C-4BE4-8693-3AD4B60E5023}" srcOrd="2" destOrd="0" presId="urn:microsoft.com/office/officeart/2018/2/layout/IconVerticalSolidList"/>
    <dgm:cxn modelId="{CA4EDEBD-E016-400B-AA0F-6532BD43505D}" type="presParOf" srcId="{9F08F01B-29B8-4284-9242-6BBDD85001FA}" destId="{8685B2A2-1D30-4969-9675-A8443A53BB15}" srcOrd="3" destOrd="0" presId="urn:microsoft.com/office/officeart/2018/2/layout/IconVerticalSolidList"/>
    <dgm:cxn modelId="{3B16F302-D4C7-49F7-87E8-38F439C02FBF}" type="presParOf" srcId="{2C2F4CEF-ED72-42E3-B427-F4A321B1D0C4}" destId="{010BAE99-422C-4D7C-B181-3B1AA262AB46}" srcOrd="5" destOrd="0" presId="urn:microsoft.com/office/officeart/2018/2/layout/IconVerticalSolidList"/>
    <dgm:cxn modelId="{691C6735-20A7-4AE9-B3A2-62BA7B85AEF4}" type="presParOf" srcId="{2C2F4CEF-ED72-42E3-B427-F4A321B1D0C4}" destId="{4B473B09-01A0-44A8-9D82-E5288C8C6434}" srcOrd="6" destOrd="0" presId="urn:microsoft.com/office/officeart/2018/2/layout/IconVerticalSolidList"/>
    <dgm:cxn modelId="{3D40AE2C-250D-4B1B-A5E3-4243A70A8717}" type="presParOf" srcId="{4B473B09-01A0-44A8-9D82-E5288C8C6434}" destId="{5FA97F41-74B5-4A55-9896-F84048AD0CC7}" srcOrd="0" destOrd="0" presId="urn:microsoft.com/office/officeart/2018/2/layout/IconVerticalSolidList"/>
    <dgm:cxn modelId="{950C1544-D726-4BC3-93E0-9892FD0D61E7}" type="presParOf" srcId="{4B473B09-01A0-44A8-9D82-E5288C8C6434}" destId="{C411BEB7-8AAA-4298-A144-E19BD894633C}" srcOrd="1" destOrd="0" presId="urn:microsoft.com/office/officeart/2018/2/layout/IconVerticalSolidList"/>
    <dgm:cxn modelId="{50833D60-591B-4C74-B265-A667A49BFB3C}" type="presParOf" srcId="{4B473B09-01A0-44A8-9D82-E5288C8C6434}" destId="{12F4F1FC-44B7-4854-93FD-161C74D1144F}" srcOrd="2" destOrd="0" presId="urn:microsoft.com/office/officeart/2018/2/layout/IconVerticalSolidList"/>
    <dgm:cxn modelId="{AFECEBE1-3A1E-4D9F-A094-410B699118D8}" type="presParOf" srcId="{4B473B09-01A0-44A8-9D82-E5288C8C6434}" destId="{8B2EC037-9C16-464F-80C1-E0A58C78030E}" srcOrd="3" destOrd="0" presId="urn:microsoft.com/office/officeart/2018/2/layout/IconVerticalSolidList"/>
    <dgm:cxn modelId="{B1B021F2-46E6-46AC-B6F5-D7E54329C524}" type="presParOf" srcId="{2C2F4CEF-ED72-42E3-B427-F4A321B1D0C4}" destId="{FFADFC58-5197-4A48-A9C7-6C3591ED151A}" srcOrd="7" destOrd="0" presId="urn:microsoft.com/office/officeart/2018/2/layout/IconVerticalSolidList"/>
    <dgm:cxn modelId="{155EAEDD-7BC7-4779-B862-6DABE7D57620}" type="presParOf" srcId="{2C2F4CEF-ED72-42E3-B427-F4A321B1D0C4}" destId="{089BA09F-1A23-46B7-BC0C-F4F3DB79D755}" srcOrd="8" destOrd="0" presId="urn:microsoft.com/office/officeart/2018/2/layout/IconVerticalSolidList"/>
    <dgm:cxn modelId="{81F6003F-9B74-4780-A581-B88CB06B6018}" type="presParOf" srcId="{089BA09F-1A23-46B7-BC0C-F4F3DB79D755}" destId="{4CF625C0-622F-4406-AC49-359CE526E3A9}" srcOrd="0" destOrd="0" presId="urn:microsoft.com/office/officeart/2018/2/layout/IconVerticalSolidList"/>
    <dgm:cxn modelId="{278D11B3-712E-4846-85BA-4FE6E9EB1EDE}" type="presParOf" srcId="{089BA09F-1A23-46B7-BC0C-F4F3DB79D755}" destId="{44E190D8-CA59-4CB5-886D-9BF3B275618A}" srcOrd="1" destOrd="0" presId="urn:microsoft.com/office/officeart/2018/2/layout/IconVerticalSolidList"/>
    <dgm:cxn modelId="{BD2BE50C-1C49-465F-AAB9-3DF218878C21}" type="presParOf" srcId="{089BA09F-1A23-46B7-BC0C-F4F3DB79D755}" destId="{B726961A-F7E5-4251-971D-1C1176B8EA3A}" srcOrd="2" destOrd="0" presId="urn:microsoft.com/office/officeart/2018/2/layout/IconVerticalSolidList"/>
    <dgm:cxn modelId="{6AD593A7-4A01-40CB-AB12-920A931FAA2E}" type="presParOf" srcId="{089BA09F-1A23-46B7-BC0C-F4F3DB79D755}" destId="{B8FA2792-FA02-4D13-AFCB-9296B3C92202}"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F189F7-E500-49F8-A22B-B0AD104DF894}">
      <dsp:nvSpPr>
        <dsp:cNvPr id="0" name=""/>
        <dsp:cNvSpPr/>
      </dsp:nvSpPr>
      <dsp:spPr>
        <a:xfrm>
          <a:off x="0" y="0"/>
          <a:ext cx="7075630" cy="747723"/>
        </a:xfrm>
        <a:prstGeom prst="roundRect">
          <a:avLst>
            <a:gd name="adj" fmla="val 10000"/>
          </a:avLst>
        </a:prstGeom>
        <a:solidFill>
          <a:srgbClr val="92D050"/>
        </a:solidFill>
        <a:ln>
          <a:noFill/>
        </a:ln>
        <a:effectLst/>
      </dsp:spPr>
      <dsp:style>
        <a:lnRef idx="0">
          <a:scrgbClr r="0" g="0" b="0"/>
        </a:lnRef>
        <a:fillRef idx="1">
          <a:scrgbClr r="0" g="0" b="0"/>
        </a:fillRef>
        <a:effectRef idx="0">
          <a:scrgbClr r="0" g="0" b="0"/>
        </a:effectRef>
        <a:fontRef idx="minor"/>
      </dsp:style>
    </dsp:sp>
    <dsp:sp modelId="{B24F3FAA-D168-4224-8E49-0AA9F286FFBC}">
      <dsp:nvSpPr>
        <dsp:cNvPr id="0" name=""/>
        <dsp:cNvSpPr/>
      </dsp:nvSpPr>
      <dsp:spPr>
        <a:xfrm>
          <a:off x="226186" y="171748"/>
          <a:ext cx="411247" cy="41124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AFC6E59-5BAD-41D3-9B26-91629B5EEC92}">
      <dsp:nvSpPr>
        <dsp:cNvPr id="0" name=""/>
        <dsp:cNvSpPr/>
      </dsp:nvSpPr>
      <dsp:spPr>
        <a:xfrm>
          <a:off x="863620" y="3510"/>
          <a:ext cx="6212009" cy="7477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9134" tIns="79134" rIns="79134" bIns="79134" numCol="1" spcCol="1270" anchor="ctr" anchorCtr="0">
          <a:noAutofit/>
        </a:bodyPr>
        <a:lstStyle/>
        <a:p>
          <a:pPr marL="0" lvl="0" indent="0" algn="l" defTabSz="844550">
            <a:lnSpc>
              <a:spcPct val="100000"/>
            </a:lnSpc>
            <a:spcBef>
              <a:spcPct val="0"/>
            </a:spcBef>
            <a:spcAft>
              <a:spcPct val="35000"/>
            </a:spcAft>
            <a:buNone/>
          </a:pPr>
          <a:r>
            <a:rPr lang="en-US" sz="1900" b="1" kern="1200">
              <a:latin typeface="Arial" panose="020B0604020202020204" pitchFamily="34" charset="0"/>
              <a:cs typeface="Arial" panose="020B0604020202020204" pitchFamily="34" charset="0"/>
            </a:rPr>
            <a:t>Introduction</a:t>
          </a:r>
        </a:p>
      </dsp:txBody>
      <dsp:txXfrm>
        <a:off x="863620" y="3510"/>
        <a:ext cx="6212009" cy="747723"/>
      </dsp:txXfrm>
    </dsp:sp>
    <dsp:sp modelId="{E736DE0F-BF91-470A-AA9C-0AA3B35E5D45}">
      <dsp:nvSpPr>
        <dsp:cNvPr id="0" name=""/>
        <dsp:cNvSpPr/>
      </dsp:nvSpPr>
      <dsp:spPr>
        <a:xfrm>
          <a:off x="0" y="938164"/>
          <a:ext cx="7075630" cy="747723"/>
        </a:xfrm>
        <a:prstGeom prst="roundRect">
          <a:avLst>
            <a:gd name="adj" fmla="val 10000"/>
          </a:avLst>
        </a:prstGeom>
        <a:solidFill>
          <a:srgbClr val="92D050"/>
        </a:solidFill>
        <a:ln>
          <a:noFill/>
        </a:ln>
        <a:effectLst/>
      </dsp:spPr>
      <dsp:style>
        <a:lnRef idx="0">
          <a:scrgbClr r="0" g="0" b="0"/>
        </a:lnRef>
        <a:fillRef idx="1">
          <a:scrgbClr r="0" g="0" b="0"/>
        </a:fillRef>
        <a:effectRef idx="0">
          <a:scrgbClr r="0" g="0" b="0"/>
        </a:effectRef>
        <a:fontRef idx="minor"/>
      </dsp:style>
    </dsp:sp>
    <dsp:sp modelId="{E80BCFE8-435E-45FA-911C-733F40F9F67C}">
      <dsp:nvSpPr>
        <dsp:cNvPr id="0" name=""/>
        <dsp:cNvSpPr/>
      </dsp:nvSpPr>
      <dsp:spPr>
        <a:xfrm>
          <a:off x="226186" y="1106402"/>
          <a:ext cx="411247" cy="41124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6E55861-FD0E-45C0-BD1F-177C5E4AC9B6}">
      <dsp:nvSpPr>
        <dsp:cNvPr id="0" name=""/>
        <dsp:cNvSpPr/>
      </dsp:nvSpPr>
      <dsp:spPr>
        <a:xfrm>
          <a:off x="863620" y="938164"/>
          <a:ext cx="6212009" cy="7477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9134" tIns="79134" rIns="79134" bIns="79134" numCol="1" spcCol="1270" anchor="ctr" anchorCtr="0">
          <a:noAutofit/>
        </a:bodyPr>
        <a:lstStyle/>
        <a:p>
          <a:pPr marL="0" lvl="0" indent="0" algn="l" defTabSz="844550">
            <a:lnSpc>
              <a:spcPct val="100000"/>
            </a:lnSpc>
            <a:spcBef>
              <a:spcPct val="0"/>
            </a:spcBef>
            <a:spcAft>
              <a:spcPct val="35000"/>
            </a:spcAft>
            <a:buNone/>
          </a:pPr>
          <a:r>
            <a:rPr lang="en-US" sz="1900" b="1" kern="1200">
              <a:latin typeface="Arial" panose="020B0604020202020204" pitchFamily="34" charset="0"/>
              <a:cs typeface="Arial" panose="020B0604020202020204" pitchFamily="34" charset="0"/>
            </a:rPr>
            <a:t>Before You Get To Priority</a:t>
          </a:r>
        </a:p>
      </dsp:txBody>
      <dsp:txXfrm>
        <a:off x="863620" y="938164"/>
        <a:ext cx="6212009" cy="747723"/>
      </dsp:txXfrm>
    </dsp:sp>
    <dsp:sp modelId="{1DB44834-89E7-4282-8096-5B496B04BE6F}">
      <dsp:nvSpPr>
        <dsp:cNvPr id="0" name=""/>
        <dsp:cNvSpPr/>
      </dsp:nvSpPr>
      <dsp:spPr>
        <a:xfrm>
          <a:off x="0" y="1872819"/>
          <a:ext cx="7075630" cy="747723"/>
        </a:xfrm>
        <a:prstGeom prst="roundRect">
          <a:avLst>
            <a:gd name="adj" fmla="val 10000"/>
          </a:avLst>
        </a:prstGeom>
        <a:solidFill>
          <a:srgbClr val="92D050"/>
        </a:solidFill>
        <a:ln>
          <a:noFill/>
        </a:ln>
        <a:effectLst/>
      </dsp:spPr>
      <dsp:style>
        <a:lnRef idx="0">
          <a:scrgbClr r="0" g="0" b="0"/>
        </a:lnRef>
        <a:fillRef idx="1">
          <a:scrgbClr r="0" g="0" b="0"/>
        </a:fillRef>
        <a:effectRef idx="0">
          <a:scrgbClr r="0" g="0" b="0"/>
        </a:effectRef>
        <a:fontRef idx="minor"/>
      </dsp:style>
    </dsp:sp>
    <dsp:sp modelId="{C96F642E-E8BE-4F4B-BE4E-2052D66B73B8}">
      <dsp:nvSpPr>
        <dsp:cNvPr id="0" name=""/>
        <dsp:cNvSpPr/>
      </dsp:nvSpPr>
      <dsp:spPr>
        <a:xfrm>
          <a:off x="226186" y="2041057"/>
          <a:ext cx="411247" cy="41124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685B2A2-1D30-4969-9675-A8443A53BB15}">
      <dsp:nvSpPr>
        <dsp:cNvPr id="0" name=""/>
        <dsp:cNvSpPr/>
      </dsp:nvSpPr>
      <dsp:spPr>
        <a:xfrm>
          <a:off x="863620" y="1872819"/>
          <a:ext cx="6212009" cy="7477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9134" tIns="79134" rIns="79134" bIns="79134" numCol="1" spcCol="1270" anchor="ctr" anchorCtr="0">
          <a:noAutofit/>
        </a:bodyPr>
        <a:lstStyle/>
        <a:p>
          <a:pPr marL="0" lvl="0" indent="0" algn="l" defTabSz="844550">
            <a:lnSpc>
              <a:spcPct val="100000"/>
            </a:lnSpc>
            <a:spcBef>
              <a:spcPct val="0"/>
            </a:spcBef>
            <a:spcAft>
              <a:spcPct val="35000"/>
            </a:spcAft>
            <a:buNone/>
          </a:pPr>
          <a:r>
            <a:rPr lang="en-US" sz="1900" b="1" kern="1200">
              <a:latin typeface="Arial" panose="020B0604020202020204" pitchFamily="34" charset="0"/>
              <a:cs typeface="Arial" panose="020B0604020202020204" pitchFamily="34" charset="0"/>
            </a:rPr>
            <a:t>How Do You Prioritize</a:t>
          </a:r>
        </a:p>
      </dsp:txBody>
      <dsp:txXfrm>
        <a:off x="863620" y="1872819"/>
        <a:ext cx="6212009" cy="747723"/>
      </dsp:txXfrm>
    </dsp:sp>
    <dsp:sp modelId="{5FA97F41-74B5-4A55-9896-F84048AD0CC7}">
      <dsp:nvSpPr>
        <dsp:cNvPr id="0" name=""/>
        <dsp:cNvSpPr/>
      </dsp:nvSpPr>
      <dsp:spPr>
        <a:xfrm>
          <a:off x="0" y="2807473"/>
          <a:ext cx="7075630" cy="747723"/>
        </a:xfrm>
        <a:prstGeom prst="roundRect">
          <a:avLst>
            <a:gd name="adj" fmla="val 10000"/>
          </a:avLst>
        </a:prstGeom>
        <a:solidFill>
          <a:srgbClr val="92D050"/>
        </a:solidFill>
        <a:ln>
          <a:noFill/>
        </a:ln>
        <a:effectLst/>
      </dsp:spPr>
      <dsp:style>
        <a:lnRef idx="0">
          <a:scrgbClr r="0" g="0" b="0"/>
        </a:lnRef>
        <a:fillRef idx="1">
          <a:scrgbClr r="0" g="0" b="0"/>
        </a:fillRef>
        <a:effectRef idx="0">
          <a:scrgbClr r="0" g="0" b="0"/>
        </a:effectRef>
        <a:fontRef idx="minor"/>
      </dsp:style>
    </dsp:sp>
    <dsp:sp modelId="{C411BEB7-8AAA-4298-A144-E19BD894633C}">
      <dsp:nvSpPr>
        <dsp:cNvPr id="0" name=""/>
        <dsp:cNvSpPr/>
      </dsp:nvSpPr>
      <dsp:spPr>
        <a:xfrm>
          <a:off x="226186" y="2975711"/>
          <a:ext cx="411247" cy="41124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B2EC037-9C16-464F-80C1-E0A58C78030E}">
      <dsp:nvSpPr>
        <dsp:cNvPr id="0" name=""/>
        <dsp:cNvSpPr/>
      </dsp:nvSpPr>
      <dsp:spPr>
        <a:xfrm>
          <a:off x="863620" y="2807473"/>
          <a:ext cx="6212009" cy="7477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9134" tIns="79134" rIns="79134" bIns="79134" numCol="1" spcCol="1270" anchor="ctr" anchorCtr="0">
          <a:noAutofit/>
        </a:bodyPr>
        <a:lstStyle/>
        <a:p>
          <a:pPr marL="0" lvl="0" indent="0" algn="l" defTabSz="844550">
            <a:lnSpc>
              <a:spcPct val="100000"/>
            </a:lnSpc>
            <a:spcBef>
              <a:spcPct val="0"/>
            </a:spcBef>
            <a:spcAft>
              <a:spcPct val="35000"/>
            </a:spcAft>
            <a:buNone/>
          </a:pPr>
          <a:r>
            <a:rPr lang="en-US" sz="1900" b="1" kern="1200">
              <a:latin typeface="Arial" panose="020B0604020202020204" pitchFamily="34" charset="0"/>
              <a:cs typeface="Arial" panose="020B0604020202020204" pitchFamily="34" charset="0"/>
            </a:rPr>
            <a:t>What You Get – Roth IAMS MVP</a:t>
          </a:r>
        </a:p>
      </dsp:txBody>
      <dsp:txXfrm>
        <a:off x="863620" y="2807473"/>
        <a:ext cx="6212009" cy="747723"/>
      </dsp:txXfrm>
    </dsp:sp>
    <dsp:sp modelId="{4CF625C0-622F-4406-AC49-359CE526E3A9}">
      <dsp:nvSpPr>
        <dsp:cNvPr id="0" name=""/>
        <dsp:cNvSpPr/>
      </dsp:nvSpPr>
      <dsp:spPr>
        <a:xfrm>
          <a:off x="0" y="3742128"/>
          <a:ext cx="7075630" cy="747723"/>
        </a:xfrm>
        <a:prstGeom prst="roundRect">
          <a:avLst>
            <a:gd name="adj" fmla="val 10000"/>
          </a:avLst>
        </a:prstGeom>
        <a:solidFill>
          <a:srgbClr val="92D050"/>
        </a:solidFill>
        <a:ln>
          <a:noFill/>
        </a:ln>
        <a:effectLst/>
      </dsp:spPr>
      <dsp:style>
        <a:lnRef idx="0">
          <a:scrgbClr r="0" g="0" b="0"/>
        </a:lnRef>
        <a:fillRef idx="1">
          <a:scrgbClr r="0" g="0" b="0"/>
        </a:fillRef>
        <a:effectRef idx="0">
          <a:scrgbClr r="0" g="0" b="0"/>
        </a:effectRef>
        <a:fontRef idx="minor"/>
      </dsp:style>
    </dsp:sp>
    <dsp:sp modelId="{44E190D8-CA59-4CB5-886D-9BF3B275618A}">
      <dsp:nvSpPr>
        <dsp:cNvPr id="0" name=""/>
        <dsp:cNvSpPr/>
      </dsp:nvSpPr>
      <dsp:spPr>
        <a:xfrm>
          <a:off x="226186" y="3910365"/>
          <a:ext cx="411247" cy="411247"/>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8FA2792-FA02-4D13-AFCB-9296B3C92202}">
      <dsp:nvSpPr>
        <dsp:cNvPr id="0" name=""/>
        <dsp:cNvSpPr/>
      </dsp:nvSpPr>
      <dsp:spPr>
        <a:xfrm>
          <a:off x="863620" y="3742128"/>
          <a:ext cx="6212009" cy="7477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9134" tIns="79134" rIns="79134" bIns="79134" numCol="1" spcCol="1270" anchor="ctr" anchorCtr="0">
          <a:noAutofit/>
        </a:bodyPr>
        <a:lstStyle/>
        <a:p>
          <a:pPr marL="0" lvl="0" indent="0" algn="l" defTabSz="844550">
            <a:lnSpc>
              <a:spcPct val="100000"/>
            </a:lnSpc>
            <a:spcBef>
              <a:spcPct val="0"/>
            </a:spcBef>
            <a:spcAft>
              <a:spcPct val="35000"/>
            </a:spcAft>
            <a:buNone/>
          </a:pPr>
          <a:r>
            <a:rPr lang="en-US" sz="1900" b="1" kern="1200">
              <a:latin typeface="Arial" panose="020B0604020202020204" pitchFamily="34" charset="0"/>
              <a:cs typeface="Arial" panose="020B0604020202020204" pitchFamily="34" charset="0"/>
            </a:rPr>
            <a:t>What’s the Catch</a:t>
          </a:r>
        </a:p>
      </dsp:txBody>
      <dsp:txXfrm>
        <a:off x="863620" y="3742128"/>
        <a:ext cx="6212009" cy="747723"/>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F1DECF-6A9F-4843-BB14-9836B6133D08}" type="datetimeFigureOut">
              <a:rPr lang="en-CA" smtClean="0"/>
              <a:t>2025-03-06</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9F1081-E2BB-45A9-836D-0A95973A5B26}" type="slidenum">
              <a:rPr lang="en-CA" smtClean="0"/>
              <a:t>‹#›</a:t>
            </a:fld>
            <a:endParaRPr lang="en-CA"/>
          </a:p>
        </p:txBody>
      </p:sp>
    </p:spTree>
    <p:extLst>
      <p:ext uri="{BB962C8B-B14F-4D97-AF65-F5344CB8AC3E}">
        <p14:creationId xmlns:p14="http://schemas.microsoft.com/office/powerpoint/2010/main" val="24367421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Draw down considerations so that you are not over allocating your funds</a:t>
            </a:r>
          </a:p>
        </p:txBody>
      </p:sp>
      <p:sp>
        <p:nvSpPr>
          <p:cNvPr id="4" name="Slide Number Placeholder 3"/>
          <p:cNvSpPr>
            <a:spLocks noGrp="1"/>
          </p:cNvSpPr>
          <p:nvPr>
            <p:ph type="sldNum" sz="quarter" idx="5"/>
          </p:nvPr>
        </p:nvSpPr>
        <p:spPr/>
        <p:txBody>
          <a:bodyPr/>
          <a:lstStyle/>
          <a:p>
            <a:fld id="{3A9F1081-E2BB-45A9-836D-0A95973A5B26}" type="slidenum">
              <a:rPr lang="en-CA" smtClean="0"/>
              <a:t>6</a:t>
            </a:fld>
            <a:endParaRPr lang="en-CA"/>
          </a:p>
        </p:txBody>
      </p:sp>
    </p:spTree>
    <p:extLst>
      <p:ext uri="{BB962C8B-B14F-4D97-AF65-F5344CB8AC3E}">
        <p14:creationId xmlns:p14="http://schemas.microsoft.com/office/powerpoint/2010/main" val="28855071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rgbClr val="CB2027"/>
              </a:buClr>
              <a:buFont typeface="Arial" panose="020B0604020202020204" pitchFamily="34" charset="0"/>
              <a:buChar char="►"/>
            </a:pPr>
            <a:r>
              <a:rPr lang="en-US" sz="1200">
                <a:solidFill>
                  <a:schemeClr val="tx1"/>
                </a:solidFill>
                <a:latin typeface="Arial" panose="020B0604020202020204" pitchFamily="34" charset="0"/>
                <a:cs typeface="Arial" panose="020B0604020202020204" pitchFamily="34" charset="0"/>
              </a:rPr>
              <a:t>Numerical value between 0 and 100 that will allow you to compare projects relative importance to the organization against each other</a:t>
            </a:r>
          </a:p>
          <a:p>
            <a:pPr>
              <a:buClr>
                <a:srgbClr val="CB2027"/>
              </a:buClr>
              <a:buFont typeface="Arial" panose="020B0604020202020204" pitchFamily="34" charset="0"/>
              <a:buChar char="►"/>
            </a:pPr>
            <a:r>
              <a:rPr lang="en-US" sz="1200">
                <a:latin typeface="Arial" panose="020B0604020202020204" pitchFamily="34" charset="0"/>
                <a:cs typeface="Arial" panose="020B0604020202020204" pitchFamily="34" charset="0"/>
              </a:rPr>
              <a:t>If I only had $1, where is the best place for me to invest that $1 to address my DCRM Backlog</a:t>
            </a:r>
          </a:p>
          <a:p>
            <a:endParaRPr lang="en-CA"/>
          </a:p>
        </p:txBody>
      </p:sp>
      <p:sp>
        <p:nvSpPr>
          <p:cNvPr id="4" name="Slide Number Placeholder 3"/>
          <p:cNvSpPr>
            <a:spLocks noGrp="1"/>
          </p:cNvSpPr>
          <p:nvPr>
            <p:ph type="sldNum" sz="quarter" idx="5"/>
          </p:nvPr>
        </p:nvSpPr>
        <p:spPr/>
        <p:txBody>
          <a:bodyPr/>
          <a:lstStyle/>
          <a:p>
            <a:fld id="{560CF8BB-EBC7-4B8F-9632-A5A136FBB880}" type="slidenum">
              <a:rPr lang="en-US" smtClean="0"/>
              <a:t>16</a:t>
            </a:fld>
            <a:endParaRPr lang="en-US"/>
          </a:p>
        </p:txBody>
      </p:sp>
    </p:spTree>
    <p:extLst>
      <p:ext uri="{BB962C8B-B14F-4D97-AF65-F5344CB8AC3E}">
        <p14:creationId xmlns:p14="http://schemas.microsoft.com/office/powerpoint/2010/main" val="20187565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Roofing programs, renovations to override MVP</a:t>
            </a:r>
          </a:p>
          <a:p>
            <a:r>
              <a:rPr lang="en-CA"/>
              <a:t>Investment of both time and capital in the data collection</a:t>
            </a:r>
          </a:p>
          <a:p>
            <a:endParaRPr lang="en-CA"/>
          </a:p>
          <a:p>
            <a:r>
              <a:rPr lang="en-CA"/>
              <a:t>In order to be successful it also required engagement of all stakeholders in the process, from the decision makers, project managers, program providers, and user groups, which will all bring a different ye valid perspective on the matters. This may have to be undertaken across multiple departments.  </a:t>
            </a:r>
          </a:p>
        </p:txBody>
      </p:sp>
      <p:sp>
        <p:nvSpPr>
          <p:cNvPr id="4" name="Slide Number Placeholder 3"/>
          <p:cNvSpPr>
            <a:spLocks noGrp="1"/>
          </p:cNvSpPr>
          <p:nvPr>
            <p:ph type="sldNum" sz="quarter" idx="5"/>
          </p:nvPr>
        </p:nvSpPr>
        <p:spPr/>
        <p:txBody>
          <a:bodyPr/>
          <a:lstStyle/>
          <a:p>
            <a:fld id="{560CF8BB-EBC7-4B8F-9632-A5A136FBB880}" type="slidenum">
              <a:rPr lang="en-US" smtClean="0"/>
              <a:t>17</a:t>
            </a:fld>
            <a:endParaRPr lang="en-US"/>
          </a:p>
        </p:txBody>
      </p:sp>
    </p:spTree>
    <p:extLst>
      <p:ext uri="{BB962C8B-B14F-4D97-AF65-F5344CB8AC3E}">
        <p14:creationId xmlns:p14="http://schemas.microsoft.com/office/powerpoint/2010/main" val="24623015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latin typeface="Arial" panose="020B0604020202020204" pitchFamily="34" charset="0"/>
                <a:cs typeface="Arial" panose="020B0604020202020204" pitchFamily="34" charset="0"/>
              </a:rPr>
              <a:t>None of this will work if you don’t have an effective strategy in place to acquire, manage and update consistent and defensible asset data on a regular basis</a:t>
            </a:r>
            <a:endParaRPr lang="en-US"/>
          </a:p>
        </p:txBody>
      </p:sp>
      <p:sp>
        <p:nvSpPr>
          <p:cNvPr id="4" name="Slide Number Placeholder 3"/>
          <p:cNvSpPr>
            <a:spLocks noGrp="1"/>
          </p:cNvSpPr>
          <p:nvPr>
            <p:ph type="sldNum" sz="quarter" idx="5"/>
          </p:nvPr>
        </p:nvSpPr>
        <p:spPr/>
        <p:txBody>
          <a:bodyPr/>
          <a:lstStyle/>
          <a:p>
            <a:fld id="{3A9F1081-E2BB-45A9-836D-0A95973A5B26}" type="slidenum">
              <a:rPr lang="en-CA" smtClean="0"/>
              <a:t>7</a:t>
            </a:fld>
            <a:endParaRPr lang="en-CA"/>
          </a:p>
        </p:txBody>
      </p:sp>
    </p:spTree>
    <p:extLst>
      <p:ext uri="{BB962C8B-B14F-4D97-AF65-F5344CB8AC3E}">
        <p14:creationId xmlns:p14="http://schemas.microsoft.com/office/powerpoint/2010/main" val="37272506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Segoe UI" panose="020B0502040204020203" pitchFamily="34" charset="0"/>
              </a:rPr>
              <a:t>How is your organization currently choosing what work to do?</a:t>
            </a:r>
            <a:br>
              <a:rPr lang="en-US" sz="1800">
                <a:effectLst/>
                <a:latin typeface="Segoe UI" panose="020B0502040204020203" pitchFamily="34" charset="0"/>
              </a:rPr>
            </a:br>
            <a:br>
              <a:rPr lang="en-US" sz="1800">
                <a:effectLst/>
                <a:latin typeface="Segoe UI" panose="020B0502040204020203" pitchFamily="34" charset="0"/>
              </a:rPr>
            </a:br>
            <a:r>
              <a:rPr lang="en-US" sz="1800">
                <a:effectLst/>
                <a:latin typeface="Segoe UI" panose="020B0502040204020203" pitchFamily="34" charset="0"/>
              </a:rPr>
              <a:t>1. Whoever is the loudest gets their work done</a:t>
            </a:r>
            <a:br>
              <a:rPr lang="en-US" sz="1800">
                <a:effectLst/>
                <a:latin typeface="Segoe UI" panose="020B0502040204020203" pitchFamily="34" charset="0"/>
              </a:rPr>
            </a:br>
            <a:r>
              <a:rPr lang="en-US" sz="1800">
                <a:effectLst/>
                <a:latin typeface="Segoe UI" panose="020B0502040204020203" pitchFamily="34" charset="0"/>
              </a:rPr>
              <a:t>2. We use a risk based matrix</a:t>
            </a:r>
            <a:br>
              <a:rPr lang="en-US" sz="1800">
                <a:effectLst/>
                <a:latin typeface="Segoe UI" panose="020B0502040204020203" pitchFamily="34" charset="0"/>
              </a:rPr>
            </a:br>
            <a:r>
              <a:rPr lang="en-US" sz="1800">
                <a:effectLst/>
                <a:latin typeface="Segoe UI" panose="020B0502040204020203" pitchFamily="34" charset="0"/>
              </a:rPr>
              <a:t>3. We fix things as they break</a:t>
            </a:r>
            <a:br>
              <a:rPr lang="en-US" sz="1800">
                <a:effectLst/>
                <a:latin typeface="Segoe UI" panose="020B0502040204020203" pitchFamily="34" charset="0"/>
              </a:rPr>
            </a:br>
            <a:r>
              <a:rPr lang="en-US" sz="1800">
                <a:effectLst/>
                <a:latin typeface="Segoe UI" panose="020B0502040204020203" pitchFamily="34" charset="0"/>
              </a:rPr>
              <a:t>4. Whoever has the most influence gets their work done</a:t>
            </a:r>
            <a:br>
              <a:rPr lang="en-US" sz="1800">
                <a:effectLst/>
                <a:latin typeface="Segoe UI" panose="020B0502040204020203" pitchFamily="34" charset="0"/>
              </a:rPr>
            </a:br>
            <a:r>
              <a:rPr lang="en-US" sz="1800">
                <a:effectLst/>
                <a:latin typeface="Segoe UI" panose="020B0502040204020203" pitchFamily="34" charset="0"/>
              </a:rPr>
              <a:t>5. none of the above</a:t>
            </a:r>
            <a:endParaRPr lang="en-US" sz="1800">
              <a:effectLst/>
              <a:latin typeface="Arial" panose="020B0604020202020204" pitchFamily="34" charset="0"/>
            </a:endParaRPr>
          </a:p>
          <a:p>
            <a:endParaRPr lang="en-US"/>
          </a:p>
        </p:txBody>
      </p:sp>
      <p:sp>
        <p:nvSpPr>
          <p:cNvPr id="4" name="Slide Number Placeholder 3"/>
          <p:cNvSpPr>
            <a:spLocks noGrp="1"/>
          </p:cNvSpPr>
          <p:nvPr>
            <p:ph type="sldNum" sz="quarter" idx="5"/>
          </p:nvPr>
        </p:nvSpPr>
        <p:spPr/>
        <p:txBody>
          <a:bodyPr/>
          <a:lstStyle/>
          <a:p>
            <a:fld id="{3A9F1081-E2BB-45A9-836D-0A95973A5B26}" type="slidenum">
              <a:rPr lang="en-CA" smtClean="0"/>
              <a:t>8</a:t>
            </a:fld>
            <a:endParaRPr lang="en-CA"/>
          </a:p>
        </p:txBody>
      </p:sp>
    </p:spTree>
    <p:extLst>
      <p:ext uri="{BB962C8B-B14F-4D97-AF65-F5344CB8AC3E}">
        <p14:creationId xmlns:p14="http://schemas.microsoft.com/office/powerpoint/2010/main" val="17726773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Categorical priority only considers condition rating</a:t>
            </a:r>
          </a:p>
        </p:txBody>
      </p:sp>
      <p:sp>
        <p:nvSpPr>
          <p:cNvPr id="4" name="Slide Number Placeholder 3"/>
          <p:cNvSpPr>
            <a:spLocks noGrp="1"/>
          </p:cNvSpPr>
          <p:nvPr>
            <p:ph type="sldNum" sz="quarter" idx="5"/>
          </p:nvPr>
        </p:nvSpPr>
        <p:spPr/>
        <p:txBody>
          <a:bodyPr/>
          <a:lstStyle/>
          <a:p>
            <a:fld id="{3A9F1081-E2BB-45A9-836D-0A95973A5B26}" type="slidenum">
              <a:rPr lang="en-CA" smtClean="0"/>
              <a:t>9</a:t>
            </a:fld>
            <a:endParaRPr lang="en-CA"/>
          </a:p>
        </p:txBody>
      </p:sp>
    </p:spTree>
    <p:extLst>
      <p:ext uri="{BB962C8B-B14F-4D97-AF65-F5344CB8AC3E}">
        <p14:creationId xmlns:p14="http://schemas.microsoft.com/office/powerpoint/2010/main" val="623983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a:effectLst/>
                <a:latin typeface="Segoe UI" panose="020B0502040204020203" pitchFamily="34" charset="0"/>
              </a:rPr>
              <a:t>What are some considerations beyond risk that impact your organizations decisions over what work to complete?</a:t>
            </a:r>
          </a:p>
          <a:p>
            <a:endParaRPr lang="en-US"/>
          </a:p>
        </p:txBody>
      </p:sp>
      <p:sp>
        <p:nvSpPr>
          <p:cNvPr id="4" name="Slide Number Placeholder 3"/>
          <p:cNvSpPr>
            <a:spLocks noGrp="1"/>
          </p:cNvSpPr>
          <p:nvPr>
            <p:ph type="sldNum" sz="quarter" idx="5"/>
          </p:nvPr>
        </p:nvSpPr>
        <p:spPr/>
        <p:txBody>
          <a:bodyPr/>
          <a:lstStyle/>
          <a:p>
            <a:fld id="{3A9F1081-E2BB-45A9-836D-0A95973A5B26}" type="slidenum">
              <a:rPr lang="en-CA" smtClean="0"/>
              <a:t>11</a:t>
            </a:fld>
            <a:endParaRPr lang="en-CA"/>
          </a:p>
        </p:txBody>
      </p:sp>
    </p:spTree>
    <p:extLst>
      <p:ext uri="{BB962C8B-B14F-4D97-AF65-F5344CB8AC3E}">
        <p14:creationId xmlns:p14="http://schemas.microsoft.com/office/powerpoint/2010/main" val="31035385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 community center needs to be inviting aesthetically</a:t>
            </a:r>
          </a:p>
        </p:txBody>
      </p:sp>
      <p:sp>
        <p:nvSpPr>
          <p:cNvPr id="4" name="Slide Number Placeholder 3"/>
          <p:cNvSpPr>
            <a:spLocks noGrp="1"/>
          </p:cNvSpPr>
          <p:nvPr>
            <p:ph type="sldNum" sz="quarter" idx="5"/>
          </p:nvPr>
        </p:nvSpPr>
        <p:spPr/>
        <p:txBody>
          <a:bodyPr/>
          <a:lstStyle/>
          <a:p>
            <a:fld id="{3A9F1081-E2BB-45A9-836D-0A95973A5B26}" type="slidenum">
              <a:rPr lang="en-CA" smtClean="0"/>
              <a:t>12</a:t>
            </a:fld>
            <a:endParaRPr lang="en-CA"/>
          </a:p>
        </p:txBody>
      </p:sp>
    </p:spTree>
    <p:extLst>
      <p:ext uri="{BB962C8B-B14F-4D97-AF65-F5344CB8AC3E}">
        <p14:creationId xmlns:p14="http://schemas.microsoft.com/office/powerpoint/2010/main" val="22046620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They get an in depth understanding of how decisions get made. Part of this process is getting everyone to agree before they leave the room. Can be done virtually but strongly recommend in person</a:t>
            </a:r>
          </a:p>
        </p:txBody>
      </p:sp>
      <p:sp>
        <p:nvSpPr>
          <p:cNvPr id="4" name="Slide Number Placeholder 3"/>
          <p:cNvSpPr>
            <a:spLocks noGrp="1"/>
          </p:cNvSpPr>
          <p:nvPr>
            <p:ph type="sldNum" sz="quarter" idx="5"/>
          </p:nvPr>
        </p:nvSpPr>
        <p:spPr/>
        <p:txBody>
          <a:bodyPr/>
          <a:lstStyle/>
          <a:p>
            <a:fld id="{560CF8BB-EBC7-4B8F-9632-A5A136FBB880}" type="slidenum">
              <a:rPr lang="en-US" smtClean="0"/>
              <a:t>13</a:t>
            </a:fld>
            <a:endParaRPr lang="en-US"/>
          </a:p>
        </p:txBody>
      </p:sp>
    </p:spTree>
    <p:extLst>
      <p:ext uri="{BB962C8B-B14F-4D97-AF65-F5344CB8AC3E}">
        <p14:creationId xmlns:p14="http://schemas.microsoft.com/office/powerpoint/2010/main" val="1569530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4-7 categories 4 is 2 risk management categories which leaves 1 element category and 1 asset category, Brainstorm all categories, score them against importance &amp; weight.</a:t>
            </a:r>
          </a:p>
        </p:txBody>
      </p:sp>
      <p:sp>
        <p:nvSpPr>
          <p:cNvPr id="4" name="Slide Number Placeholder 3"/>
          <p:cNvSpPr>
            <a:spLocks noGrp="1"/>
          </p:cNvSpPr>
          <p:nvPr>
            <p:ph type="sldNum" sz="quarter" idx="5"/>
          </p:nvPr>
        </p:nvSpPr>
        <p:spPr/>
        <p:txBody>
          <a:bodyPr/>
          <a:lstStyle/>
          <a:p>
            <a:fld id="{560CF8BB-EBC7-4B8F-9632-A5A136FBB880}" type="slidenum">
              <a:rPr lang="en-US" smtClean="0"/>
              <a:t>14</a:t>
            </a:fld>
            <a:endParaRPr lang="en-US"/>
          </a:p>
        </p:txBody>
      </p:sp>
    </p:spTree>
    <p:extLst>
      <p:ext uri="{BB962C8B-B14F-4D97-AF65-F5344CB8AC3E}">
        <p14:creationId xmlns:p14="http://schemas.microsoft.com/office/powerpoint/2010/main" val="18256227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457C58-D72F-38EA-0857-53BB562FD59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8CE9089-B4C8-9FEF-B7FD-266181425E5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1C66BB5-4796-D9D9-6268-9ECA9DB1C586}"/>
              </a:ext>
            </a:extLst>
          </p:cNvPr>
          <p:cNvSpPr>
            <a:spLocks noGrp="1"/>
          </p:cNvSpPr>
          <p:nvPr>
            <p:ph type="body" idx="1"/>
          </p:nvPr>
        </p:nvSpPr>
        <p:spPr/>
        <p:txBody>
          <a:bodyPr/>
          <a:lstStyle/>
          <a:p>
            <a:r>
              <a:rPr lang="en-CA"/>
              <a:t>4-7 categories 4 is 2 risk management categories which leaves 1 element category and 1 asset category, Brainstorm all categories, score them against importance &amp; weight.</a:t>
            </a:r>
          </a:p>
          <a:p>
            <a:pPr marL="171450" indent="-171450">
              <a:buFontTx/>
              <a:buChar char="-"/>
            </a:pPr>
            <a:r>
              <a:rPr lang="en-CA"/>
              <a:t>Energy savings potential</a:t>
            </a:r>
          </a:p>
          <a:p>
            <a:pPr marL="171450" indent="-171450">
              <a:buFontTx/>
              <a:buChar char="-"/>
            </a:pPr>
            <a:r>
              <a:rPr lang="en-CA"/>
              <a:t>Accessibility</a:t>
            </a:r>
          </a:p>
          <a:p>
            <a:pPr marL="171450" indent="-171450">
              <a:buFontTx/>
              <a:buChar char="-"/>
            </a:pPr>
            <a:r>
              <a:rPr lang="en-CA"/>
              <a:t>Component condition</a:t>
            </a:r>
          </a:p>
          <a:p>
            <a:pPr marL="171450" indent="-171450">
              <a:buFontTx/>
              <a:buChar char="-"/>
            </a:pPr>
            <a:r>
              <a:rPr lang="en-CA"/>
              <a:t>Future use potential</a:t>
            </a:r>
          </a:p>
        </p:txBody>
      </p:sp>
      <p:sp>
        <p:nvSpPr>
          <p:cNvPr id="4" name="Slide Number Placeholder 3">
            <a:extLst>
              <a:ext uri="{FF2B5EF4-FFF2-40B4-BE49-F238E27FC236}">
                <a16:creationId xmlns:a16="http://schemas.microsoft.com/office/drawing/2014/main" id="{87C5C362-5270-7E32-9FBB-0277DA7BC620}"/>
              </a:ext>
            </a:extLst>
          </p:cNvPr>
          <p:cNvSpPr>
            <a:spLocks noGrp="1"/>
          </p:cNvSpPr>
          <p:nvPr>
            <p:ph type="sldNum" sz="quarter" idx="5"/>
          </p:nvPr>
        </p:nvSpPr>
        <p:spPr/>
        <p:txBody>
          <a:bodyPr/>
          <a:lstStyle/>
          <a:p>
            <a:fld id="{560CF8BB-EBC7-4B8F-9632-A5A136FBB880}" type="slidenum">
              <a:rPr lang="en-US" smtClean="0"/>
              <a:t>15</a:t>
            </a:fld>
            <a:endParaRPr lang="en-US"/>
          </a:p>
        </p:txBody>
      </p:sp>
    </p:spTree>
    <p:extLst>
      <p:ext uri="{BB962C8B-B14F-4D97-AF65-F5344CB8AC3E}">
        <p14:creationId xmlns:p14="http://schemas.microsoft.com/office/powerpoint/2010/main" val="11050811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3.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Master" Target="../slideMasters/slideMaster5.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5.xml"/><Relationship Id="rId4" Type="http://schemas.openxmlformats.org/officeDocument/2006/relationships/image" Target="../media/image9.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6.xml"/><Relationship Id="rId6" Type="http://schemas.openxmlformats.org/officeDocument/2006/relationships/image" Target="../media/image9.png"/><Relationship Id="rId5" Type="http://schemas.openxmlformats.org/officeDocument/2006/relationships/image" Target="../media/image2.png"/><Relationship Id="rId4"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91044-718A-D1DB-F670-61F2EFC8316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BE1F8983-570A-E646-3657-FA3F60EA258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3B3A5C7B-C187-36AF-D18E-645EC76CD424}"/>
              </a:ext>
            </a:extLst>
          </p:cNvPr>
          <p:cNvSpPr>
            <a:spLocks noGrp="1"/>
          </p:cNvSpPr>
          <p:nvPr>
            <p:ph type="dt" sz="half" idx="10"/>
          </p:nvPr>
        </p:nvSpPr>
        <p:spPr/>
        <p:txBody>
          <a:bodyPr/>
          <a:lstStyle/>
          <a:p>
            <a:fld id="{D0018B5B-EFB4-43AF-99D8-5301C3C84D30}" type="datetimeFigureOut">
              <a:rPr lang="en-CA" smtClean="0"/>
              <a:t>2025-03-06</a:t>
            </a:fld>
            <a:endParaRPr lang="en-CA"/>
          </a:p>
        </p:txBody>
      </p:sp>
      <p:sp>
        <p:nvSpPr>
          <p:cNvPr id="5" name="Footer Placeholder 4">
            <a:extLst>
              <a:ext uri="{FF2B5EF4-FFF2-40B4-BE49-F238E27FC236}">
                <a16:creationId xmlns:a16="http://schemas.microsoft.com/office/drawing/2014/main" id="{F27C3EC5-8A95-7939-3548-AE93B1E16680}"/>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836E778F-3A24-22EE-292C-4349FA28870B}"/>
              </a:ext>
            </a:extLst>
          </p:cNvPr>
          <p:cNvSpPr>
            <a:spLocks noGrp="1"/>
          </p:cNvSpPr>
          <p:nvPr>
            <p:ph type="sldNum" sz="quarter" idx="12"/>
          </p:nvPr>
        </p:nvSpPr>
        <p:spPr/>
        <p:txBody>
          <a:bodyPr/>
          <a:lstStyle/>
          <a:p>
            <a:fld id="{C6ECEAE4-BC47-46E5-ACA8-D95737EFA74D}" type="slidenum">
              <a:rPr lang="en-CA" smtClean="0"/>
              <a:t>‹#›</a:t>
            </a:fld>
            <a:endParaRPr lang="en-CA"/>
          </a:p>
        </p:txBody>
      </p:sp>
    </p:spTree>
    <p:extLst>
      <p:ext uri="{BB962C8B-B14F-4D97-AF65-F5344CB8AC3E}">
        <p14:creationId xmlns:p14="http://schemas.microsoft.com/office/powerpoint/2010/main" val="20566952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85F04-4A01-8C4B-4F0D-B585803F6B45}"/>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7CA73351-6115-0C56-2549-F19810C5485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4D4B30A5-8B2A-53B7-6423-E64EA9B5DD22}"/>
              </a:ext>
            </a:extLst>
          </p:cNvPr>
          <p:cNvSpPr>
            <a:spLocks noGrp="1"/>
          </p:cNvSpPr>
          <p:nvPr>
            <p:ph type="dt" sz="half" idx="10"/>
          </p:nvPr>
        </p:nvSpPr>
        <p:spPr/>
        <p:txBody>
          <a:bodyPr/>
          <a:lstStyle/>
          <a:p>
            <a:fld id="{D0018B5B-EFB4-43AF-99D8-5301C3C84D30}" type="datetimeFigureOut">
              <a:rPr lang="en-CA" smtClean="0"/>
              <a:t>2025-03-06</a:t>
            </a:fld>
            <a:endParaRPr lang="en-CA"/>
          </a:p>
        </p:txBody>
      </p:sp>
      <p:sp>
        <p:nvSpPr>
          <p:cNvPr id="5" name="Footer Placeholder 4">
            <a:extLst>
              <a:ext uri="{FF2B5EF4-FFF2-40B4-BE49-F238E27FC236}">
                <a16:creationId xmlns:a16="http://schemas.microsoft.com/office/drawing/2014/main" id="{5DE17127-3BCC-2F4B-B5A6-FEF350D50DBC}"/>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D61FB051-15EA-B539-D4CE-0789464B6ABD}"/>
              </a:ext>
            </a:extLst>
          </p:cNvPr>
          <p:cNvSpPr>
            <a:spLocks noGrp="1"/>
          </p:cNvSpPr>
          <p:nvPr>
            <p:ph type="sldNum" sz="quarter" idx="12"/>
          </p:nvPr>
        </p:nvSpPr>
        <p:spPr/>
        <p:txBody>
          <a:bodyPr/>
          <a:lstStyle/>
          <a:p>
            <a:fld id="{C6ECEAE4-BC47-46E5-ACA8-D95737EFA74D}" type="slidenum">
              <a:rPr lang="en-CA" smtClean="0"/>
              <a:t>‹#›</a:t>
            </a:fld>
            <a:endParaRPr lang="en-CA"/>
          </a:p>
        </p:txBody>
      </p:sp>
    </p:spTree>
    <p:extLst>
      <p:ext uri="{BB962C8B-B14F-4D97-AF65-F5344CB8AC3E}">
        <p14:creationId xmlns:p14="http://schemas.microsoft.com/office/powerpoint/2010/main" val="36190892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9E33502-1872-82CE-2B25-4610AA18D08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5B86A513-3F45-8B0F-7018-2FAFB193D03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1E948AF6-B2B7-F0A8-4A14-7113CCC1C7F5}"/>
              </a:ext>
            </a:extLst>
          </p:cNvPr>
          <p:cNvSpPr>
            <a:spLocks noGrp="1"/>
          </p:cNvSpPr>
          <p:nvPr>
            <p:ph type="dt" sz="half" idx="10"/>
          </p:nvPr>
        </p:nvSpPr>
        <p:spPr/>
        <p:txBody>
          <a:bodyPr/>
          <a:lstStyle/>
          <a:p>
            <a:fld id="{D0018B5B-EFB4-43AF-99D8-5301C3C84D30}" type="datetimeFigureOut">
              <a:rPr lang="en-CA" smtClean="0"/>
              <a:t>2025-03-06</a:t>
            </a:fld>
            <a:endParaRPr lang="en-CA"/>
          </a:p>
        </p:txBody>
      </p:sp>
      <p:sp>
        <p:nvSpPr>
          <p:cNvPr id="5" name="Footer Placeholder 4">
            <a:extLst>
              <a:ext uri="{FF2B5EF4-FFF2-40B4-BE49-F238E27FC236}">
                <a16:creationId xmlns:a16="http://schemas.microsoft.com/office/drawing/2014/main" id="{B407B69E-C7F2-9757-97D4-6EC4BEFA7991}"/>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C06D0955-E1E1-1FD4-237B-8B6C8351B5F0}"/>
              </a:ext>
            </a:extLst>
          </p:cNvPr>
          <p:cNvSpPr>
            <a:spLocks noGrp="1"/>
          </p:cNvSpPr>
          <p:nvPr>
            <p:ph type="sldNum" sz="quarter" idx="12"/>
          </p:nvPr>
        </p:nvSpPr>
        <p:spPr/>
        <p:txBody>
          <a:bodyPr/>
          <a:lstStyle/>
          <a:p>
            <a:fld id="{C6ECEAE4-BC47-46E5-ACA8-D95737EFA74D}" type="slidenum">
              <a:rPr lang="en-CA" smtClean="0"/>
              <a:t>‹#›</a:t>
            </a:fld>
            <a:endParaRPr lang="en-CA"/>
          </a:p>
        </p:txBody>
      </p:sp>
    </p:spTree>
    <p:extLst>
      <p:ext uri="{BB962C8B-B14F-4D97-AF65-F5344CB8AC3E}">
        <p14:creationId xmlns:p14="http://schemas.microsoft.com/office/powerpoint/2010/main" val="32832998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normAutofit/>
          </a:bodyPr>
          <a:lstStyle>
            <a:lvl1pPr algn="l">
              <a:defRPr sz="4800" b="1" cap="small" baseline="0">
                <a:solidFill>
                  <a:srgbClr val="0D4C82"/>
                </a:solidFill>
              </a:defRPr>
            </a:lvl1pPr>
          </a:lstStyle>
          <a:p>
            <a:r>
              <a:rPr lang="en-US"/>
              <a:t>Click to edit Master title style</a:t>
            </a:r>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rgbClr val="D9724B"/>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0EBB0C4-6273-4C6E-B9BD-2EDC30F1CD52}" type="datetimeFigureOut">
              <a:rPr lang="en-US" smtClean="0"/>
              <a:t>3/6/2025</a:t>
            </a:fld>
            <a:endParaRPr lang="en-US"/>
          </a:p>
        </p:txBody>
      </p:sp>
      <p:sp>
        <p:nvSpPr>
          <p:cNvPr id="5" name="Footer Placeholder 4"/>
          <p:cNvSpPr>
            <a:spLocks noGrp="1"/>
          </p:cNvSpPr>
          <p:nvPr>
            <p:ph type="ftr" sz="quarter" idx="11"/>
          </p:nvPr>
        </p:nvSpPr>
        <p:spPr>
          <a:xfrm>
            <a:off x="677335" y="6041362"/>
            <a:ext cx="6297612" cy="365125"/>
          </a:xfrm>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3656826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icture, Title and Content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F7D74-558F-4816-9367-4004FFA2B6A4}"/>
              </a:ext>
            </a:extLst>
          </p:cNvPr>
          <p:cNvSpPr>
            <a:spLocks noGrp="1"/>
          </p:cNvSpPr>
          <p:nvPr>
            <p:ph type="title" hasCustomPrompt="1"/>
          </p:nvPr>
        </p:nvSpPr>
        <p:spPr>
          <a:xfrm>
            <a:off x="595929" y="868218"/>
            <a:ext cx="4567228" cy="1877976"/>
          </a:xfrm>
          <a:prstGeom prst="rect">
            <a:avLst/>
          </a:prstGeom>
        </p:spPr>
        <p:txBody>
          <a:bodyPr lIns="0" tIns="0" rIns="0" bIns="0">
            <a:noAutofit/>
          </a:bodyPr>
          <a:lstStyle>
            <a:lvl1pPr>
              <a:defRPr sz="3600" baseline="0"/>
            </a:lvl1pPr>
          </a:lstStyle>
          <a:p>
            <a:r>
              <a:rPr lang="en-US"/>
              <a:t>CLICK TO EDIT MASTER TITLE STYLE</a:t>
            </a:r>
          </a:p>
        </p:txBody>
      </p:sp>
      <p:sp>
        <p:nvSpPr>
          <p:cNvPr id="4" name="Content Placeholder 3">
            <a:extLst>
              <a:ext uri="{FF2B5EF4-FFF2-40B4-BE49-F238E27FC236}">
                <a16:creationId xmlns:a16="http://schemas.microsoft.com/office/drawing/2014/main" id="{F75F077D-E901-4AA9-B062-1C37FF407BFD}"/>
              </a:ext>
            </a:extLst>
          </p:cNvPr>
          <p:cNvSpPr>
            <a:spLocks noGrp="1"/>
          </p:cNvSpPr>
          <p:nvPr>
            <p:ph sz="half" idx="2"/>
          </p:nvPr>
        </p:nvSpPr>
        <p:spPr>
          <a:xfrm>
            <a:off x="5572125" y="868218"/>
            <a:ext cx="5789913" cy="4655127"/>
          </a:xfrm>
          <a:prstGeom prst="rect">
            <a:avLst/>
          </a:prstGeom>
        </p:spPr>
        <p:txBody>
          <a:bodyPr lIns="0" tIns="0" rIns="0" bIns="0">
            <a:noAutofit/>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402317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troduction/Agenda Slide">
    <p:spTree>
      <p:nvGrpSpPr>
        <p:cNvPr id="1" name=""/>
        <p:cNvGrpSpPr/>
        <p:nvPr/>
      </p:nvGrpSpPr>
      <p:grpSpPr>
        <a:xfrm>
          <a:off x="0" y="0"/>
          <a:ext cx="0" cy="0"/>
          <a:chOff x="0" y="0"/>
          <a:chExt cx="0" cy="0"/>
        </a:xfrm>
      </p:grpSpPr>
      <p:sp>
        <p:nvSpPr>
          <p:cNvPr id="22" name="Title 21">
            <a:extLst>
              <a:ext uri="{FF2B5EF4-FFF2-40B4-BE49-F238E27FC236}">
                <a16:creationId xmlns:a16="http://schemas.microsoft.com/office/drawing/2014/main" id="{993F1580-C478-6F3E-90EC-651483EF7BEF}"/>
              </a:ext>
            </a:extLst>
          </p:cNvPr>
          <p:cNvSpPr>
            <a:spLocks noGrp="1"/>
          </p:cNvSpPr>
          <p:nvPr>
            <p:ph type="title" hasCustomPrompt="1"/>
          </p:nvPr>
        </p:nvSpPr>
        <p:spPr>
          <a:xfrm>
            <a:off x="782732" y="766618"/>
            <a:ext cx="10218489" cy="1034453"/>
          </a:xfrm>
          <a:prstGeom prst="rect">
            <a:avLst/>
          </a:prstGeom>
        </p:spPr>
        <p:txBody>
          <a:bodyPr lIns="0" tIns="0" rIns="0" bIns="0" anchor="t">
            <a:noAutofit/>
          </a:bodyPr>
          <a:lstStyle>
            <a:lvl1pPr>
              <a:defRPr sz="3600" baseline="0">
                <a:solidFill>
                  <a:schemeClr val="tx1"/>
                </a:solidFill>
              </a:defRPr>
            </a:lvl1pPr>
          </a:lstStyle>
          <a:p>
            <a:r>
              <a:rPr lang="en-US"/>
              <a:t>CLICK TO EDIT MASTER TITLE STYLE</a:t>
            </a:r>
          </a:p>
        </p:txBody>
      </p:sp>
      <p:sp>
        <p:nvSpPr>
          <p:cNvPr id="3" name="Text Placeholder 2">
            <a:extLst>
              <a:ext uri="{FF2B5EF4-FFF2-40B4-BE49-F238E27FC236}">
                <a16:creationId xmlns:a16="http://schemas.microsoft.com/office/drawing/2014/main" id="{2E65DE34-CDB7-41F7-A95A-592B99558C69}"/>
              </a:ext>
            </a:extLst>
          </p:cNvPr>
          <p:cNvSpPr>
            <a:spLocks noGrp="1"/>
          </p:cNvSpPr>
          <p:nvPr>
            <p:ph type="body" idx="1"/>
          </p:nvPr>
        </p:nvSpPr>
        <p:spPr>
          <a:xfrm>
            <a:off x="6626071" y="1878032"/>
            <a:ext cx="4375150" cy="3533750"/>
          </a:xfrm>
          <a:prstGeom prst="rect">
            <a:avLst/>
          </a:prstGeom>
        </p:spPr>
        <p:txBody>
          <a:bodyPr lIns="0" tIns="0" rIns="0" bIns="0">
            <a:noAutofit/>
          </a:bodyPr>
          <a:lstStyle>
            <a:lvl1pPr marL="285750" indent="-285750">
              <a:buFont typeface="Wingdings" panose="05000000000000000000" pitchFamily="2" charset="2"/>
              <a:buChar char="§"/>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3" name="Picture Placeholder 12">
            <a:extLst>
              <a:ext uri="{FF2B5EF4-FFF2-40B4-BE49-F238E27FC236}">
                <a16:creationId xmlns:a16="http://schemas.microsoft.com/office/drawing/2014/main" id="{77064CDD-E7E1-34AD-A1A9-234011DDA583}"/>
              </a:ext>
            </a:extLst>
          </p:cNvPr>
          <p:cNvSpPr>
            <a:spLocks noGrp="1"/>
          </p:cNvSpPr>
          <p:nvPr>
            <p:ph type="pic" sz="quarter" idx="14" hasCustomPrompt="1"/>
          </p:nvPr>
        </p:nvSpPr>
        <p:spPr>
          <a:xfrm>
            <a:off x="782732" y="1869524"/>
            <a:ext cx="5710434" cy="3533750"/>
          </a:xfrm>
          <a:prstGeom prst="rect">
            <a:avLst/>
          </a:prstGeom>
          <a:solidFill>
            <a:schemeClr val="bg2">
              <a:lumMod val="90000"/>
            </a:schemeClr>
          </a:solidFill>
        </p:spPr>
        <p:txBody>
          <a:bodyPr/>
          <a:lstStyle>
            <a:lvl1pPr marL="0" indent="0">
              <a:buNone/>
              <a:defRPr/>
            </a:lvl1pPr>
          </a:lstStyle>
          <a:p>
            <a:r>
              <a:rPr lang="en-CA"/>
              <a:t>Click to Add Picture</a:t>
            </a:r>
          </a:p>
        </p:txBody>
      </p:sp>
    </p:spTree>
    <p:extLst>
      <p:ext uri="{BB962C8B-B14F-4D97-AF65-F5344CB8AC3E}">
        <p14:creationId xmlns:p14="http://schemas.microsoft.com/office/powerpoint/2010/main" val="28026350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CFB69D3-5632-4285-A209-9DCA67DA668C}"/>
              </a:ext>
            </a:extLst>
          </p:cNvPr>
          <p:cNvSpPr>
            <a:spLocks noGrp="1"/>
          </p:cNvSpPr>
          <p:nvPr>
            <p:ph type="subTitle" idx="1" hasCustomPrompt="1"/>
          </p:nvPr>
        </p:nvSpPr>
        <p:spPr>
          <a:xfrm>
            <a:off x="423230" y="3659785"/>
            <a:ext cx="9091160" cy="578325"/>
          </a:xfrm>
          <a:prstGeom prst="rect">
            <a:avLst/>
          </a:prstGeom>
        </p:spPr>
        <p:txBody>
          <a:bodyPr lIns="0" tIns="0" rIns="0" bIns="0">
            <a:noAutofit/>
          </a:bodyPr>
          <a:lstStyle>
            <a:lvl1pPr marL="0" indent="0" algn="l">
              <a:buNone/>
              <a:defRPr sz="2400"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 name="Title 1">
            <a:extLst>
              <a:ext uri="{FF2B5EF4-FFF2-40B4-BE49-F238E27FC236}">
                <a16:creationId xmlns:a16="http://schemas.microsoft.com/office/drawing/2014/main" id="{494248F2-5264-4601-AA0B-6C092F77F2DD}"/>
              </a:ext>
            </a:extLst>
          </p:cNvPr>
          <p:cNvSpPr>
            <a:spLocks noGrp="1"/>
          </p:cNvSpPr>
          <p:nvPr>
            <p:ph type="ctrTitle" hasCustomPrompt="1"/>
          </p:nvPr>
        </p:nvSpPr>
        <p:spPr>
          <a:xfrm>
            <a:off x="423229" y="1154946"/>
            <a:ext cx="9091161" cy="2504839"/>
          </a:xfrm>
          <a:prstGeom prst="rect">
            <a:avLst/>
          </a:prstGeom>
        </p:spPr>
        <p:txBody>
          <a:bodyPr lIns="0" tIns="0" rIns="0" bIns="0" anchor="b">
            <a:noAutofit/>
          </a:bodyPr>
          <a:lstStyle>
            <a:lvl1pPr algn="l">
              <a:defRPr sz="4500" cap="all" baseline="0"/>
            </a:lvl1pPr>
          </a:lstStyle>
          <a:p>
            <a:r>
              <a:rPr lang="en-US"/>
              <a:t>CLICK TO EDIT MASTER TITLE STYLE</a:t>
            </a:r>
          </a:p>
        </p:txBody>
      </p:sp>
      <p:pic>
        <p:nvPicPr>
          <p:cNvPr id="4" name="Picture 3" descr="A black and red rectangle&#10;&#10;Description automatically generated">
            <a:extLst>
              <a:ext uri="{FF2B5EF4-FFF2-40B4-BE49-F238E27FC236}">
                <a16:creationId xmlns:a16="http://schemas.microsoft.com/office/drawing/2014/main" id="{7303C93A-509F-692E-BEE4-AA3C9E0B11CD}"/>
              </a:ext>
            </a:extLst>
          </p:cNvPr>
          <p:cNvPicPr>
            <a:picLocks noChangeAspect="1"/>
          </p:cNvPicPr>
          <p:nvPr userDrawn="1"/>
        </p:nvPicPr>
        <p:blipFill rotWithShape="1">
          <a:blip r:embed="rId2"/>
          <a:srcRect b="72243"/>
          <a:stretch/>
        </p:blipFill>
        <p:spPr>
          <a:xfrm>
            <a:off x="0" y="-3810"/>
            <a:ext cx="12195810" cy="725170"/>
          </a:xfrm>
          <a:prstGeom prst="rect">
            <a:avLst/>
          </a:prstGeom>
        </p:spPr>
      </p:pic>
      <p:sp>
        <p:nvSpPr>
          <p:cNvPr id="5" name="Rectangle 4">
            <a:extLst>
              <a:ext uri="{FF2B5EF4-FFF2-40B4-BE49-F238E27FC236}">
                <a16:creationId xmlns:a16="http://schemas.microsoft.com/office/drawing/2014/main" id="{FCC158EC-22FA-66D6-CEE0-A40609D63FB4}"/>
              </a:ext>
            </a:extLst>
          </p:cNvPr>
          <p:cNvSpPr>
            <a:spLocks/>
          </p:cNvSpPr>
          <p:nvPr userDrawn="1"/>
        </p:nvSpPr>
        <p:spPr>
          <a:xfrm>
            <a:off x="0" y="5608320"/>
            <a:ext cx="12192000" cy="345440"/>
          </a:xfrm>
          <a:prstGeom prst="rect">
            <a:avLst/>
          </a:prstGeom>
          <a:solidFill>
            <a:srgbClr val="CB202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6" name="Picture 5" descr="A black and white logo with red and white text&#10;&#10;Description automatically generated">
            <a:extLst>
              <a:ext uri="{FF2B5EF4-FFF2-40B4-BE49-F238E27FC236}">
                <a16:creationId xmlns:a16="http://schemas.microsoft.com/office/drawing/2014/main" id="{7BE30D22-6013-4800-274D-C1ABA7A1102A}"/>
              </a:ext>
            </a:extLst>
          </p:cNvPr>
          <p:cNvPicPr>
            <a:picLocks noChangeAspect="1"/>
          </p:cNvPicPr>
          <p:nvPr userDrawn="1"/>
        </p:nvPicPr>
        <p:blipFill>
          <a:blip r:embed="rId3"/>
          <a:srcRect t="28912" b="26872"/>
          <a:stretch/>
        </p:blipFill>
        <p:spPr>
          <a:xfrm>
            <a:off x="9319491" y="6012942"/>
            <a:ext cx="2872509" cy="901330"/>
          </a:xfrm>
          <a:prstGeom prst="rect">
            <a:avLst/>
          </a:prstGeom>
        </p:spPr>
      </p:pic>
      <p:pic>
        <p:nvPicPr>
          <p:cNvPr id="11" name="Picture 4" descr="CANOE Supplier">
            <a:extLst>
              <a:ext uri="{FF2B5EF4-FFF2-40B4-BE49-F238E27FC236}">
                <a16:creationId xmlns:a16="http://schemas.microsoft.com/office/drawing/2014/main" id="{5A285B04-0A2E-33F2-7B6E-25F00DF0D6DE}"/>
              </a:ext>
            </a:extLst>
          </p:cNvPr>
          <p:cNvPicPr>
            <a:picLocks noChangeAspect="1" noChangeArrowheads="1"/>
          </p:cNvPicPr>
          <p:nvPr userDrawn="1"/>
        </p:nvPicPr>
        <p:blipFill rotWithShape="1">
          <a:blip r:embed="rId4">
            <a:extLst>
              <a:ext uri="{28A0092B-C50C-407E-A947-70E740481C1C}">
                <a14:useLocalDpi xmlns:a14="http://schemas.microsoft.com/office/drawing/2010/main" val="0"/>
              </a:ext>
            </a:extLst>
          </a:blip>
          <a:srcRect t="6720" b="12967"/>
          <a:stretch/>
        </p:blipFill>
        <p:spPr bwMode="auto">
          <a:xfrm>
            <a:off x="1" y="6252661"/>
            <a:ext cx="1770593" cy="56354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10 Benefits Of Formative Assessments | Edsembli">
            <a:extLst>
              <a:ext uri="{FF2B5EF4-FFF2-40B4-BE49-F238E27FC236}">
                <a16:creationId xmlns:a16="http://schemas.microsoft.com/office/drawing/2014/main" id="{F6FA7AF8-A318-A28A-607F-75DE2937EDFC}"/>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770594" y="6253408"/>
            <a:ext cx="2040420" cy="56354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0" descr="SLAM Logo">
            <a:extLst>
              <a:ext uri="{FF2B5EF4-FFF2-40B4-BE49-F238E27FC236}">
                <a16:creationId xmlns:a16="http://schemas.microsoft.com/office/drawing/2014/main" id="{E123E918-27C7-9D2F-D989-0033285E7629}"/>
              </a:ext>
            </a:extLst>
          </p:cNvPr>
          <p:cNvPicPr>
            <a:picLocks noChangeAspect="1" noChangeArrowheads="1"/>
          </p:cNvPicPr>
          <p:nvPr userDrawn="1"/>
        </p:nvPicPr>
        <p:blipFill rotWithShape="1">
          <a:blip r:embed="rId6">
            <a:extLst>
              <a:ext uri="{28A0092B-C50C-407E-A947-70E740481C1C}">
                <a14:useLocalDpi xmlns:a14="http://schemas.microsoft.com/office/drawing/2010/main" val="0"/>
              </a:ext>
            </a:extLst>
          </a:blip>
          <a:srcRect l="10741" t="42578" r="11209" b="17680"/>
          <a:stretch/>
        </p:blipFill>
        <p:spPr bwMode="auto">
          <a:xfrm>
            <a:off x="4988257" y="6227556"/>
            <a:ext cx="2373126" cy="54819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CAE56732-F8AD-DA65-0CC9-A4B85AD10ED2}"/>
              </a:ext>
            </a:extLst>
          </p:cNvPr>
          <p:cNvPicPr>
            <a:picLocks noChangeAspect="1"/>
          </p:cNvPicPr>
          <p:nvPr userDrawn="1"/>
        </p:nvPicPr>
        <p:blipFill>
          <a:blip r:embed="rId7"/>
          <a:srcRect l="12055" t="15145" r="12101" b="15435"/>
          <a:stretch/>
        </p:blipFill>
        <p:spPr>
          <a:xfrm>
            <a:off x="3874539" y="6154310"/>
            <a:ext cx="1050193" cy="661893"/>
          </a:xfrm>
          <a:prstGeom prst="rect">
            <a:avLst/>
          </a:prstGeom>
        </p:spPr>
      </p:pic>
    </p:spTree>
    <p:extLst>
      <p:ext uri="{BB962C8B-B14F-4D97-AF65-F5344CB8AC3E}">
        <p14:creationId xmlns:p14="http://schemas.microsoft.com/office/powerpoint/2010/main" val="29164985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CFB69D3-5632-4285-A209-9DCA67DA668C}"/>
              </a:ext>
            </a:extLst>
          </p:cNvPr>
          <p:cNvSpPr>
            <a:spLocks noGrp="1"/>
          </p:cNvSpPr>
          <p:nvPr>
            <p:ph type="subTitle" idx="1" hasCustomPrompt="1"/>
          </p:nvPr>
        </p:nvSpPr>
        <p:spPr>
          <a:xfrm>
            <a:off x="423230" y="3659785"/>
            <a:ext cx="9091160" cy="578325"/>
          </a:xfrm>
          <a:prstGeom prst="rect">
            <a:avLst/>
          </a:prstGeom>
        </p:spPr>
        <p:txBody>
          <a:bodyPr lIns="0" tIns="0" rIns="0" bIns="0">
            <a:noAutofit/>
          </a:bodyPr>
          <a:lstStyle>
            <a:lvl1pPr marL="0" indent="0" algn="l">
              <a:buNone/>
              <a:defRPr sz="2400"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 name="Title 1">
            <a:extLst>
              <a:ext uri="{FF2B5EF4-FFF2-40B4-BE49-F238E27FC236}">
                <a16:creationId xmlns:a16="http://schemas.microsoft.com/office/drawing/2014/main" id="{494248F2-5264-4601-AA0B-6C092F77F2DD}"/>
              </a:ext>
            </a:extLst>
          </p:cNvPr>
          <p:cNvSpPr>
            <a:spLocks noGrp="1"/>
          </p:cNvSpPr>
          <p:nvPr>
            <p:ph type="ctrTitle" hasCustomPrompt="1"/>
          </p:nvPr>
        </p:nvSpPr>
        <p:spPr>
          <a:xfrm>
            <a:off x="423229" y="1154946"/>
            <a:ext cx="9091161" cy="2504839"/>
          </a:xfrm>
          <a:prstGeom prst="rect">
            <a:avLst/>
          </a:prstGeom>
        </p:spPr>
        <p:txBody>
          <a:bodyPr lIns="0" tIns="0" rIns="0" bIns="0" anchor="b">
            <a:noAutofit/>
          </a:bodyPr>
          <a:lstStyle>
            <a:lvl1pPr algn="l">
              <a:defRPr sz="4500" cap="all" baseline="0"/>
            </a:lvl1pPr>
          </a:lstStyle>
          <a:p>
            <a:r>
              <a:rPr lang="en-US"/>
              <a:t>CLICK TO EDIT MASTER TITLE STYLE</a:t>
            </a:r>
          </a:p>
        </p:txBody>
      </p:sp>
      <p:pic>
        <p:nvPicPr>
          <p:cNvPr id="4" name="Picture 3" descr="A black and red rectangle&#10;&#10;Description automatically generated">
            <a:extLst>
              <a:ext uri="{FF2B5EF4-FFF2-40B4-BE49-F238E27FC236}">
                <a16:creationId xmlns:a16="http://schemas.microsoft.com/office/drawing/2014/main" id="{7303C93A-509F-692E-BEE4-AA3C9E0B11CD}"/>
              </a:ext>
            </a:extLst>
          </p:cNvPr>
          <p:cNvPicPr>
            <a:picLocks noGrp="1" noRot="1" noChangeAspect="1" noMove="1" noResize="1" noEditPoints="1" noAdjustHandles="1" noChangeArrowheads="1" noChangeShapeType="1" noCrop="1"/>
          </p:cNvPicPr>
          <p:nvPr userDrawn="1"/>
        </p:nvPicPr>
        <p:blipFill rotWithShape="1">
          <a:blip r:embed="rId2"/>
          <a:srcRect b="72243"/>
          <a:stretch/>
        </p:blipFill>
        <p:spPr>
          <a:xfrm>
            <a:off x="0" y="-13046"/>
            <a:ext cx="12195810" cy="725170"/>
          </a:xfrm>
          <a:prstGeom prst="rect">
            <a:avLst/>
          </a:prstGeom>
        </p:spPr>
      </p:pic>
      <p:sp>
        <p:nvSpPr>
          <p:cNvPr id="5" name="Rectangle 4">
            <a:extLst>
              <a:ext uri="{FF2B5EF4-FFF2-40B4-BE49-F238E27FC236}">
                <a16:creationId xmlns:a16="http://schemas.microsoft.com/office/drawing/2014/main" id="{FCC158EC-22FA-66D6-CEE0-A40609D63FB4}"/>
              </a:ext>
            </a:extLst>
          </p:cNvPr>
          <p:cNvSpPr>
            <a:spLocks noGrp="1" noRot="1" noMove="1" noResize="1" noEditPoints="1" noAdjustHandles="1" noChangeArrowheads="1" noChangeShapeType="1"/>
          </p:cNvSpPr>
          <p:nvPr userDrawn="1"/>
        </p:nvSpPr>
        <p:spPr>
          <a:xfrm>
            <a:off x="0" y="5608320"/>
            <a:ext cx="12192000" cy="345440"/>
          </a:xfrm>
          <a:prstGeom prst="rect">
            <a:avLst/>
          </a:prstGeom>
          <a:solidFill>
            <a:srgbClr val="CB202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0" name="Picture 9" descr="A black and white logo with red and white text&#10;&#10;Description automatically generated">
            <a:extLst>
              <a:ext uri="{FF2B5EF4-FFF2-40B4-BE49-F238E27FC236}">
                <a16:creationId xmlns:a16="http://schemas.microsoft.com/office/drawing/2014/main" id="{7BD2A45B-2DB3-EC63-2733-A72BF4FEECC6}"/>
              </a:ext>
            </a:extLst>
          </p:cNvPr>
          <p:cNvPicPr>
            <a:picLocks noChangeAspect="1"/>
          </p:cNvPicPr>
          <p:nvPr userDrawn="1"/>
        </p:nvPicPr>
        <p:blipFill>
          <a:blip r:embed="rId3"/>
          <a:srcRect t="28912" b="26872"/>
          <a:stretch/>
        </p:blipFill>
        <p:spPr>
          <a:xfrm>
            <a:off x="9319491" y="6012942"/>
            <a:ext cx="2872509" cy="901330"/>
          </a:xfrm>
          <a:prstGeom prst="rect">
            <a:avLst/>
          </a:prstGeom>
        </p:spPr>
      </p:pic>
      <p:pic>
        <p:nvPicPr>
          <p:cNvPr id="11" name="Picture 4" descr="CANOE Supplier">
            <a:extLst>
              <a:ext uri="{FF2B5EF4-FFF2-40B4-BE49-F238E27FC236}">
                <a16:creationId xmlns:a16="http://schemas.microsoft.com/office/drawing/2014/main" id="{56A2E6C0-24AB-93E1-C9B2-1DA84B1F7761}"/>
              </a:ext>
            </a:extLst>
          </p:cNvPr>
          <p:cNvPicPr>
            <a:picLocks noChangeAspect="1" noChangeArrowheads="1"/>
          </p:cNvPicPr>
          <p:nvPr userDrawn="1"/>
        </p:nvPicPr>
        <p:blipFill rotWithShape="1">
          <a:blip r:embed="rId4">
            <a:extLst>
              <a:ext uri="{28A0092B-C50C-407E-A947-70E740481C1C}">
                <a14:useLocalDpi xmlns:a14="http://schemas.microsoft.com/office/drawing/2010/main" val="0"/>
              </a:ext>
            </a:extLst>
          </a:blip>
          <a:srcRect t="6720" b="12967"/>
          <a:stretch/>
        </p:blipFill>
        <p:spPr bwMode="auto">
          <a:xfrm>
            <a:off x="1" y="6252661"/>
            <a:ext cx="1770593" cy="56354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10 Benefits Of Formative Assessments | Edsembli">
            <a:extLst>
              <a:ext uri="{FF2B5EF4-FFF2-40B4-BE49-F238E27FC236}">
                <a16:creationId xmlns:a16="http://schemas.microsoft.com/office/drawing/2014/main" id="{2E68A0EF-EF53-060B-805E-BEEEB0D13A0F}"/>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770594" y="6253408"/>
            <a:ext cx="2040420" cy="56354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0" descr="SLAM Logo">
            <a:extLst>
              <a:ext uri="{FF2B5EF4-FFF2-40B4-BE49-F238E27FC236}">
                <a16:creationId xmlns:a16="http://schemas.microsoft.com/office/drawing/2014/main" id="{E75348C6-D2F1-C0E1-0900-97BBDCD16AF7}"/>
              </a:ext>
            </a:extLst>
          </p:cNvPr>
          <p:cNvPicPr>
            <a:picLocks noChangeAspect="1" noChangeArrowheads="1"/>
          </p:cNvPicPr>
          <p:nvPr userDrawn="1"/>
        </p:nvPicPr>
        <p:blipFill rotWithShape="1">
          <a:blip r:embed="rId6">
            <a:extLst>
              <a:ext uri="{28A0092B-C50C-407E-A947-70E740481C1C}">
                <a14:useLocalDpi xmlns:a14="http://schemas.microsoft.com/office/drawing/2010/main" val="0"/>
              </a:ext>
            </a:extLst>
          </a:blip>
          <a:srcRect l="10741" t="42578" r="11209" b="17680"/>
          <a:stretch/>
        </p:blipFill>
        <p:spPr bwMode="auto">
          <a:xfrm>
            <a:off x="4988257" y="6227556"/>
            <a:ext cx="2373126" cy="54819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FF1A74E0-7266-6219-AE85-15660CC5930C}"/>
              </a:ext>
            </a:extLst>
          </p:cNvPr>
          <p:cNvPicPr>
            <a:picLocks noChangeAspect="1"/>
          </p:cNvPicPr>
          <p:nvPr userDrawn="1"/>
        </p:nvPicPr>
        <p:blipFill>
          <a:blip r:embed="rId7"/>
          <a:srcRect l="12055" t="15145" r="12101" b="15435"/>
          <a:stretch/>
        </p:blipFill>
        <p:spPr>
          <a:xfrm>
            <a:off x="3874539" y="6154310"/>
            <a:ext cx="1050193" cy="661893"/>
          </a:xfrm>
          <a:prstGeom prst="rect">
            <a:avLst/>
          </a:prstGeom>
        </p:spPr>
      </p:pic>
    </p:spTree>
    <p:extLst>
      <p:ext uri="{BB962C8B-B14F-4D97-AF65-F5344CB8AC3E}">
        <p14:creationId xmlns:p14="http://schemas.microsoft.com/office/powerpoint/2010/main" val="11101023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38357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0651D38D-DD64-4914-C669-30AA47A5AF3A}"/>
              </a:ext>
            </a:extLst>
          </p:cNvPr>
          <p:cNvSpPr>
            <a:spLocks noGrp="1"/>
          </p:cNvSpPr>
          <p:nvPr>
            <p:ph type="title" hasCustomPrompt="1"/>
          </p:nvPr>
        </p:nvSpPr>
        <p:spPr>
          <a:xfrm>
            <a:off x="4378960" y="1767840"/>
            <a:ext cx="7068701" cy="1715710"/>
          </a:xfrm>
          <a:prstGeom prst="rect">
            <a:avLst/>
          </a:prstGeom>
        </p:spPr>
        <p:txBody>
          <a:bodyPr lIns="0" tIns="0" rIns="0" bIns="0" anchor="b">
            <a:noAutofit/>
          </a:bodyPr>
          <a:lstStyle>
            <a:lvl1pPr>
              <a:lnSpc>
                <a:spcPct val="100000"/>
              </a:lnSpc>
              <a:defRPr sz="3600" cap="all" baseline="0"/>
            </a:lvl1pPr>
          </a:lstStyle>
          <a:p>
            <a:r>
              <a:rPr lang="en-US"/>
              <a:t>CLICK TO EDIT MASTER TITLE STYLE</a:t>
            </a:r>
          </a:p>
        </p:txBody>
      </p:sp>
      <p:sp>
        <p:nvSpPr>
          <p:cNvPr id="12" name="Subtitle 2">
            <a:extLst>
              <a:ext uri="{FF2B5EF4-FFF2-40B4-BE49-F238E27FC236}">
                <a16:creationId xmlns:a16="http://schemas.microsoft.com/office/drawing/2014/main" id="{5A8DA7F4-A65E-7F16-9966-719CC1CE28D2}"/>
              </a:ext>
            </a:extLst>
          </p:cNvPr>
          <p:cNvSpPr>
            <a:spLocks noGrp="1"/>
          </p:cNvSpPr>
          <p:nvPr>
            <p:ph type="subTitle" idx="1" hasCustomPrompt="1"/>
          </p:nvPr>
        </p:nvSpPr>
        <p:spPr>
          <a:xfrm>
            <a:off x="4378959" y="3483550"/>
            <a:ext cx="7068701" cy="1085641"/>
          </a:xfrm>
          <a:prstGeom prst="rect">
            <a:avLst/>
          </a:prstGeom>
        </p:spPr>
        <p:txBody>
          <a:bodyPr lIns="0" tIns="0" rIns="0" bIns="0">
            <a:noAutofit/>
          </a:bodyPr>
          <a:lstStyle>
            <a:lvl1pPr marL="0" indent="0" algn="l">
              <a:buNone/>
              <a:defRPr sz="2000" cap="all" spc="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Picture Placeholder 12">
            <a:extLst>
              <a:ext uri="{FF2B5EF4-FFF2-40B4-BE49-F238E27FC236}">
                <a16:creationId xmlns:a16="http://schemas.microsoft.com/office/drawing/2014/main" id="{C6709F47-C676-3D60-4E8C-B5EC67B537F9}"/>
              </a:ext>
            </a:extLst>
          </p:cNvPr>
          <p:cNvSpPr>
            <a:spLocks noGrp="1"/>
          </p:cNvSpPr>
          <p:nvPr>
            <p:ph type="pic" sz="quarter" idx="14" hasCustomPrompt="1"/>
          </p:nvPr>
        </p:nvSpPr>
        <p:spPr>
          <a:xfrm>
            <a:off x="385566" y="1767840"/>
            <a:ext cx="3853925" cy="2801351"/>
          </a:xfrm>
          <a:prstGeom prst="rect">
            <a:avLst/>
          </a:prstGeom>
          <a:solidFill>
            <a:schemeClr val="bg2">
              <a:lumMod val="90000"/>
            </a:schemeClr>
          </a:solidFill>
        </p:spPr>
        <p:txBody>
          <a:bodyPr/>
          <a:lstStyle>
            <a:lvl1pPr marL="0" indent="0">
              <a:buNone/>
              <a:defRPr/>
            </a:lvl1pPr>
          </a:lstStyle>
          <a:p>
            <a:r>
              <a:rPr lang="en-CA"/>
              <a:t>Click to Add Picture</a:t>
            </a:r>
          </a:p>
        </p:txBody>
      </p:sp>
    </p:spTree>
    <p:extLst>
      <p:ext uri="{BB962C8B-B14F-4D97-AF65-F5344CB8AC3E}">
        <p14:creationId xmlns:p14="http://schemas.microsoft.com/office/powerpoint/2010/main" val="10193508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Header With Picture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FC699-1ACE-9FD8-FAB2-9E535C0541DE}"/>
              </a:ext>
            </a:extLst>
          </p:cNvPr>
          <p:cNvSpPr>
            <a:spLocks noGrp="1"/>
          </p:cNvSpPr>
          <p:nvPr>
            <p:ph type="title" hasCustomPrompt="1"/>
          </p:nvPr>
        </p:nvSpPr>
        <p:spPr>
          <a:xfrm>
            <a:off x="5966548" y="794327"/>
            <a:ext cx="4834517" cy="2494725"/>
          </a:xfrm>
          <a:prstGeom prst="rect">
            <a:avLst/>
          </a:prstGeom>
        </p:spPr>
        <p:txBody>
          <a:bodyPr lIns="0" tIns="0" rIns="0" bIns="0" anchor="b">
            <a:noAutofit/>
          </a:bodyPr>
          <a:lstStyle>
            <a:lvl1pPr>
              <a:lnSpc>
                <a:spcPct val="100000"/>
              </a:lnSpc>
              <a:defRPr sz="3600" cap="all" baseline="0"/>
            </a:lvl1pPr>
          </a:lstStyle>
          <a:p>
            <a:r>
              <a:rPr lang="en-US"/>
              <a:t>CLICK TO EDIT MASTER TITLE STYLE</a:t>
            </a:r>
          </a:p>
        </p:txBody>
      </p:sp>
      <p:sp>
        <p:nvSpPr>
          <p:cNvPr id="5" name="Picture Placeholder 4">
            <a:extLst>
              <a:ext uri="{FF2B5EF4-FFF2-40B4-BE49-F238E27FC236}">
                <a16:creationId xmlns:a16="http://schemas.microsoft.com/office/drawing/2014/main" id="{D8853093-0416-F964-1E7D-5B0098524A22}"/>
              </a:ext>
            </a:extLst>
          </p:cNvPr>
          <p:cNvSpPr>
            <a:spLocks noGrp="1"/>
          </p:cNvSpPr>
          <p:nvPr>
            <p:ph type="pic" sz="quarter" idx="12"/>
          </p:nvPr>
        </p:nvSpPr>
        <p:spPr>
          <a:xfrm>
            <a:off x="942828" y="794327"/>
            <a:ext cx="4597556" cy="4682837"/>
          </a:xfrm>
          <a:prstGeom prst="rect">
            <a:avLst/>
          </a:prstGeom>
        </p:spPr>
        <p:txBody>
          <a:bodyPr/>
          <a:lstStyle>
            <a:lvl1pPr marL="0" indent="0" algn="ctr">
              <a:buNone/>
              <a:defRPr/>
            </a:lvl1pPr>
          </a:lstStyle>
          <a:p>
            <a:r>
              <a:rPr lang="en-US"/>
              <a:t>Click icon to add picture</a:t>
            </a:r>
          </a:p>
        </p:txBody>
      </p:sp>
      <p:sp>
        <p:nvSpPr>
          <p:cNvPr id="6" name="Content Placeholder 2">
            <a:extLst>
              <a:ext uri="{FF2B5EF4-FFF2-40B4-BE49-F238E27FC236}">
                <a16:creationId xmlns:a16="http://schemas.microsoft.com/office/drawing/2014/main" id="{4A246466-BA9E-E649-D6F9-66C4F4318474}"/>
              </a:ext>
            </a:extLst>
          </p:cNvPr>
          <p:cNvSpPr>
            <a:spLocks noGrp="1"/>
          </p:cNvSpPr>
          <p:nvPr>
            <p:ph idx="1" hasCustomPrompt="1"/>
          </p:nvPr>
        </p:nvSpPr>
        <p:spPr>
          <a:xfrm>
            <a:off x="5966548" y="3454402"/>
            <a:ext cx="4834517" cy="2022762"/>
          </a:xfrm>
          <a:prstGeom prst="rect">
            <a:avLst/>
          </a:prstGeom>
        </p:spPr>
        <p:txBody>
          <a:bodyPr lIns="0" tIns="0" rIns="0" bIns="0">
            <a:noAutofit/>
          </a:bodyPr>
          <a:lstStyle>
            <a:lvl1pPr marL="0" indent="0">
              <a:buNone/>
              <a:defRPr sz="2000" cap="all" baseline="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Tree>
    <p:extLst>
      <p:ext uri="{BB962C8B-B14F-4D97-AF65-F5344CB8AC3E}">
        <p14:creationId xmlns:p14="http://schemas.microsoft.com/office/powerpoint/2010/main" val="1791831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8D4AF-7E0B-C376-E492-384D58F831CE}"/>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88694EB0-CB76-0D18-ADFF-272A167AC36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CFD219CA-CB95-C733-821E-52AF8D3999F2}"/>
              </a:ext>
            </a:extLst>
          </p:cNvPr>
          <p:cNvSpPr>
            <a:spLocks noGrp="1"/>
          </p:cNvSpPr>
          <p:nvPr>
            <p:ph type="dt" sz="half" idx="10"/>
          </p:nvPr>
        </p:nvSpPr>
        <p:spPr/>
        <p:txBody>
          <a:bodyPr/>
          <a:lstStyle/>
          <a:p>
            <a:fld id="{D0018B5B-EFB4-43AF-99D8-5301C3C84D30}" type="datetimeFigureOut">
              <a:rPr lang="en-CA" smtClean="0"/>
              <a:t>2025-03-06</a:t>
            </a:fld>
            <a:endParaRPr lang="en-CA"/>
          </a:p>
        </p:txBody>
      </p:sp>
      <p:sp>
        <p:nvSpPr>
          <p:cNvPr id="5" name="Footer Placeholder 4">
            <a:extLst>
              <a:ext uri="{FF2B5EF4-FFF2-40B4-BE49-F238E27FC236}">
                <a16:creationId xmlns:a16="http://schemas.microsoft.com/office/drawing/2014/main" id="{55240746-9C6A-28C5-9F68-AF0F1AE89A2F}"/>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3D50FE94-2217-774A-549B-E039F8DCE884}"/>
              </a:ext>
            </a:extLst>
          </p:cNvPr>
          <p:cNvSpPr>
            <a:spLocks noGrp="1"/>
          </p:cNvSpPr>
          <p:nvPr>
            <p:ph type="sldNum" sz="quarter" idx="12"/>
          </p:nvPr>
        </p:nvSpPr>
        <p:spPr/>
        <p:txBody>
          <a:bodyPr/>
          <a:lstStyle/>
          <a:p>
            <a:fld id="{C6ECEAE4-BC47-46E5-ACA8-D95737EFA74D}" type="slidenum">
              <a:rPr lang="en-CA" smtClean="0"/>
              <a:t>‹#›</a:t>
            </a:fld>
            <a:endParaRPr lang="en-CA"/>
          </a:p>
        </p:txBody>
      </p:sp>
    </p:spTree>
    <p:extLst>
      <p:ext uri="{BB962C8B-B14F-4D97-AF65-F5344CB8AC3E}">
        <p14:creationId xmlns:p14="http://schemas.microsoft.com/office/powerpoint/2010/main" val="31506245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ntroduction/Agenda Slide">
    <p:spTree>
      <p:nvGrpSpPr>
        <p:cNvPr id="1" name=""/>
        <p:cNvGrpSpPr/>
        <p:nvPr/>
      </p:nvGrpSpPr>
      <p:grpSpPr>
        <a:xfrm>
          <a:off x="0" y="0"/>
          <a:ext cx="0" cy="0"/>
          <a:chOff x="0" y="0"/>
          <a:chExt cx="0" cy="0"/>
        </a:xfrm>
      </p:grpSpPr>
      <p:sp>
        <p:nvSpPr>
          <p:cNvPr id="22" name="Title 21">
            <a:extLst>
              <a:ext uri="{FF2B5EF4-FFF2-40B4-BE49-F238E27FC236}">
                <a16:creationId xmlns:a16="http://schemas.microsoft.com/office/drawing/2014/main" id="{993F1580-C478-6F3E-90EC-651483EF7BEF}"/>
              </a:ext>
            </a:extLst>
          </p:cNvPr>
          <p:cNvSpPr>
            <a:spLocks noGrp="1"/>
          </p:cNvSpPr>
          <p:nvPr>
            <p:ph type="title" hasCustomPrompt="1"/>
          </p:nvPr>
        </p:nvSpPr>
        <p:spPr>
          <a:xfrm>
            <a:off x="782732" y="766618"/>
            <a:ext cx="10218489" cy="1034453"/>
          </a:xfrm>
          <a:prstGeom prst="rect">
            <a:avLst/>
          </a:prstGeom>
        </p:spPr>
        <p:txBody>
          <a:bodyPr lIns="0" tIns="0" rIns="0" bIns="0" anchor="t">
            <a:noAutofit/>
          </a:bodyPr>
          <a:lstStyle>
            <a:lvl1pPr>
              <a:defRPr sz="3600" baseline="0">
                <a:solidFill>
                  <a:schemeClr val="tx1"/>
                </a:solidFill>
              </a:defRPr>
            </a:lvl1pPr>
          </a:lstStyle>
          <a:p>
            <a:r>
              <a:rPr lang="en-US"/>
              <a:t>CLICK TO EDIT MASTER TITLE STYLE</a:t>
            </a:r>
          </a:p>
        </p:txBody>
      </p:sp>
      <p:sp>
        <p:nvSpPr>
          <p:cNvPr id="3" name="Text Placeholder 2">
            <a:extLst>
              <a:ext uri="{FF2B5EF4-FFF2-40B4-BE49-F238E27FC236}">
                <a16:creationId xmlns:a16="http://schemas.microsoft.com/office/drawing/2014/main" id="{2E65DE34-CDB7-41F7-A95A-592B99558C69}"/>
              </a:ext>
            </a:extLst>
          </p:cNvPr>
          <p:cNvSpPr>
            <a:spLocks noGrp="1"/>
          </p:cNvSpPr>
          <p:nvPr>
            <p:ph type="body" idx="1"/>
          </p:nvPr>
        </p:nvSpPr>
        <p:spPr>
          <a:xfrm>
            <a:off x="6626071" y="1878032"/>
            <a:ext cx="4375150" cy="3533750"/>
          </a:xfrm>
          <a:prstGeom prst="rect">
            <a:avLst/>
          </a:prstGeom>
        </p:spPr>
        <p:txBody>
          <a:bodyPr lIns="0" tIns="0" rIns="0" bIns="0">
            <a:noAutofit/>
          </a:bodyPr>
          <a:lstStyle>
            <a:lvl1pPr marL="285750" indent="-285750">
              <a:buFont typeface="Wingdings" panose="05000000000000000000" pitchFamily="2" charset="2"/>
              <a:buChar char="§"/>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3" name="Picture Placeholder 12">
            <a:extLst>
              <a:ext uri="{FF2B5EF4-FFF2-40B4-BE49-F238E27FC236}">
                <a16:creationId xmlns:a16="http://schemas.microsoft.com/office/drawing/2014/main" id="{77064CDD-E7E1-34AD-A1A9-234011DDA583}"/>
              </a:ext>
            </a:extLst>
          </p:cNvPr>
          <p:cNvSpPr>
            <a:spLocks noGrp="1"/>
          </p:cNvSpPr>
          <p:nvPr>
            <p:ph type="pic" sz="quarter" idx="14" hasCustomPrompt="1"/>
          </p:nvPr>
        </p:nvSpPr>
        <p:spPr>
          <a:xfrm>
            <a:off x="782732" y="1869524"/>
            <a:ext cx="5710434" cy="3533750"/>
          </a:xfrm>
          <a:prstGeom prst="rect">
            <a:avLst/>
          </a:prstGeom>
          <a:solidFill>
            <a:schemeClr val="bg2">
              <a:lumMod val="90000"/>
            </a:schemeClr>
          </a:solidFill>
        </p:spPr>
        <p:txBody>
          <a:bodyPr/>
          <a:lstStyle>
            <a:lvl1pPr marL="0" indent="0">
              <a:buNone/>
              <a:defRPr/>
            </a:lvl1pPr>
          </a:lstStyle>
          <a:p>
            <a:r>
              <a:rPr lang="en-CA"/>
              <a:t>Click to Add Picture</a:t>
            </a:r>
          </a:p>
        </p:txBody>
      </p:sp>
    </p:spTree>
    <p:extLst>
      <p:ext uri="{BB962C8B-B14F-4D97-AF65-F5344CB8AC3E}">
        <p14:creationId xmlns:p14="http://schemas.microsoft.com/office/powerpoint/2010/main" val="35805858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List Layout">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250F21D-F2DD-7321-0EAB-DA9F671A2586}"/>
              </a:ext>
            </a:extLst>
          </p:cNvPr>
          <p:cNvSpPr>
            <a:spLocks noGrp="1"/>
          </p:cNvSpPr>
          <p:nvPr>
            <p:ph type="title" hasCustomPrompt="1"/>
          </p:nvPr>
        </p:nvSpPr>
        <p:spPr>
          <a:xfrm>
            <a:off x="853898" y="761116"/>
            <a:ext cx="10122632" cy="652054"/>
          </a:xfrm>
          <a:prstGeom prst="rect">
            <a:avLst/>
          </a:prstGeom>
        </p:spPr>
        <p:txBody>
          <a:bodyPr anchor="ctr">
            <a:noAutofit/>
          </a:bodyPr>
          <a:lstStyle>
            <a:lvl1pPr algn="ctr">
              <a:defRPr sz="3600" baseline="0"/>
            </a:lvl1pPr>
          </a:lstStyle>
          <a:p>
            <a:r>
              <a:rPr lang="en-US"/>
              <a:t>CLICK TO EDIT MASTER TITLE</a:t>
            </a:r>
          </a:p>
        </p:txBody>
      </p:sp>
      <p:sp>
        <p:nvSpPr>
          <p:cNvPr id="4" name="Content Placeholder 3">
            <a:extLst>
              <a:ext uri="{FF2B5EF4-FFF2-40B4-BE49-F238E27FC236}">
                <a16:creationId xmlns:a16="http://schemas.microsoft.com/office/drawing/2014/main" id="{F75F077D-E901-4AA9-B062-1C37FF407BFD}"/>
              </a:ext>
            </a:extLst>
          </p:cNvPr>
          <p:cNvSpPr>
            <a:spLocks noGrp="1"/>
          </p:cNvSpPr>
          <p:nvPr>
            <p:ph sz="half" idx="2"/>
          </p:nvPr>
        </p:nvSpPr>
        <p:spPr>
          <a:xfrm>
            <a:off x="850168" y="1413170"/>
            <a:ext cx="10126362" cy="4100939"/>
          </a:xfrm>
          <a:prstGeom prst="rect">
            <a:avLst/>
          </a:prstGeom>
        </p:spPr>
        <p:txBody>
          <a:bodyPr lIns="0" tIns="0" rIns="0" bIns="0">
            <a:noAutofit/>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992693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icture, Title and Content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F7D74-558F-4816-9367-4004FFA2B6A4}"/>
              </a:ext>
            </a:extLst>
          </p:cNvPr>
          <p:cNvSpPr>
            <a:spLocks noGrp="1"/>
          </p:cNvSpPr>
          <p:nvPr>
            <p:ph type="title" hasCustomPrompt="1"/>
          </p:nvPr>
        </p:nvSpPr>
        <p:spPr>
          <a:xfrm>
            <a:off x="595929" y="868218"/>
            <a:ext cx="4567228" cy="1877976"/>
          </a:xfrm>
          <a:prstGeom prst="rect">
            <a:avLst/>
          </a:prstGeom>
        </p:spPr>
        <p:txBody>
          <a:bodyPr lIns="0" tIns="0" rIns="0" bIns="0">
            <a:noAutofit/>
          </a:bodyPr>
          <a:lstStyle>
            <a:lvl1pPr>
              <a:defRPr sz="3600" baseline="0"/>
            </a:lvl1pPr>
          </a:lstStyle>
          <a:p>
            <a:r>
              <a:rPr lang="en-US"/>
              <a:t>CLICK TO EDIT MASTER TITLE STYLE</a:t>
            </a:r>
          </a:p>
        </p:txBody>
      </p:sp>
      <p:sp>
        <p:nvSpPr>
          <p:cNvPr id="4" name="Content Placeholder 3">
            <a:extLst>
              <a:ext uri="{FF2B5EF4-FFF2-40B4-BE49-F238E27FC236}">
                <a16:creationId xmlns:a16="http://schemas.microsoft.com/office/drawing/2014/main" id="{F75F077D-E901-4AA9-B062-1C37FF407BFD}"/>
              </a:ext>
            </a:extLst>
          </p:cNvPr>
          <p:cNvSpPr>
            <a:spLocks noGrp="1"/>
          </p:cNvSpPr>
          <p:nvPr>
            <p:ph sz="half" idx="2"/>
          </p:nvPr>
        </p:nvSpPr>
        <p:spPr>
          <a:xfrm>
            <a:off x="5572125" y="868218"/>
            <a:ext cx="5789913" cy="4655127"/>
          </a:xfrm>
          <a:prstGeom prst="rect">
            <a:avLst/>
          </a:prstGeom>
        </p:spPr>
        <p:txBody>
          <a:bodyPr lIns="0" tIns="0" rIns="0" bIns="0">
            <a:noAutofit/>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231198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73DC3A9-D4E6-42CF-91A8-F267C7C66CCB}"/>
              </a:ext>
            </a:extLst>
          </p:cNvPr>
          <p:cNvSpPr>
            <a:spLocks noGrp="1"/>
          </p:cNvSpPr>
          <p:nvPr>
            <p:ph type="body" idx="1"/>
          </p:nvPr>
        </p:nvSpPr>
        <p:spPr>
          <a:xfrm>
            <a:off x="628210" y="1421137"/>
            <a:ext cx="5157787" cy="823912"/>
          </a:xfrm>
          <a:prstGeom prst="rect">
            <a:avLst/>
          </a:prstGeom>
        </p:spPr>
        <p:txBody>
          <a:bodyPr lIns="0" tIns="0" rIns="0" bIns="0" anchor="t">
            <a:noAutofit/>
          </a:bodyPr>
          <a:lstStyle>
            <a:lvl1pPr marL="0" indent="0">
              <a:buNone/>
              <a:defRPr sz="24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752CCA9-53A3-4DA5-AD45-C2A2C12A3A6A}"/>
              </a:ext>
            </a:extLst>
          </p:cNvPr>
          <p:cNvSpPr>
            <a:spLocks noGrp="1"/>
          </p:cNvSpPr>
          <p:nvPr>
            <p:ph sz="half" idx="2"/>
          </p:nvPr>
        </p:nvSpPr>
        <p:spPr>
          <a:xfrm>
            <a:off x="628210" y="2245049"/>
            <a:ext cx="5157787" cy="3315242"/>
          </a:xfrm>
          <a:prstGeom prst="rect">
            <a:avLst/>
          </a:prstGeom>
        </p:spPr>
        <p:txBody>
          <a:bodyPr lIns="0" tIns="0" rIns="0" bIns="0">
            <a:noAutofit/>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100C9C6-BD61-4D2C-9146-FB785BAE4FF3}"/>
              </a:ext>
            </a:extLst>
          </p:cNvPr>
          <p:cNvSpPr>
            <a:spLocks noGrp="1"/>
          </p:cNvSpPr>
          <p:nvPr>
            <p:ph type="body" sz="quarter" idx="3"/>
          </p:nvPr>
        </p:nvSpPr>
        <p:spPr>
          <a:xfrm>
            <a:off x="5960622" y="1421137"/>
            <a:ext cx="5183188" cy="823912"/>
          </a:xfrm>
          <a:prstGeom prst="rect">
            <a:avLst/>
          </a:prstGeom>
        </p:spPr>
        <p:txBody>
          <a:bodyPr lIns="0" tIns="0" rIns="0" bIns="0" anchor="t">
            <a:noAutofit/>
          </a:bodyPr>
          <a:lstStyle>
            <a:lvl1pPr marL="0" indent="0">
              <a:buNone/>
              <a:defRPr sz="24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2E342EE-68BB-484D-98C3-48A7847549D4}"/>
              </a:ext>
            </a:extLst>
          </p:cNvPr>
          <p:cNvSpPr>
            <a:spLocks noGrp="1"/>
          </p:cNvSpPr>
          <p:nvPr>
            <p:ph sz="quarter" idx="4"/>
          </p:nvPr>
        </p:nvSpPr>
        <p:spPr>
          <a:xfrm>
            <a:off x="5960622" y="2245049"/>
            <a:ext cx="5183188" cy="3315242"/>
          </a:xfrm>
          <a:prstGeom prst="rect">
            <a:avLst/>
          </a:prstGeom>
        </p:spPr>
        <p:txBody>
          <a:bodyPr lIns="0" tIns="0" rIns="0" bIns="0">
            <a:noAutofit/>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a:extLst>
              <a:ext uri="{FF2B5EF4-FFF2-40B4-BE49-F238E27FC236}">
                <a16:creationId xmlns:a16="http://schemas.microsoft.com/office/drawing/2014/main" id="{2EEB52FD-12DF-7F90-E06C-0C83CEB26F24}"/>
              </a:ext>
            </a:extLst>
          </p:cNvPr>
          <p:cNvSpPr>
            <a:spLocks noGrp="1"/>
          </p:cNvSpPr>
          <p:nvPr>
            <p:ph type="title" hasCustomPrompt="1"/>
          </p:nvPr>
        </p:nvSpPr>
        <p:spPr>
          <a:xfrm>
            <a:off x="628498" y="769083"/>
            <a:ext cx="10515312" cy="652054"/>
          </a:xfrm>
          <a:prstGeom prst="rect">
            <a:avLst/>
          </a:prstGeom>
        </p:spPr>
        <p:txBody>
          <a:bodyPr anchor="ctr">
            <a:noAutofit/>
          </a:bodyPr>
          <a:lstStyle>
            <a:lvl1pPr algn="ctr">
              <a:defRPr sz="3600" baseline="0"/>
            </a:lvl1pPr>
          </a:lstStyle>
          <a:p>
            <a:r>
              <a:rPr lang="en-US"/>
              <a:t>CLICK TO EDIT MASTER TITLE</a:t>
            </a:r>
          </a:p>
        </p:txBody>
      </p:sp>
    </p:spTree>
    <p:extLst>
      <p:ext uri="{BB962C8B-B14F-4D97-AF65-F5344CB8AC3E}">
        <p14:creationId xmlns:p14="http://schemas.microsoft.com/office/powerpoint/2010/main" val="2739234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icture Gallery (4)">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4227E488-456A-A645-EEF4-38AAED9C5ED1}"/>
              </a:ext>
            </a:extLst>
          </p:cNvPr>
          <p:cNvSpPr>
            <a:spLocks noGrp="1"/>
          </p:cNvSpPr>
          <p:nvPr>
            <p:ph type="title" hasCustomPrompt="1"/>
          </p:nvPr>
        </p:nvSpPr>
        <p:spPr>
          <a:xfrm>
            <a:off x="858886" y="802669"/>
            <a:ext cx="10122632" cy="652054"/>
          </a:xfrm>
          <a:prstGeom prst="rect">
            <a:avLst/>
          </a:prstGeom>
        </p:spPr>
        <p:txBody>
          <a:bodyPr anchor="ctr">
            <a:noAutofit/>
          </a:bodyPr>
          <a:lstStyle>
            <a:lvl1pPr algn="ctr">
              <a:defRPr sz="3600" baseline="0"/>
            </a:lvl1pPr>
          </a:lstStyle>
          <a:p>
            <a:r>
              <a:rPr lang="en-US"/>
              <a:t>CLICK TO EDIT MASTER TITLE</a:t>
            </a:r>
          </a:p>
        </p:txBody>
      </p:sp>
      <p:sp>
        <p:nvSpPr>
          <p:cNvPr id="6" name="Picture Placeholder 23">
            <a:extLst>
              <a:ext uri="{FF2B5EF4-FFF2-40B4-BE49-F238E27FC236}">
                <a16:creationId xmlns:a16="http://schemas.microsoft.com/office/drawing/2014/main" id="{5E48B363-63E8-4F17-842B-53AD935A6529}"/>
              </a:ext>
            </a:extLst>
          </p:cNvPr>
          <p:cNvSpPr>
            <a:spLocks noGrp="1"/>
          </p:cNvSpPr>
          <p:nvPr>
            <p:ph type="pic" sz="quarter" idx="13"/>
          </p:nvPr>
        </p:nvSpPr>
        <p:spPr>
          <a:xfrm>
            <a:off x="850327" y="1553554"/>
            <a:ext cx="2226360" cy="2940385"/>
          </a:xfrm>
          <a:prstGeom prst="rect">
            <a:avLst/>
          </a:prstGeom>
          <a:solidFill>
            <a:schemeClr val="bg2">
              <a:lumMod val="90000"/>
            </a:schemeClr>
          </a:solidFill>
        </p:spPr>
        <p:txBody>
          <a:bodyPr anchor="ctr">
            <a:noAutofit/>
          </a:bodyPr>
          <a:lstStyle>
            <a:lvl1pPr marL="0" indent="0" algn="ctr">
              <a:buNone/>
              <a:defRPr sz="1400">
                <a:solidFill>
                  <a:schemeClr val="tx1"/>
                </a:solidFill>
              </a:defRPr>
            </a:lvl1pPr>
          </a:lstStyle>
          <a:p>
            <a:r>
              <a:rPr lang="en-US"/>
              <a:t>Click icon to add picture</a:t>
            </a:r>
          </a:p>
        </p:txBody>
      </p:sp>
      <p:sp>
        <p:nvSpPr>
          <p:cNvPr id="11" name="Text Placeholder 28">
            <a:extLst>
              <a:ext uri="{FF2B5EF4-FFF2-40B4-BE49-F238E27FC236}">
                <a16:creationId xmlns:a16="http://schemas.microsoft.com/office/drawing/2014/main" id="{31AF5791-727B-438A-A7EF-5D132167C89B}"/>
              </a:ext>
            </a:extLst>
          </p:cNvPr>
          <p:cNvSpPr>
            <a:spLocks noGrp="1"/>
          </p:cNvSpPr>
          <p:nvPr>
            <p:ph type="body" sz="quarter" idx="18" hasCustomPrompt="1"/>
          </p:nvPr>
        </p:nvSpPr>
        <p:spPr>
          <a:xfrm>
            <a:off x="1005385" y="4939973"/>
            <a:ext cx="1943837" cy="347662"/>
          </a:xfrm>
          <a:prstGeom prst="rect">
            <a:avLst/>
          </a:prstGeom>
        </p:spPr>
        <p:txBody>
          <a:bodyPr vert="horz" lIns="0" tIns="0" rIns="0" bIns="0" rtlCol="0">
            <a:noAutofit/>
          </a:bodyPr>
          <a:lstStyle>
            <a:lvl1pPr>
              <a:defRPr lang="en-US" sz="1200" spc="20" baseline="0" dirty="0">
                <a:solidFill>
                  <a:schemeClr val="tx1"/>
                </a:solidFill>
              </a:defRPr>
            </a:lvl1pPr>
          </a:lstStyle>
          <a:p>
            <a:pPr marL="0" lvl="0" indent="0">
              <a:lnSpc>
                <a:spcPct val="100000"/>
              </a:lnSpc>
              <a:spcBef>
                <a:spcPts val="0"/>
              </a:spcBef>
              <a:buNone/>
            </a:pPr>
            <a:r>
              <a:rPr lang="en-US"/>
              <a:t>Title</a:t>
            </a:r>
          </a:p>
        </p:txBody>
      </p:sp>
      <p:sp>
        <p:nvSpPr>
          <p:cNvPr id="25" name="Picture Placeholder 23">
            <a:extLst>
              <a:ext uri="{FF2B5EF4-FFF2-40B4-BE49-F238E27FC236}">
                <a16:creationId xmlns:a16="http://schemas.microsoft.com/office/drawing/2014/main" id="{EA9E795C-FED0-FB6B-2D18-0BDABCA2C5BB}"/>
              </a:ext>
            </a:extLst>
          </p:cNvPr>
          <p:cNvSpPr>
            <a:spLocks noGrp="1"/>
          </p:cNvSpPr>
          <p:nvPr>
            <p:ph type="pic" sz="quarter" idx="26"/>
          </p:nvPr>
        </p:nvSpPr>
        <p:spPr>
          <a:xfrm>
            <a:off x="3489968" y="1564142"/>
            <a:ext cx="2226360" cy="2940385"/>
          </a:xfrm>
          <a:prstGeom prst="rect">
            <a:avLst/>
          </a:prstGeom>
          <a:solidFill>
            <a:schemeClr val="bg2">
              <a:lumMod val="90000"/>
            </a:schemeClr>
          </a:solidFill>
        </p:spPr>
        <p:txBody>
          <a:bodyPr anchor="ctr">
            <a:noAutofit/>
          </a:bodyPr>
          <a:lstStyle>
            <a:lvl1pPr marL="0" indent="0" algn="ctr">
              <a:buNone/>
              <a:defRPr sz="1400">
                <a:solidFill>
                  <a:schemeClr val="tx1"/>
                </a:solidFill>
              </a:defRPr>
            </a:lvl1pPr>
          </a:lstStyle>
          <a:p>
            <a:r>
              <a:rPr lang="en-US"/>
              <a:t>Click icon to add picture</a:t>
            </a:r>
          </a:p>
        </p:txBody>
      </p:sp>
      <p:sp>
        <p:nvSpPr>
          <p:cNvPr id="28" name="Text Placeholder 28">
            <a:extLst>
              <a:ext uri="{FF2B5EF4-FFF2-40B4-BE49-F238E27FC236}">
                <a16:creationId xmlns:a16="http://schemas.microsoft.com/office/drawing/2014/main" id="{518B0AC6-8555-9EC9-31D5-2D41E9278A30}"/>
              </a:ext>
            </a:extLst>
          </p:cNvPr>
          <p:cNvSpPr>
            <a:spLocks noGrp="1"/>
          </p:cNvSpPr>
          <p:nvPr>
            <p:ph type="body" sz="quarter" idx="29" hasCustomPrompt="1"/>
          </p:nvPr>
        </p:nvSpPr>
        <p:spPr>
          <a:xfrm>
            <a:off x="3651282" y="4956784"/>
            <a:ext cx="1943837" cy="347662"/>
          </a:xfrm>
          <a:prstGeom prst="rect">
            <a:avLst/>
          </a:prstGeom>
        </p:spPr>
        <p:txBody>
          <a:bodyPr vert="horz" lIns="0" tIns="0" rIns="0" bIns="0" rtlCol="0">
            <a:noAutofit/>
          </a:bodyPr>
          <a:lstStyle>
            <a:lvl1pPr>
              <a:defRPr lang="en-US" sz="1200" spc="20" baseline="0" dirty="0">
                <a:solidFill>
                  <a:schemeClr val="tx1"/>
                </a:solidFill>
              </a:defRPr>
            </a:lvl1pPr>
          </a:lstStyle>
          <a:p>
            <a:pPr marL="0" lvl="0" indent="0">
              <a:lnSpc>
                <a:spcPct val="100000"/>
              </a:lnSpc>
              <a:spcBef>
                <a:spcPts val="0"/>
              </a:spcBef>
              <a:buNone/>
            </a:pPr>
            <a:r>
              <a:rPr lang="en-US"/>
              <a:t>Title</a:t>
            </a:r>
          </a:p>
        </p:txBody>
      </p:sp>
      <p:sp>
        <p:nvSpPr>
          <p:cNvPr id="26" name="Picture Placeholder 23">
            <a:extLst>
              <a:ext uri="{FF2B5EF4-FFF2-40B4-BE49-F238E27FC236}">
                <a16:creationId xmlns:a16="http://schemas.microsoft.com/office/drawing/2014/main" id="{1026B989-CBAD-BCCA-CE61-AC5ABC3F8752}"/>
              </a:ext>
            </a:extLst>
          </p:cNvPr>
          <p:cNvSpPr>
            <a:spLocks noGrp="1"/>
          </p:cNvSpPr>
          <p:nvPr>
            <p:ph type="pic" sz="quarter" idx="27"/>
          </p:nvPr>
        </p:nvSpPr>
        <p:spPr>
          <a:xfrm>
            <a:off x="6139567" y="1564142"/>
            <a:ext cx="2226360" cy="2940385"/>
          </a:xfrm>
          <a:prstGeom prst="rect">
            <a:avLst/>
          </a:prstGeom>
          <a:solidFill>
            <a:schemeClr val="bg2">
              <a:lumMod val="90000"/>
            </a:schemeClr>
          </a:solidFill>
        </p:spPr>
        <p:txBody>
          <a:bodyPr anchor="ctr">
            <a:noAutofit/>
          </a:bodyPr>
          <a:lstStyle>
            <a:lvl1pPr marL="0" indent="0" algn="ctr">
              <a:buNone/>
              <a:defRPr sz="1400">
                <a:solidFill>
                  <a:schemeClr val="tx1"/>
                </a:solidFill>
              </a:defRPr>
            </a:lvl1pPr>
          </a:lstStyle>
          <a:p>
            <a:r>
              <a:rPr lang="en-US"/>
              <a:t>Click icon to add picture</a:t>
            </a:r>
          </a:p>
        </p:txBody>
      </p:sp>
      <p:sp>
        <p:nvSpPr>
          <p:cNvPr id="34" name="Text Placeholder 28">
            <a:extLst>
              <a:ext uri="{FF2B5EF4-FFF2-40B4-BE49-F238E27FC236}">
                <a16:creationId xmlns:a16="http://schemas.microsoft.com/office/drawing/2014/main" id="{671F3A8D-7485-35BA-4D51-752E669CD51B}"/>
              </a:ext>
            </a:extLst>
          </p:cNvPr>
          <p:cNvSpPr>
            <a:spLocks noGrp="1"/>
          </p:cNvSpPr>
          <p:nvPr>
            <p:ph type="body" sz="quarter" idx="31" hasCustomPrompt="1"/>
          </p:nvPr>
        </p:nvSpPr>
        <p:spPr>
          <a:xfrm>
            <a:off x="6280828" y="4956784"/>
            <a:ext cx="1943837" cy="347662"/>
          </a:xfrm>
          <a:prstGeom prst="rect">
            <a:avLst/>
          </a:prstGeom>
        </p:spPr>
        <p:txBody>
          <a:bodyPr vert="horz" lIns="0" tIns="0" rIns="0" bIns="0" rtlCol="0">
            <a:noAutofit/>
          </a:bodyPr>
          <a:lstStyle>
            <a:lvl1pPr>
              <a:defRPr lang="en-US" sz="1200" spc="20" baseline="0" dirty="0">
                <a:solidFill>
                  <a:schemeClr val="tx1"/>
                </a:solidFill>
              </a:defRPr>
            </a:lvl1pPr>
          </a:lstStyle>
          <a:p>
            <a:pPr marL="0" lvl="0" indent="0">
              <a:lnSpc>
                <a:spcPct val="100000"/>
              </a:lnSpc>
              <a:spcBef>
                <a:spcPts val="0"/>
              </a:spcBef>
              <a:buNone/>
            </a:pPr>
            <a:r>
              <a:rPr lang="en-US"/>
              <a:t>Title</a:t>
            </a:r>
          </a:p>
        </p:txBody>
      </p:sp>
      <p:sp>
        <p:nvSpPr>
          <p:cNvPr id="24" name="Picture Placeholder 23">
            <a:extLst>
              <a:ext uri="{FF2B5EF4-FFF2-40B4-BE49-F238E27FC236}">
                <a16:creationId xmlns:a16="http://schemas.microsoft.com/office/drawing/2014/main" id="{EC3EE756-2FF0-64E0-D905-235B8973F7D5}"/>
              </a:ext>
            </a:extLst>
          </p:cNvPr>
          <p:cNvSpPr>
            <a:spLocks noGrp="1"/>
          </p:cNvSpPr>
          <p:nvPr>
            <p:ph type="pic" sz="quarter" idx="25"/>
          </p:nvPr>
        </p:nvSpPr>
        <p:spPr>
          <a:xfrm>
            <a:off x="8755158" y="1564142"/>
            <a:ext cx="2226360" cy="2940385"/>
          </a:xfrm>
          <a:prstGeom prst="rect">
            <a:avLst/>
          </a:prstGeom>
          <a:solidFill>
            <a:schemeClr val="bg2">
              <a:lumMod val="90000"/>
            </a:schemeClr>
          </a:solidFill>
        </p:spPr>
        <p:txBody>
          <a:bodyPr anchor="ctr">
            <a:noAutofit/>
          </a:bodyPr>
          <a:lstStyle>
            <a:lvl1pPr marL="0" indent="0" algn="ctr">
              <a:buNone/>
              <a:defRPr sz="1400">
                <a:solidFill>
                  <a:schemeClr val="tx1"/>
                </a:solidFill>
              </a:defRPr>
            </a:lvl1pPr>
          </a:lstStyle>
          <a:p>
            <a:r>
              <a:rPr lang="en-US"/>
              <a:t>Click icon to add picture</a:t>
            </a:r>
          </a:p>
        </p:txBody>
      </p:sp>
      <p:sp>
        <p:nvSpPr>
          <p:cNvPr id="36" name="Text Placeholder 28">
            <a:extLst>
              <a:ext uri="{FF2B5EF4-FFF2-40B4-BE49-F238E27FC236}">
                <a16:creationId xmlns:a16="http://schemas.microsoft.com/office/drawing/2014/main" id="{5985B1DB-E488-ABA9-E8FB-18D2006DCE09}"/>
              </a:ext>
            </a:extLst>
          </p:cNvPr>
          <p:cNvSpPr>
            <a:spLocks noGrp="1"/>
          </p:cNvSpPr>
          <p:nvPr>
            <p:ph type="body" sz="quarter" idx="33" hasCustomPrompt="1"/>
          </p:nvPr>
        </p:nvSpPr>
        <p:spPr>
          <a:xfrm>
            <a:off x="8916280" y="4939973"/>
            <a:ext cx="1943837" cy="347662"/>
          </a:xfrm>
          <a:prstGeom prst="rect">
            <a:avLst/>
          </a:prstGeom>
        </p:spPr>
        <p:txBody>
          <a:bodyPr vert="horz" lIns="0" tIns="0" rIns="0" bIns="0" rtlCol="0">
            <a:noAutofit/>
          </a:bodyPr>
          <a:lstStyle>
            <a:lvl1pPr>
              <a:defRPr lang="en-US" sz="1200" spc="20" baseline="0" dirty="0">
                <a:solidFill>
                  <a:schemeClr val="tx1"/>
                </a:solidFill>
              </a:defRPr>
            </a:lvl1pPr>
          </a:lstStyle>
          <a:p>
            <a:pPr marL="0" lvl="0" indent="0">
              <a:lnSpc>
                <a:spcPct val="100000"/>
              </a:lnSpc>
              <a:spcBef>
                <a:spcPts val="0"/>
              </a:spcBef>
              <a:buNone/>
            </a:pPr>
            <a:r>
              <a:rPr lang="en-US"/>
              <a:t>Title</a:t>
            </a:r>
          </a:p>
        </p:txBody>
      </p:sp>
    </p:spTree>
    <p:extLst>
      <p:ext uri="{BB962C8B-B14F-4D97-AF65-F5344CB8AC3E}">
        <p14:creationId xmlns:p14="http://schemas.microsoft.com/office/powerpoint/2010/main" val="25987249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icture Gallery (8)">
    <p:spTree>
      <p:nvGrpSpPr>
        <p:cNvPr id="1" name=""/>
        <p:cNvGrpSpPr/>
        <p:nvPr/>
      </p:nvGrpSpPr>
      <p:grpSpPr>
        <a:xfrm>
          <a:off x="0" y="0"/>
          <a:ext cx="0" cy="0"/>
          <a:chOff x="0" y="0"/>
          <a:chExt cx="0" cy="0"/>
        </a:xfrm>
      </p:grpSpPr>
      <p:sp>
        <p:nvSpPr>
          <p:cNvPr id="31" name="Title 1">
            <a:extLst>
              <a:ext uri="{FF2B5EF4-FFF2-40B4-BE49-F238E27FC236}">
                <a16:creationId xmlns:a16="http://schemas.microsoft.com/office/drawing/2014/main" id="{8D869122-E2BC-ED44-681B-43F70BEF81AF}"/>
              </a:ext>
            </a:extLst>
          </p:cNvPr>
          <p:cNvSpPr>
            <a:spLocks noGrp="1"/>
          </p:cNvSpPr>
          <p:nvPr>
            <p:ph type="title" hasCustomPrompt="1"/>
          </p:nvPr>
        </p:nvSpPr>
        <p:spPr>
          <a:xfrm>
            <a:off x="1088136" y="443285"/>
            <a:ext cx="9645790" cy="652054"/>
          </a:xfrm>
          <a:prstGeom prst="rect">
            <a:avLst/>
          </a:prstGeom>
        </p:spPr>
        <p:txBody>
          <a:bodyPr anchor="ctr">
            <a:noAutofit/>
          </a:bodyPr>
          <a:lstStyle>
            <a:lvl1pPr algn="ctr">
              <a:defRPr sz="3600" baseline="0"/>
            </a:lvl1pPr>
          </a:lstStyle>
          <a:p>
            <a:r>
              <a:rPr lang="en-US"/>
              <a:t>EDIT MASTER TITLE</a:t>
            </a:r>
          </a:p>
        </p:txBody>
      </p:sp>
      <p:sp>
        <p:nvSpPr>
          <p:cNvPr id="8" name="Picture Placeholder 23">
            <a:extLst>
              <a:ext uri="{FF2B5EF4-FFF2-40B4-BE49-F238E27FC236}">
                <a16:creationId xmlns:a16="http://schemas.microsoft.com/office/drawing/2014/main" id="{255CBD6C-C281-8722-27D4-3D2CC5788A07}"/>
              </a:ext>
            </a:extLst>
          </p:cNvPr>
          <p:cNvSpPr>
            <a:spLocks noGrp="1"/>
          </p:cNvSpPr>
          <p:nvPr>
            <p:ph type="pic" sz="quarter" idx="13"/>
          </p:nvPr>
        </p:nvSpPr>
        <p:spPr>
          <a:xfrm>
            <a:off x="1090665" y="1124038"/>
            <a:ext cx="2000530" cy="1612167"/>
          </a:xfrm>
          <a:prstGeom prst="rect">
            <a:avLst/>
          </a:prstGeom>
          <a:solidFill>
            <a:schemeClr val="bg2">
              <a:lumMod val="90000"/>
            </a:schemeClr>
          </a:solidFill>
        </p:spPr>
        <p:txBody>
          <a:bodyPr anchor="ctr">
            <a:noAutofit/>
          </a:bodyPr>
          <a:lstStyle>
            <a:lvl1pPr marL="0" indent="0" algn="ctr">
              <a:buNone/>
              <a:defRPr sz="1400">
                <a:solidFill>
                  <a:schemeClr val="tx1"/>
                </a:solidFill>
                <a:latin typeface="+mn-lt"/>
              </a:defRPr>
            </a:lvl1pPr>
          </a:lstStyle>
          <a:p>
            <a:r>
              <a:rPr lang="en-US"/>
              <a:t>Click icon to add picture</a:t>
            </a:r>
          </a:p>
        </p:txBody>
      </p:sp>
      <p:sp>
        <p:nvSpPr>
          <p:cNvPr id="30" name="Text Placeholder 28">
            <a:extLst>
              <a:ext uri="{FF2B5EF4-FFF2-40B4-BE49-F238E27FC236}">
                <a16:creationId xmlns:a16="http://schemas.microsoft.com/office/drawing/2014/main" id="{1CE5D490-4727-FFF1-4BFF-A3DED42ECA3F}"/>
              </a:ext>
            </a:extLst>
          </p:cNvPr>
          <p:cNvSpPr>
            <a:spLocks noGrp="1"/>
          </p:cNvSpPr>
          <p:nvPr>
            <p:ph type="body" sz="quarter" idx="22" hasCustomPrompt="1"/>
          </p:nvPr>
        </p:nvSpPr>
        <p:spPr>
          <a:xfrm>
            <a:off x="1185312" y="2811805"/>
            <a:ext cx="1833441" cy="217186"/>
          </a:xfrm>
          <a:prstGeom prst="rect">
            <a:avLst/>
          </a:prstGeom>
        </p:spPr>
        <p:txBody>
          <a:bodyPr vert="horz" lIns="0" tIns="0" rIns="0" bIns="0" rtlCol="0" anchor="b">
            <a:noAutofit/>
          </a:bodyPr>
          <a:lstStyle>
            <a:lvl1pPr>
              <a:defRPr lang="en-US" sz="1200" spc="20" baseline="0" dirty="0">
                <a:solidFill>
                  <a:schemeClr val="tx1"/>
                </a:solidFill>
                <a:latin typeface="+mn-lt"/>
              </a:defRPr>
            </a:lvl1pPr>
          </a:lstStyle>
          <a:p>
            <a:pPr marL="0" lvl="0" indent="0">
              <a:lnSpc>
                <a:spcPct val="100000"/>
              </a:lnSpc>
              <a:spcBef>
                <a:spcPts val="0"/>
              </a:spcBef>
              <a:buNone/>
            </a:pPr>
            <a:r>
              <a:rPr lang="en-US"/>
              <a:t>Title</a:t>
            </a:r>
          </a:p>
        </p:txBody>
      </p:sp>
      <p:sp>
        <p:nvSpPr>
          <p:cNvPr id="18" name="Picture Placeholder 23">
            <a:extLst>
              <a:ext uri="{FF2B5EF4-FFF2-40B4-BE49-F238E27FC236}">
                <a16:creationId xmlns:a16="http://schemas.microsoft.com/office/drawing/2014/main" id="{53802057-01C6-8655-30FA-091AC26925F4}"/>
              </a:ext>
            </a:extLst>
          </p:cNvPr>
          <p:cNvSpPr>
            <a:spLocks noGrp="1"/>
          </p:cNvSpPr>
          <p:nvPr>
            <p:ph type="pic" sz="quarter" idx="15"/>
          </p:nvPr>
        </p:nvSpPr>
        <p:spPr>
          <a:xfrm>
            <a:off x="3638242" y="1130269"/>
            <a:ext cx="2000530" cy="1612167"/>
          </a:xfrm>
          <a:prstGeom prst="rect">
            <a:avLst/>
          </a:prstGeom>
          <a:solidFill>
            <a:schemeClr val="bg2">
              <a:lumMod val="90000"/>
            </a:schemeClr>
          </a:solidFill>
        </p:spPr>
        <p:txBody>
          <a:bodyPr anchor="ctr">
            <a:noAutofit/>
          </a:bodyPr>
          <a:lstStyle>
            <a:lvl1pPr marL="0" indent="0" algn="ctr">
              <a:buNone/>
              <a:defRPr sz="1400">
                <a:solidFill>
                  <a:schemeClr val="tx1"/>
                </a:solidFill>
                <a:latin typeface="+mn-lt"/>
              </a:defRPr>
            </a:lvl1pPr>
          </a:lstStyle>
          <a:p>
            <a:r>
              <a:rPr lang="en-US"/>
              <a:t>Click icon to add picture</a:t>
            </a:r>
          </a:p>
        </p:txBody>
      </p:sp>
      <p:sp>
        <p:nvSpPr>
          <p:cNvPr id="36" name="Text Placeholder 28">
            <a:extLst>
              <a:ext uri="{FF2B5EF4-FFF2-40B4-BE49-F238E27FC236}">
                <a16:creationId xmlns:a16="http://schemas.microsoft.com/office/drawing/2014/main" id="{890DFA6A-3356-DE98-022D-0DA202FBFD7E}"/>
              </a:ext>
            </a:extLst>
          </p:cNvPr>
          <p:cNvSpPr>
            <a:spLocks noGrp="1"/>
          </p:cNvSpPr>
          <p:nvPr>
            <p:ph type="body" sz="quarter" idx="26" hasCustomPrompt="1"/>
          </p:nvPr>
        </p:nvSpPr>
        <p:spPr>
          <a:xfrm>
            <a:off x="3734201" y="2813922"/>
            <a:ext cx="1833441" cy="217186"/>
          </a:xfrm>
          <a:prstGeom prst="rect">
            <a:avLst/>
          </a:prstGeom>
        </p:spPr>
        <p:txBody>
          <a:bodyPr vert="horz" lIns="0" tIns="0" rIns="0" bIns="0" rtlCol="0" anchor="b">
            <a:noAutofit/>
          </a:bodyPr>
          <a:lstStyle>
            <a:lvl1pPr>
              <a:defRPr lang="en-US" sz="1200" spc="20" baseline="0" dirty="0">
                <a:solidFill>
                  <a:schemeClr val="tx1"/>
                </a:solidFill>
                <a:latin typeface="+mn-lt"/>
              </a:defRPr>
            </a:lvl1pPr>
          </a:lstStyle>
          <a:p>
            <a:pPr marL="0" lvl="0" indent="0">
              <a:lnSpc>
                <a:spcPct val="100000"/>
              </a:lnSpc>
              <a:spcBef>
                <a:spcPts val="0"/>
              </a:spcBef>
              <a:buNone/>
            </a:pPr>
            <a:r>
              <a:rPr lang="en-US"/>
              <a:t>Title</a:t>
            </a:r>
          </a:p>
        </p:txBody>
      </p:sp>
      <p:sp>
        <p:nvSpPr>
          <p:cNvPr id="19" name="Picture Placeholder 23">
            <a:extLst>
              <a:ext uri="{FF2B5EF4-FFF2-40B4-BE49-F238E27FC236}">
                <a16:creationId xmlns:a16="http://schemas.microsoft.com/office/drawing/2014/main" id="{4EB02CDB-488A-8142-CAF9-8E37FFF7C07D}"/>
              </a:ext>
            </a:extLst>
          </p:cNvPr>
          <p:cNvSpPr>
            <a:spLocks noGrp="1"/>
          </p:cNvSpPr>
          <p:nvPr>
            <p:ph type="pic" sz="quarter" idx="16"/>
          </p:nvPr>
        </p:nvSpPr>
        <p:spPr>
          <a:xfrm>
            <a:off x="6185819" y="1136500"/>
            <a:ext cx="2000530" cy="1612167"/>
          </a:xfrm>
          <a:prstGeom prst="rect">
            <a:avLst/>
          </a:prstGeom>
          <a:solidFill>
            <a:schemeClr val="bg2">
              <a:lumMod val="90000"/>
            </a:schemeClr>
          </a:solidFill>
        </p:spPr>
        <p:txBody>
          <a:bodyPr anchor="ctr">
            <a:noAutofit/>
          </a:bodyPr>
          <a:lstStyle>
            <a:lvl1pPr marL="0" indent="0" algn="ctr">
              <a:buNone/>
              <a:defRPr sz="1400">
                <a:solidFill>
                  <a:schemeClr val="tx1"/>
                </a:solidFill>
                <a:latin typeface="+mn-lt"/>
              </a:defRPr>
            </a:lvl1pPr>
          </a:lstStyle>
          <a:p>
            <a:r>
              <a:rPr lang="en-US"/>
              <a:t>Click icon to add picture</a:t>
            </a:r>
          </a:p>
        </p:txBody>
      </p:sp>
      <p:sp>
        <p:nvSpPr>
          <p:cNvPr id="39" name="Text Placeholder 28">
            <a:extLst>
              <a:ext uri="{FF2B5EF4-FFF2-40B4-BE49-F238E27FC236}">
                <a16:creationId xmlns:a16="http://schemas.microsoft.com/office/drawing/2014/main" id="{CC0A1957-087D-BAC8-2FD3-C7879A14D683}"/>
              </a:ext>
            </a:extLst>
          </p:cNvPr>
          <p:cNvSpPr>
            <a:spLocks noGrp="1"/>
          </p:cNvSpPr>
          <p:nvPr>
            <p:ph type="body" sz="quarter" idx="28" hasCustomPrompt="1"/>
          </p:nvPr>
        </p:nvSpPr>
        <p:spPr>
          <a:xfrm>
            <a:off x="6283090" y="2818155"/>
            <a:ext cx="1833441" cy="217186"/>
          </a:xfrm>
          <a:prstGeom prst="rect">
            <a:avLst/>
          </a:prstGeom>
        </p:spPr>
        <p:txBody>
          <a:bodyPr vert="horz" lIns="0" tIns="0" rIns="0" bIns="0" rtlCol="0" anchor="b">
            <a:noAutofit/>
          </a:bodyPr>
          <a:lstStyle>
            <a:lvl1pPr>
              <a:defRPr lang="en-US" sz="1200" spc="20" baseline="0" dirty="0">
                <a:solidFill>
                  <a:schemeClr val="tx1"/>
                </a:solidFill>
                <a:latin typeface="+mn-lt"/>
              </a:defRPr>
            </a:lvl1pPr>
          </a:lstStyle>
          <a:p>
            <a:pPr marL="0" lvl="0" indent="0">
              <a:lnSpc>
                <a:spcPct val="100000"/>
              </a:lnSpc>
              <a:spcBef>
                <a:spcPts val="0"/>
              </a:spcBef>
              <a:buNone/>
            </a:pPr>
            <a:r>
              <a:rPr lang="en-US"/>
              <a:t>Title</a:t>
            </a:r>
          </a:p>
        </p:txBody>
      </p:sp>
      <p:sp>
        <p:nvSpPr>
          <p:cNvPr id="17" name="Picture Placeholder 23">
            <a:extLst>
              <a:ext uri="{FF2B5EF4-FFF2-40B4-BE49-F238E27FC236}">
                <a16:creationId xmlns:a16="http://schemas.microsoft.com/office/drawing/2014/main" id="{C0FA0782-5A43-CA2A-3152-A02B9D5D744A}"/>
              </a:ext>
            </a:extLst>
          </p:cNvPr>
          <p:cNvSpPr>
            <a:spLocks noGrp="1"/>
          </p:cNvSpPr>
          <p:nvPr>
            <p:ph type="pic" sz="quarter" idx="14"/>
          </p:nvPr>
        </p:nvSpPr>
        <p:spPr>
          <a:xfrm>
            <a:off x="8733396" y="1142730"/>
            <a:ext cx="2000530" cy="1612167"/>
          </a:xfrm>
          <a:prstGeom prst="rect">
            <a:avLst/>
          </a:prstGeom>
          <a:solidFill>
            <a:schemeClr val="bg2">
              <a:lumMod val="90000"/>
            </a:schemeClr>
          </a:solidFill>
        </p:spPr>
        <p:txBody>
          <a:bodyPr anchor="ctr">
            <a:noAutofit/>
          </a:bodyPr>
          <a:lstStyle>
            <a:lvl1pPr marL="0" indent="0" algn="ctr">
              <a:buNone/>
              <a:defRPr sz="1400">
                <a:solidFill>
                  <a:schemeClr val="tx1"/>
                </a:solidFill>
                <a:latin typeface="+mn-lt"/>
              </a:defRPr>
            </a:lvl1pPr>
          </a:lstStyle>
          <a:p>
            <a:r>
              <a:rPr lang="en-US"/>
              <a:t>Click icon to add picture</a:t>
            </a:r>
          </a:p>
        </p:txBody>
      </p:sp>
      <p:sp>
        <p:nvSpPr>
          <p:cNvPr id="42" name="Text Placeholder 28">
            <a:extLst>
              <a:ext uri="{FF2B5EF4-FFF2-40B4-BE49-F238E27FC236}">
                <a16:creationId xmlns:a16="http://schemas.microsoft.com/office/drawing/2014/main" id="{8A2E2333-661F-499A-4099-13003D5327DE}"/>
              </a:ext>
            </a:extLst>
          </p:cNvPr>
          <p:cNvSpPr>
            <a:spLocks noGrp="1"/>
          </p:cNvSpPr>
          <p:nvPr>
            <p:ph type="body" sz="quarter" idx="30" hasCustomPrompt="1"/>
          </p:nvPr>
        </p:nvSpPr>
        <p:spPr>
          <a:xfrm>
            <a:off x="8831978" y="2816039"/>
            <a:ext cx="1833441" cy="217186"/>
          </a:xfrm>
          <a:prstGeom prst="rect">
            <a:avLst/>
          </a:prstGeom>
        </p:spPr>
        <p:txBody>
          <a:bodyPr vert="horz" lIns="0" tIns="0" rIns="0" bIns="0" rtlCol="0" anchor="b">
            <a:noAutofit/>
          </a:bodyPr>
          <a:lstStyle>
            <a:lvl1pPr>
              <a:defRPr lang="en-US" sz="1200" spc="20" baseline="0" dirty="0">
                <a:solidFill>
                  <a:schemeClr val="tx1"/>
                </a:solidFill>
                <a:latin typeface="+mn-lt"/>
              </a:defRPr>
            </a:lvl1pPr>
          </a:lstStyle>
          <a:p>
            <a:pPr marL="0" lvl="0" indent="0">
              <a:lnSpc>
                <a:spcPct val="100000"/>
              </a:lnSpc>
              <a:spcBef>
                <a:spcPts val="0"/>
              </a:spcBef>
              <a:buNone/>
            </a:pPr>
            <a:r>
              <a:rPr lang="en-US"/>
              <a:t>Title</a:t>
            </a:r>
          </a:p>
        </p:txBody>
      </p:sp>
      <p:sp>
        <p:nvSpPr>
          <p:cNvPr id="24" name="Picture Placeholder 23">
            <a:extLst>
              <a:ext uri="{FF2B5EF4-FFF2-40B4-BE49-F238E27FC236}">
                <a16:creationId xmlns:a16="http://schemas.microsoft.com/office/drawing/2014/main" id="{BC2B0E64-6036-C50A-4B09-3307E136D0DB}"/>
              </a:ext>
            </a:extLst>
          </p:cNvPr>
          <p:cNvSpPr>
            <a:spLocks noGrp="1"/>
          </p:cNvSpPr>
          <p:nvPr>
            <p:ph type="pic" sz="quarter" idx="17"/>
          </p:nvPr>
        </p:nvSpPr>
        <p:spPr>
          <a:xfrm>
            <a:off x="1090665" y="3694806"/>
            <a:ext cx="2000530" cy="1612167"/>
          </a:xfrm>
          <a:prstGeom prst="rect">
            <a:avLst/>
          </a:prstGeom>
          <a:solidFill>
            <a:schemeClr val="bg2">
              <a:lumMod val="90000"/>
            </a:schemeClr>
          </a:solidFill>
        </p:spPr>
        <p:txBody>
          <a:bodyPr anchor="ctr">
            <a:noAutofit/>
          </a:bodyPr>
          <a:lstStyle>
            <a:lvl1pPr marL="0" indent="0" algn="ctr">
              <a:buNone/>
              <a:defRPr sz="1400">
                <a:solidFill>
                  <a:schemeClr val="tx1"/>
                </a:solidFill>
                <a:latin typeface="+mn-lt"/>
              </a:defRPr>
            </a:lvl1pPr>
          </a:lstStyle>
          <a:p>
            <a:r>
              <a:rPr lang="en-US"/>
              <a:t>Click icon to add picture</a:t>
            </a:r>
          </a:p>
        </p:txBody>
      </p:sp>
      <p:sp>
        <p:nvSpPr>
          <p:cNvPr id="33" name="Text Placeholder 28">
            <a:extLst>
              <a:ext uri="{FF2B5EF4-FFF2-40B4-BE49-F238E27FC236}">
                <a16:creationId xmlns:a16="http://schemas.microsoft.com/office/drawing/2014/main" id="{34A00EE2-7DE2-BF48-E0C1-81C2158B4107}"/>
              </a:ext>
            </a:extLst>
          </p:cNvPr>
          <p:cNvSpPr>
            <a:spLocks noGrp="1"/>
          </p:cNvSpPr>
          <p:nvPr>
            <p:ph type="body" sz="quarter" idx="24" hasCustomPrompt="1"/>
          </p:nvPr>
        </p:nvSpPr>
        <p:spPr>
          <a:xfrm>
            <a:off x="1185312" y="5374549"/>
            <a:ext cx="1833441" cy="217186"/>
          </a:xfrm>
          <a:prstGeom prst="rect">
            <a:avLst/>
          </a:prstGeom>
        </p:spPr>
        <p:txBody>
          <a:bodyPr vert="horz" lIns="0" tIns="0" rIns="0" bIns="0" rtlCol="0" anchor="b">
            <a:noAutofit/>
          </a:bodyPr>
          <a:lstStyle>
            <a:lvl1pPr>
              <a:defRPr lang="en-US" sz="1200" spc="20" baseline="0" dirty="0">
                <a:solidFill>
                  <a:schemeClr val="tx1"/>
                </a:solidFill>
                <a:latin typeface="+mn-lt"/>
              </a:defRPr>
            </a:lvl1pPr>
          </a:lstStyle>
          <a:p>
            <a:pPr marL="0" lvl="0" indent="0">
              <a:lnSpc>
                <a:spcPct val="100000"/>
              </a:lnSpc>
              <a:spcBef>
                <a:spcPts val="0"/>
              </a:spcBef>
              <a:buNone/>
            </a:pPr>
            <a:r>
              <a:rPr lang="en-US"/>
              <a:t>Title</a:t>
            </a:r>
          </a:p>
        </p:txBody>
      </p:sp>
      <p:sp>
        <p:nvSpPr>
          <p:cNvPr id="26" name="Picture Placeholder 23">
            <a:extLst>
              <a:ext uri="{FF2B5EF4-FFF2-40B4-BE49-F238E27FC236}">
                <a16:creationId xmlns:a16="http://schemas.microsoft.com/office/drawing/2014/main" id="{90EE9725-A8CC-5A72-59F1-663EECC9FDF7}"/>
              </a:ext>
            </a:extLst>
          </p:cNvPr>
          <p:cNvSpPr>
            <a:spLocks noGrp="1"/>
          </p:cNvSpPr>
          <p:nvPr>
            <p:ph type="pic" sz="quarter" idx="19"/>
          </p:nvPr>
        </p:nvSpPr>
        <p:spPr>
          <a:xfrm>
            <a:off x="3638242" y="3692494"/>
            <a:ext cx="2000530" cy="1612167"/>
          </a:xfrm>
          <a:prstGeom prst="rect">
            <a:avLst/>
          </a:prstGeom>
          <a:solidFill>
            <a:schemeClr val="bg2">
              <a:lumMod val="90000"/>
            </a:schemeClr>
          </a:solidFill>
        </p:spPr>
        <p:txBody>
          <a:bodyPr anchor="ctr">
            <a:noAutofit/>
          </a:bodyPr>
          <a:lstStyle>
            <a:lvl1pPr marL="0" indent="0" algn="ctr">
              <a:buNone/>
              <a:defRPr sz="1400">
                <a:solidFill>
                  <a:schemeClr val="tx1"/>
                </a:solidFill>
                <a:latin typeface="+mn-lt"/>
              </a:defRPr>
            </a:lvl1pPr>
          </a:lstStyle>
          <a:p>
            <a:r>
              <a:rPr lang="en-US"/>
              <a:t>Click icon to add picture</a:t>
            </a:r>
          </a:p>
        </p:txBody>
      </p:sp>
      <p:sp>
        <p:nvSpPr>
          <p:cNvPr id="45" name="Text Placeholder 28">
            <a:extLst>
              <a:ext uri="{FF2B5EF4-FFF2-40B4-BE49-F238E27FC236}">
                <a16:creationId xmlns:a16="http://schemas.microsoft.com/office/drawing/2014/main" id="{F3B25311-1AE4-31EC-9514-AD4642A2B4F9}"/>
              </a:ext>
            </a:extLst>
          </p:cNvPr>
          <p:cNvSpPr>
            <a:spLocks noGrp="1"/>
          </p:cNvSpPr>
          <p:nvPr>
            <p:ph type="body" sz="quarter" idx="32" hasCustomPrompt="1"/>
          </p:nvPr>
        </p:nvSpPr>
        <p:spPr>
          <a:xfrm>
            <a:off x="3734201" y="5375766"/>
            <a:ext cx="1833441" cy="217186"/>
          </a:xfrm>
          <a:prstGeom prst="rect">
            <a:avLst/>
          </a:prstGeom>
        </p:spPr>
        <p:txBody>
          <a:bodyPr vert="horz" lIns="0" tIns="0" rIns="0" bIns="0" rtlCol="0" anchor="b">
            <a:noAutofit/>
          </a:bodyPr>
          <a:lstStyle>
            <a:lvl1pPr>
              <a:defRPr lang="en-US" sz="1200" spc="20" baseline="0" dirty="0">
                <a:solidFill>
                  <a:schemeClr val="tx1"/>
                </a:solidFill>
                <a:latin typeface="+mn-lt"/>
              </a:defRPr>
            </a:lvl1pPr>
          </a:lstStyle>
          <a:p>
            <a:pPr marL="0" lvl="0" indent="0">
              <a:lnSpc>
                <a:spcPct val="100000"/>
              </a:lnSpc>
              <a:spcBef>
                <a:spcPts val="0"/>
              </a:spcBef>
              <a:buNone/>
            </a:pPr>
            <a:r>
              <a:rPr lang="en-US"/>
              <a:t>Title</a:t>
            </a:r>
          </a:p>
        </p:txBody>
      </p:sp>
      <p:sp>
        <p:nvSpPr>
          <p:cNvPr id="27" name="Picture Placeholder 23">
            <a:extLst>
              <a:ext uri="{FF2B5EF4-FFF2-40B4-BE49-F238E27FC236}">
                <a16:creationId xmlns:a16="http://schemas.microsoft.com/office/drawing/2014/main" id="{EA14E23B-F3B1-C7A2-B03A-1CEABC2E4CF2}"/>
              </a:ext>
            </a:extLst>
          </p:cNvPr>
          <p:cNvSpPr>
            <a:spLocks noGrp="1"/>
          </p:cNvSpPr>
          <p:nvPr>
            <p:ph type="pic" sz="quarter" idx="20"/>
          </p:nvPr>
        </p:nvSpPr>
        <p:spPr>
          <a:xfrm>
            <a:off x="6185819" y="3693650"/>
            <a:ext cx="2000530" cy="1612167"/>
          </a:xfrm>
          <a:prstGeom prst="rect">
            <a:avLst/>
          </a:prstGeom>
          <a:solidFill>
            <a:schemeClr val="bg2">
              <a:lumMod val="90000"/>
            </a:schemeClr>
          </a:solidFill>
        </p:spPr>
        <p:txBody>
          <a:bodyPr anchor="ctr">
            <a:noAutofit/>
          </a:bodyPr>
          <a:lstStyle>
            <a:lvl1pPr marL="0" indent="0" algn="ctr">
              <a:buNone/>
              <a:defRPr sz="1400">
                <a:solidFill>
                  <a:schemeClr val="tx1"/>
                </a:solidFill>
                <a:latin typeface="+mn-lt"/>
              </a:defRPr>
            </a:lvl1pPr>
          </a:lstStyle>
          <a:p>
            <a:r>
              <a:rPr lang="en-US"/>
              <a:t>Click icon to add picture</a:t>
            </a:r>
          </a:p>
        </p:txBody>
      </p:sp>
      <p:sp>
        <p:nvSpPr>
          <p:cNvPr id="48" name="Text Placeholder 28">
            <a:extLst>
              <a:ext uri="{FF2B5EF4-FFF2-40B4-BE49-F238E27FC236}">
                <a16:creationId xmlns:a16="http://schemas.microsoft.com/office/drawing/2014/main" id="{A39619BE-B308-86FC-D02B-5B8AE1C8BF91}"/>
              </a:ext>
            </a:extLst>
          </p:cNvPr>
          <p:cNvSpPr>
            <a:spLocks noGrp="1"/>
          </p:cNvSpPr>
          <p:nvPr>
            <p:ph type="body" sz="quarter" idx="34" hasCustomPrompt="1"/>
          </p:nvPr>
        </p:nvSpPr>
        <p:spPr>
          <a:xfrm>
            <a:off x="6283090" y="5373332"/>
            <a:ext cx="1833441" cy="217186"/>
          </a:xfrm>
          <a:prstGeom prst="rect">
            <a:avLst/>
          </a:prstGeom>
        </p:spPr>
        <p:txBody>
          <a:bodyPr vert="horz" lIns="0" tIns="0" rIns="0" bIns="0" rtlCol="0" anchor="b">
            <a:noAutofit/>
          </a:bodyPr>
          <a:lstStyle>
            <a:lvl1pPr>
              <a:defRPr lang="en-US" sz="1200" spc="20" baseline="0" dirty="0">
                <a:solidFill>
                  <a:schemeClr val="tx1"/>
                </a:solidFill>
                <a:latin typeface="+mn-lt"/>
              </a:defRPr>
            </a:lvl1pPr>
          </a:lstStyle>
          <a:p>
            <a:pPr marL="0" lvl="0" indent="0">
              <a:lnSpc>
                <a:spcPct val="100000"/>
              </a:lnSpc>
              <a:spcBef>
                <a:spcPts val="0"/>
              </a:spcBef>
              <a:buNone/>
            </a:pPr>
            <a:r>
              <a:rPr lang="en-US"/>
              <a:t>Title</a:t>
            </a:r>
          </a:p>
        </p:txBody>
      </p:sp>
      <p:sp>
        <p:nvSpPr>
          <p:cNvPr id="25" name="Picture Placeholder 23">
            <a:extLst>
              <a:ext uri="{FF2B5EF4-FFF2-40B4-BE49-F238E27FC236}">
                <a16:creationId xmlns:a16="http://schemas.microsoft.com/office/drawing/2014/main" id="{D44FC776-875A-9EAD-435C-F5D0F3DF3852}"/>
              </a:ext>
            </a:extLst>
          </p:cNvPr>
          <p:cNvSpPr>
            <a:spLocks noGrp="1"/>
          </p:cNvSpPr>
          <p:nvPr>
            <p:ph type="pic" sz="quarter" idx="18"/>
          </p:nvPr>
        </p:nvSpPr>
        <p:spPr>
          <a:xfrm>
            <a:off x="8733396" y="3695961"/>
            <a:ext cx="2000530" cy="1612167"/>
          </a:xfrm>
          <a:prstGeom prst="rect">
            <a:avLst/>
          </a:prstGeom>
          <a:solidFill>
            <a:schemeClr val="bg2">
              <a:lumMod val="90000"/>
            </a:schemeClr>
          </a:solidFill>
        </p:spPr>
        <p:txBody>
          <a:bodyPr anchor="ctr">
            <a:noAutofit/>
          </a:bodyPr>
          <a:lstStyle>
            <a:lvl1pPr marL="0" indent="0" algn="ctr">
              <a:buNone/>
              <a:defRPr sz="1400">
                <a:solidFill>
                  <a:schemeClr val="tx1"/>
                </a:solidFill>
                <a:latin typeface="+mn-lt"/>
              </a:defRPr>
            </a:lvl1pPr>
          </a:lstStyle>
          <a:p>
            <a:r>
              <a:rPr lang="en-US"/>
              <a:t>Click icon to add picture</a:t>
            </a:r>
          </a:p>
        </p:txBody>
      </p:sp>
      <p:sp>
        <p:nvSpPr>
          <p:cNvPr id="51" name="Text Placeholder 28">
            <a:extLst>
              <a:ext uri="{FF2B5EF4-FFF2-40B4-BE49-F238E27FC236}">
                <a16:creationId xmlns:a16="http://schemas.microsoft.com/office/drawing/2014/main" id="{4AD10861-EBBA-146D-C4EC-C0252F808B53}"/>
              </a:ext>
            </a:extLst>
          </p:cNvPr>
          <p:cNvSpPr>
            <a:spLocks noGrp="1"/>
          </p:cNvSpPr>
          <p:nvPr>
            <p:ph type="body" sz="quarter" idx="36" hasCustomPrompt="1"/>
          </p:nvPr>
        </p:nvSpPr>
        <p:spPr>
          <a:xfrm>
            <a:off x="8831978" y="5376983"/>
            <a:ext cx="1833441" cy="217186"/>
          </a:xfrm>
          <a:prstGeom prst="rect">
            <a:avLst/>
          </a:prstGeom>
        </p:spPr>
        <p:txBody>
          <a:bodyPr vert="horz" lIns="0" tIns="0" rIns="0" bIns="0" rtlCol="0" anchor="b">
            <a:noAutofit/>
          </a:bodyPr>
          <a:lstStyle>
            <a:lvl1pPr>
              <a:defRPr lang="en-US" sz="1200" spc="20" baseline="0" dirty="0">
                <a:solidFill>
                  <a:schemeClr val="tx1"/>
                </a:solidFill>
                <a:latin typeface="+mn-lt"/>
              </a:defRPr>
            </a:lvl1pPr>
          </a:lstStyle>
          <a:p>
            <a:pPr marL="0" lvl="0" indent="0">
              <a:lnSpc>
                <a:spcPct val="100000"/>
              </a:lnSpc>
              <a:spcBef>
                <a:spcPts val="0"/>
              </a:spcBef>
              <a:buNone/>
            </a:pPr>
            <a:r>
              <a:rPr lang="en-US"/>
              <a:t>Title</a:t>
            </a:r>
          </a:p>
        </p:txBody>
      </p:sp>
    </p:spTree>
    <p:extLst>
      <p:ext uri="{BB962C8B-B14F-4D97-AF65-F5344CB8AC3E}">
        <p14:creationId xmlns:p14="http://schemas.microsoft.com/office/powerpoint/2010/main" val="19826940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11" name="Title 21">
            <a:extLst>
              <a:ext uri="{FF2B5EF4-FFF2-40B4-BE49-F238E27FC236}">
                <a16:creationId xmlns:a16="http://schemas.microsoft.com/office/drawing/2014/main" id="{3995F526-330B-DAB7-25A1-EFA47C9C8033}"/>
              </a:ext>
            </a:extLst>
          </p:cNvPr>
          <p:cNvSpPr>
            <a:spLocks noGrp="1"/>
          </p:cNvSpPr>
          <p:nvPr>
            <p:ph type="title" hasCustomPrompt="1"/>
          </p:nvPr>
        </p:nvSpPr>
        <p:spPr>
          <a:xfrm>
            <a:off x="847384" y="783390"/>
            <a:ext cx="5744335" cy="979204"/>
          </a:xfrm>
          <a:prstGeom prst="rect">
            <a:avLst/>
          </a:prstGeom>
        </p:spPr>
        <p:txBody>
          <a:bodyPr lIns="0" tIns="0" rIns="0" bIns="0" anchor="t">
            <a:noAutofit/>
          </a:bodyPr>
          <a:lstStyle>
            <a:lvl1pPr>
              <a:defRPr sz="3600" cap="all" baseline="0"/>
            </a:lvl1pPr>
          </a:lstStyle>
          <a:p>
            <a:r>
              <a:rPr lang="en-US"/>
              <a:t>CLICK TO EDIT MASTER TITLE</a:t>
            </a:r>
          </a:p>
        </p:txBody>
      </p:sp>
      <p:sp>
        <p:nvSpPr>
          <p:cNvPr id="15" name="Text Placeholder 28">
            <a:extLst>
              <a:ext uri="{FF2B5EF4-FFF2-40B4-BE49-F238E27FC236}">
                <a16:creationId xmlns:a16="http://schemas.microsoft.com/office/drawing/2014/main" id="{93B8605C-A60E-DE47-5851-9BF04601C891}"/>
              </a:ext>
            </a:extLst>
          </p:cNvPr>
          <p:cNvSpPr>
            <a:spLocks noGrp="1"/>
          </p:cNvSpPr>
          <p:nvPr>
            <p:ph type="body" sz="quarter" idx="31" hasCustomPrompt="1"/>
          </p:nvPr>
        </p:nvSpPr>
        <p:spPr>
          <a:xfrm>
            <a:off x="852790" y="1762594"/>
            <a:ext cx="5753520" cy="631867"/>
          </a:xfrm>
          <a:prstGeom prst="rect">
            <a:avLst/>
          </a:prstGeom>
        </p:spPr>
        <p:txBody>
          <a:bodyPr lIns="0" tIns="0" rIns="0" bIns="0" anchor="b">
            <a:noAutofit/>
          </a:bodyPr>
          <a:lstStyle>
            <a:lvl1pPr marL="0" indent="0" algn="l">
              <a:lnSpc>
                <a:spcPct val="100000"/>
              </a:lnSpc>
              <a:spcBef>
                <a:spcPts val="0"/>
              </a:spcBef>
              <a:buNone/>
              <a:defRPr lang="en-US" sz="2000" b="1" i="0" kern="1200" cap="all" spc="300" baseline="0" dirty="0">
                <a:solidFill>
                  <a:schemeClr val="tx1"/>
                </a:solidFill>
                <a:latin typeface="+mj-lt"/>
                <a:ea typeface="+mn-ea"/>
                <a:cs typeface="Arial Black" panose="020B0604020202020204" pitchFamily="34" charset="0"/>
              </a:defRPr>
            </a:lvl1pPr>
          </a:lstStyle>
          <a:p>
            <a:r>
              <a:rPr lang="en-US"/>
              <a:t>CLICK TO EDIT MASTER SUBTITLE STYLE</a:t>
            </a:r>
          </a:p>
        </p:txBody>
      </p:sp>
      <p:sp>
        <p:nvSpPr>
          <p:cNvPr id="40" name="Text Placeholder 28">
            <a:extLst>
              <a:ext uri="{FF2B5EF4-FFF2-40B4-BE49-F238E27FC236}">
                <a16:creationId xmlns:a16="http://schemas.microsoft.com/office/drawing/2014/main" id="{7B436DCE-21AD-38E2-5C66-1BA09385112D}"/>
              </a:ext>
            </a:extLst>
          </p:cNvPr>
          <p:cNvSpPr>
            <a:spLocks noGrp="1"/>
          </p:cNvSpPr>
          <p:nvPr>
            <p:ph type="body" sz="quarter" idx="29" hasCustomPrompt="1"/>
          </p:nvPr>
        </p:nvSpPr>
        <p:spPr>
          <a:xfrm>
            <a:off x="851805" y="2451613"/>
            <a:ext cx="5257800" cy="1311566"/>
          </a:xfrm>
          <a:prstGeom prst="rect">
            <a:avLst/>
          </a:prstGeom>
        </p:spPr>
        <p:txBody>
          <a:bodyPr vert="horz" lIns="0" tIns="0" rIns="0" bIns="0" rtlCol="0">
            <a:noAutofit/>
          </a:bodyPr>
          <a:lstStyle>
            <a:lvl1pPr marL="0" indent="0">
              <a:buFont typeface="Arial" panose="020B0604020202020204" pitchFamily="34" charset="0"/>
              <a:buChar char="•"/>
              <a:defRPr lang="en-US" sz="1400" spc="0" baseline="0" dirty="0"/>
            </a:lvl1pPr>
          </a:lstStyle>
          <a:p>
            <a:pPr marL="285750" lvl="0" indent="-285750">
              <a:lnSpc>
                <a:spcPct val="100000"/>
              </a:lnSpc>
              <a:spcBef>
                <a:spcPts val="0"/>
              </a:spcBef>
            </a:pPr>
            <a:r>
              <a:rPr lang="en-US"/>
              <a:t>Second level</a:t>
            </a:r>
          </a:p>
          <a:p>
            <a:pPr marL="285750" lvl="0" indent="-285750">
              <a:lnSpc>
                <a:spcPct val="100000"/>
              </a:lnSpc>
              <a:spcBef>
                <a:spcPts val="0"/>
              </a:spcBef>
            </a:pPr>
            <a:endParaRPr lang="en-US"/>
          </a:p>
        </p:txBody>
      </p:sp>
      <p:sp>
        <p:nvSpPr>
          <p:cNvPr id="20" name="Text Placeholder 28">
            <a:extLst>
              <a:ext uri="{FF2B5EF4-FFF2-40B4-BE49-F238E27FC236}">
                <a16:creationId xmlns:a16="http://schemas.microsoft.com/office/drawing/2014/main" id="{3A8FAFF0-E023-1B32-CC58-E8ABA8632D2E}"/>
              </a:ext>
            </a:extLst>
          </p:cNvPr>
          <p:cNvSpPr>
            <a:spLocks noGrp="1"/>
          </p:cNvSpPr>
          <p:nvPr>
            <p:ph type="body" sz="quarter" idx="33" hasCustomPrompt="1"/>
          </p:nvPr>
        </p:nvSpPr>
        <p:spPr>
          <a:xfrm>
            <a:off x="852790" y="3955725"/>
            <a:ext cx="5753520" cy="631867"/>
          </a:xfrm>
          <a:prstGeom prst="rect">
            <a:avLst/>
          </a:prstGeom>
        </p:spPr>
        <p:txBody>
          <a:bodyPr lIns="0" tIns="0" rIns="0" bIns="0" anchor="b">
            <a:noAutofit/>
          </a:bodyPr>
          <a:lstStyle>
            <a:lvl1pPr marL="0" indent="0" algn="l">
              <a:lnSpc>
                <a:spcPct val="100000"/>
              </a:lnSpc>
              <a:spcBef>
                <a:spcPts val="0"/>
              </a:spcBef>
              <a:buNone/>
              <a:defRPr lang="en-US" sz="2000" b="1" i="0" kern="1200" cap="all" spc="300" baseline="0" dirty="0">
                <a:solidFill>
                  <a:schemeClr val="tx1"/>
                </a:solidFill>
                <a:latin typeface="+mj-lt"/>
                <a:ea typeface="+mn-ea"/>
                <a:cs typeface="Arial Black" panose="020B0604020202020204" pitchFamily="34" charset="0"/>
              </a:defRPr>
            </a:lvl1pPr>
          </a:lstStyle>
          <a:p>
            <a:r>
              <a:rPr lang="en-US"/>
              <a:t>CLICK TO EDIT MASTER SUBTITLE STYLE</a:t>
            </a:r>
          </a:p>
        </p:txBody>
      </p:sp>
      <p:sp>
        <p:nvSpPr>
          <p:cNvPr id="19" name="Text Placeholder 28">
            <a:extLst>
              <a:ext uri="{FF2B5EF4-FFF2-40B4-BE49-F238E27FC236}">
                <a16:creationId xmlns:a16="http://schemas.microsoft.com/office/drawing/2014/main" id="{B73215FA-B8EB-7DD7-837F-F76B74F83728}"/>
              </a:ext>
            </a:extLst>
          </p:cNvPr>
          <p:cNvSpPr>
            <a:spLocks noGrp="1"/>
          </p:cNvSpPr>
          <p:nvPr>
            <p:ph type="body" sz="quarter" idx="32" hasCustomPrompt="1"/>
          </p:nvPr>
        </p:nvSpPr>
        <p:spPr>
          <a:xfrm>
            <a:off x="851805" y="4644744"/>
            <a:ext cx="5257800" cy="832420"/>
          </a:xfrm>
          <a:prstGeom prst="rect">
            <a:avLst/>
          </a:prstGeom>
        </p:spPr>
        <p:txBody>
          <a:bodyPr vert="horz" lIns="0" tIns="0" rIns="0" bIns="0" rtlCol="0">
            <a:noAutofit/>
          </a:bodyPr>
          <a:lstStyle>
            <a:lvl1pPr marL="0" indent="0">
              <a:buFont typeface="Arial" panose="020B0604020202020204" pitchFamily="34" charset="0"/>
              <a:buChar char="•"/>
              <a:defRPr lang="en-US" sz="1400" spc="0" baseline="0" dirty="0"/>
            </a:lvl1pPr>
          </a:lstStyle>
          <a:p>
            <a:pPr marL="285750" lvl="0" indent="-285750">
              <a:lnSpc>
                <a:spcPct val="100000"/>
              </a:lnSpc>
              <a:spcBef>
                <a:spcPts val="0"/>
              </a:spcBef>
            </a:pPr>
            <a:r>
              <a:rPr lang="en-US"/>
              <a:t>Second level</a:t>
            </a:r>
          </a:p>
          <a:p>
            <a:pPr marL="285750" lvl="0" indent="-285750">
              <a:lnSpc>
                <a:spcPct val="100000"/>
              </a:lnSpc>
              <a:spcBef>
                <a:spcPts val="0"/>
              </a:spcBef>
            </a:pPr>
            <a:endParaRPr lang="en-US"/>
          </a:p>
        </p:txBody>
      </p:sp>
      <p:sp>
        <p:nvSpPr>
          <p:cNvPr id="18" name="Picture Placeholder 17">
            <a:extLst>
              <a:ext uri="{FF2B5EF4-FFF2-40B4-BE49-F238E27FC236}">
                <a16:creationId xmlns:a16="http://schemas.microsoft.com/office/drawing/2014/main" id="{C39E8D03-897F-C49F-D816-03B8BD63013D}"/>
              </a:ext>
            </a:extLst>
          </p:cNvPr>
          <p:cNvSpPr>
            <a:spLocks noGrp="1"/>
          </p:cNvSpPr>
          <p:nvPr>
            <p:ph type="pic" sz="quarter" idx="10"/>
          </p:nvPr>
        </p:nvSpPr>
        <p:spPr>
          <a:xfrm>
            <a:off x="7214510" y="783390"/>
            <a:ext cx="2243137" cy="4621056"/>
          </a:xfrm>
          <a:prstGeom prst="rect">
            <a:avLst/>
          </a:prstGeom>
          <a:solidFill>
            <a:schemeClr val="bg2">
              <a:lumMod val="90000"/>
            </a:schemeClr>
          </a:solidFill>
        </p:spPr>
        <p:txBody>
          <a:bodyPr anchor="ctr">
            <a:noAutofit/>
          </a:bodyPr>
          <a:lstStyle>
            <a:lvl1pPr algn="ctr">
              <a:defRPr/>
            </a:lvl1pPr>
          </a:lstStyle>
          <a:p>
            <a:r>
              <a:rPr lang="en-US"/>
              <a:t>Click icon to add picture</a:t>
            </a:r>
          </a:p>
        </p:txBody>
      </p:sp>
      <p:sp>
        <p:nvSpPr>
          <p:cNvPr id="22" name="Picture Placeholder 17">
            <a:extLst>
              <a:ext uri="{FF2B5EF4-FFF2-40B4-BE49-F238E27FC236}">
                <a16:creationId xmlns:a16="http://schemas.microsoft.com/office/drawing/2014/main" id="{DE571619-8CCB-E378-472D-84C8ED7F8AC4}"/>
              </a:ext>
            </a:extLst>
          </p:cNvPr>
          <p:cNvSpPr>
            <a:spLocks noGrp="1"/>
          </p:cNvSpPr>
          <p:nvPr>
            <p:ph type="pic" sz="quarter" idx="13"/>
          </p:nvPr>
        </p:nvSpPr>
        <p:spPr>
          <a:xfrm>
            <a:off x="9791099" y="783390"/>
            <a:ext cx="1672682" cy="2197567"/>
          </a:xfrm>
          <a:prstGeom prst="rect">
            <a:avLst/>
          </a:prstGeom>
          <a:solidFill>
            <a:schemeClr val="tx1">
              <a:lumMod val="20000"/>
              <a:lumOff val="80000"/>
            </a:schemeClr>
          </a:solidFill>
        </p:spPr>
        <p:txBody>
          <a:bodyPr anchor="ctr">
            <a:noAutofit/>
          </a:bodyPr>
          <a:lstStyle>
            <a:lvl1pPr algn="ctr">
              <a:defRPr/>
            </a:lvl1pPr>
          </a:lstStyle>
          <a:p>
            <a:r>
              <a:rPr lang="en-US"/>
              <a:t>Click icon to add picture</a:t>
            </a:r>
          </a:p>
        </p:txBody>
      </p:sp>
      <p:sp>
        <p:nvSpPr>
          <p:cNvPr id="23" name="Picture Placeholder 17">
            <a:extLst>
              <a:ext uri="{FF2B5EF4-FFF2-40B4-BE49-F238E27FC236}">
                <a16:creationId xmlns:a16="http://schemas.microsoft.com/office/drawing/2014/main" id="{4A772672-1696-B0AC-34A7-37560F101DFE}"/>
              </a:ext>
            </a:extLst>
          </p:cNvPr>
          <p:cNvSpPr>
            <a:spLocks noGrp="1"/>
          </p:cNvSpPr>
          <p:nvPr>
            <p:ph type="pic" sz="quarter" idx="14"/>
          </p:nvPr>
        </p:nvSpPr>
        <p:spPr>
          <a:xfrm>
            <a:off x="9791099" y="3206879"/>
            <a:ext cx="1672682" cy="2197567"/>
          </a:xfrm>
          <a:prstGeom prst="rect">
            <a:avLst/>
          </a:prstGeom>
          <a:solidFill>
            <a:schemeClr val="bg2">
              <a:lumMod val="90000"/>
            </a:schemeClr>
          </a:solidFill>
        </p:spPr>
        <p:txBody>
          <a:bodyPr anchor="ctr">
            <a:noAutofit/>
          </a:bodyPr>
          <a:lstStyle>
            <a:lvl1pPr algn="ctr">
              <a:defRPr/>
            </a:lvl1pPr>
          </a:lstStyle>
          <a:p>
            <a:r>
              <a:rPr lang="en-US"/>
              <a:t>Click icon to add picture</a:t>
            </a:r>
          </a:p>
        </p:txBody>
      </p:sp>
    </p:spTree>
    <p:extLst>
      <p:ext uri="{BB962C8B-B14F-4D97-AF65-F5344CB8AC3E}">
        <p14:creationId xmlns:p14="http://schemas.microsoft.com/office/powerpoint/2010/main" val="398992914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 Elements">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9DE7CA9C-8486-4EA1-8701-DB28FF478598}"/>
              </a:ext>
            </a:extLst>
          </p:cNvPr>
          <p:cNvSpPr/>
          <p:nvPr userDrawn="1"/>
        </p:nvSpPr>
        <p:spPr>
          <a:xfrm>
            <a:off x="1836222" y="1165619"/>
            <a:ext cx="956930" cy="956930"/>
          </a:xfrm>
          <a:prstGeom prst="ellipse">
            <a:avLst/>
          </a:prstGeom>
          <a:solidFill>
            <a:srgbClr val="013F7A">
              <a:alpha val="7449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solidFill>
                <a:schemeClr val="accent1"/>
              </a:solidFill>
            </a:endParaRPr>
          </a:p>
        </p:txBody>
      </p:sp>
      <p:sp>
        <p:nvSpPr>
          <p:cNvPr id="26" name="Picture Placeholder 13">
            <a:extLst>
              <a:ext uri="{FF2B5EF4-FFF2-40B4-BE49-F238E27FC236}">
                <a16:creationId xmlns:a16="http://schemas.microsoft.com/office/drawing/2014/main" id="{5C378C59-971F-BF38-742D-D95B205A12CA}"/>
              </a:ext>
            </a:extLst>
          </p:cNvPr>
          <p:cNvSpPr>
            <a:spLocks noGrp="1"/>
          </p:cNvSpPr>
          <p:nvPr>
            <p:ph type="pic" sz="quarter" idx="32"/>
          </p:nvPr>
        </p:nvSpPr>
        <p:spPr>
          <a:xfrm>
            <a:off x="1762811" y="1092234"/>
            <a:ext cx="1159161" cy="1036101"/>
          </a:xfrm>
          <a:prstGeom prst="rect">
            <a:avLst/>
          </a:prstGeom>
          <a:noFill/>
        </p:spPr>
        <p:txBody>
          <a:bodyPr anchor="ctr">
            <a:noAutofit/>
          </a:bodyPr>
          <a:lstStyle>
            <a:lvl1pPr algn="ctr">
              <a:defRPr sz="1600"/>
            </a:lvl1pPr>
          </a:lstStyle>
          <a:p>
            <a:r>
              <a:rPr lang="en-US"/>
              <a:t>Click icon to add picture</a:t>
            </a:r>
          </a:p>
        </p:txBody>
      </p:sp>
      <p:sp>
        <p:nvSpPr>
          <p:cNvPr id="21" name="Subtitle 2">
            <a:extLst>
              <a:ext uri="{FF2B5EF4-FFF2-40B4-BE49-F238E27FC236}">
                <a16:creationId xmlns:a16="http://schemas.microsoft.com/office/drawing/2014/main" id="{3BAF3E19-6FBE-8CBB-4079-33F65C860D3F}"/>
              </a:ext>
            </a:extLst>
          </p:cNvPr>
          <p:cNvSpPr>
            <a:spLocks noGrp="1"/>
          </p:cNvSpPr>
          <p:nvPr>
            <p:ph type="subTitle" idx="1" hasCustomPrompt="1"/>
          </p:nvPr>
        </p:nvSpPr>
        <p:spPr>
          <a:xfrm>
            <a:off x="844257" y="2364563"/>
            <a:ext cx="2940863" cy="1002007"/>
          </a:xfrm>
          <a:prstGeom prst="rect">
            <a:avLst/>
          </a:prstGeom>
        </p:spPr>
        <p:txBody>
          <a:bodyPr anchor="b">
            <a:noAutofit/>
          </a:bodyPr>
          <a:lstStyle>
            <a:lvl1pPr marL="0" indent="0" algn="l">
              <a:lnSpc>
                <a:spcPct val="100000"/>
              </a:lnSpc>
              <a:buNone/>
              <a:defRPr sz="2000" b="1" i="0" cap="all" spc="300" baseline="0">
                <a:latin typeface="+mj-lt"/>
                <a:cs typeface="Arial Black"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2" name="Content Placeholder 2">
            <a:extLst>
              <a:ext uri="{FF2B5EF4-FFF2-40B4-BE49-F238E27FC236}">
                <a16:creationId xmlns:a16="http://schemas.microsoft.com/office/drawing/2014/main" id="{16C42666-9F54-E92B-0327-85CCBAD21F0A}"/>
              </a:ext>
            </a:extLst>
          </p:cNvPr>
          <p:cNvSpPr>
            <a:spLocks noGrp="1"/>
          </p:cNvSpPr>
          <p:nvPr>
            <p:ph idx="10" hasCustomPrompt="1"/>
          </p:nvPr>
        </p:nvSpPr>
        <p:spPr>
          <a:xfrm>
            <a:off x="844257" y="3388002"/>
            <a:ext cx="2944737" cy="1879514"/>
          </a:xfrm>
          <a:prstGeom prst="rect">
            <a:avLst/>
          </a:prstGeom>
        </p:spPr>
        <p:txBody>
          <a:bodyPr lIns="0" tIns="0" rIns="0" bIns="0">
            <a:noAutofit/>
          </a:bodyPr>
          <a:lstStyle>
            <a:lvl1pPr marL="285750" indent="-285750">
              <a:lnSpc>
                <a:spcPct val="100000"/>
              </a:lnSpc>
              <a:buFont typeface="Arial" panose="020B0604020202020204" pitchFamily="34" charset="0"/>
              <a:buChar char="•"/>
              <a:defRPr sz="1400" b="0" i="0">
                <a:latin typeface="+mn-lt"/>
              </a:defRPr>
            </a:lvl1pPr>
            <a:lvl2pPr marL="742950" indent="-285750">
              <a:lnSpc>
                <a:spcPct val="100000"/>
              </a:lnSpc>
              <a:buFont typeface="Arial" panose="020B0604020202020204" pitchFamily="34" charset="0"/>
              <a:buChar char="•"/>
              <a:defRPr sz="1400" b="0" i="0">
                <a:latin typeface="+mn-lt"/>
              </a:defRPr>
            </a:lvl2pPr>
            <a:lvl3pPr marL="1200150" indent="-285750">
              <a:lnSpc>
                <a:spcPct val="100000"/>
              </a:lnSpc>
              <a:buFont typeface="Arial" panose="020B0604020202020204" pitchFamily="34" charset="0"/>
              <a:buChar char="•"/>
              <a:defRPr sz="1400" b="0" i="0">
                <a:latin typeface="+mn-lt"/>
              </a:defRPr>
            </a:lvl3pPr>
            <a:lvl4pPr marL="1657350" indent="-285750">
              <a:lnSpc>
                <a:spcPct val="100000"/>
              </a:lnSpc>
              <a:buFont typeface="Arial" panose="020B0604020202020204" pitchFamily="34" charset="0"/>
              <a:buChar char="•"/>
              <a:defRPr sz="1400" b="0" i="0">
                <a:latin typeface="+mn-lt"/>
              </a:defRPr>
            </a:lvl4pPr>
            <a:lvl5pPr marL="2114550" indent="-285750">
              <a:lnSpc>
                <a:spcPct val="100000"/>
              </a:lnSpc>
              <a:buFont typeface="Arial" panose="020B0604020202020204" pitchFamily="34" charset="0"/>
              <a:buChar char="•"/>
              <a:defRPr sz="1400" b="0" i="0">
                <a:latin typeface="+mn-lt"/>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Oval 2">
            <a:extLst>
              <a:ext uri="{FF2B5EF4-FFF2-40B4-BE49-F238E27FC236}">
                <a16:creationId xmlns:a16="http://schemas.microsoft.com/office/drawing/2014/main" id="{FCFF2E1B-0868-370D-4DD5-C9FAA608FAF8}"/>
              </a:ext>
            </a:extLst>
          </p:cNvPr>
          <p:cNvSpPr/>
          <p:nvPr userDrawn="1"/>
        </p:nvSpPr>
        <p:spPr>
          <a:xfrm>
            <a:off x="5617535" y="1165620"/>
            <a:ext cx="956930" cy="956930"/>
          </a:xfrm>
          <a:prstGeom prst="ellipse">
            <a:avLst/>
          </a:prstGeom>
          <a:solidFill>
            <a:srgbClr val="013F7A">
              <a:alpha val="7449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solidFill>
                <a:schemeClr val="accent1"/>
              </a:solidFill>
            </a:endParaRPr>
          </a:p>
        </p:txBody>
      </p:sp>
      <p:sp>
        <p:nvSpPr>
          <p:cNvPr id="14" name="Picture Placeholder 13">
            <a:extLst>
              <a:ext uri="{FF2B5EF4-FFF2-40B4-BE49-F238E27FC236}">
                <a16:creationId xmlns:a16="http://schemas.microsoft.com/office/drawing/2014/main" id="{0B4A9B4F-A838-18BA-A205-674E6E13EB45}"/>
              </a:ext>
            </a:extLst>
          </p:cNvPr>
          <p:cNvSpPr>
            <a:spLocks noGrp="1"/>
          </p:cNvSpPr>
          <p:nvPr>
            <p:ph type="pic" sz="quarter" idx="30"/>
          </p:nvPr>
        </p:nvSpPr>
        <p:spPr>
          <a:xfrm>
            <a:off x="5559687" y="1086447"/>
            <a:ext cx="1159161" cy="1036101"/>
          </a:xfrm>
          <a:prstGeom prst="rect">
            <a:avLst/>
          </a:prstGeom>
          <a:noFill/>
        </p:spPr>
        <p:txBody>
          <a:bodyPr anchor="ctr">
            <a:noAutofit/>
          </a:bodyPr>
          <a:lstStyle>
            <a:lvl1pPr algn="ctr">
              <a:defRPr sz="1600"/>
            </a:lvl1pPr>
          </a:lstStyle>
          <a:p>
            <a:r>
              <a:rPr lang="en-US"/>
              <a:t>Click icon to add picture</a:t>
            </a:r>
          </a:p>
        </p:txBody>
      </p:sp>
      <p:sp>
        <p:nvSpPr>
          <p:cNvPr id="31" name="Text Placeholder 28">
            <a:extLst>
              <a:ext uri="{FF2B5EF4-FFF2-40B4-BE49-F238E27FC236}">
                <a16:creationId xmlns:a16="http://schemas.microsoft.com/office/drawing/2014/main" id="{35959781-AA1F-7789-57AC-F3583B408E73}"/>
              </a:ext>
            </a:extLst>
          </p:cNvPr>
          <p:cNvSpPr>
            <a:spLocks noGrp="1"/>
          </p:cNvSpPr>
          <p:nvPr>
            <p:ph type="body" sz="quarter" idx="28" hasCustomPrompt="1"/>
          </p:nvPr>
        </p:nvSpPr>
        <p:spPr>
          <a:xfrm>
            <a:off x="4617227" y="2399100"/>
            <a:ext cx="2940864" cy="988902"/>
          </a:xfrm>
          <a:prstGeom prst="rect">
            <a:avLst/>
          </a:prstGeom>
        </p:spPr>
        <p:txBody>
          <a:bodyPr lIns="0" tIns="0" rIns="0" bIns="0" anchor="b">
            <a:noAutofit/>
          </a:bodyPr>
          <a:lstStyle>
            <a:lvl1pPr marL="0" indent="0" algn="l">
              <a:lnSpc>
                <a:spcPct val="100000"/>
              </a:lnSpc>
              <a:spcBef>
                <a:spcPts val="0"/>
              </a:spcBef>
              <a:buNone/>
              <a:defRPr lang="en-US" sz="2000" b="1" i="0" kern="1200" cap="all" spc="300" baseline="0" dirty="0">
                <a:solidFill>
                  <a:schemeClr val="tx1"/>
                </a:solidFill>
                <a:latin typeface="+mj-lt"/>
                <a:ea typeface="+mn-ea"/>
                <a:cs typeface="Arial Black" panose="020B0604020202020204" pitchFamily="34" charset="0"/>
              </a:defRPr>
            </a:lvl1pPr>
          </a:lstStyle>
          <a:p>
            <a:r>
              <a:rPr lang="en-US"/>
              <a:t>CLICK TO EDIT MASTER SUBTITLE STYLE</a:t>
            </a:r>
          </a:p>
        </p:txBody>
      </p:sp>
      <p:sp>
        <p:nvSpPr>
          <p:cNvPr id="24" name="Content Placeholder 2">
            <a:extLst>
              <a:ext uri="{FF2B5EF4-FFF2-40B4-BE49-F238E27FC236}">
                <a16:creationId xmlns:a16="http://schemas.microsoft.com/office/drawing/2014/main" id="{73AFA26A-367B-C958-6FDA-30DC18B38549}"/>
              </a:ext>
            </a:extLst>
          </p:cNvPr>
          <p:cNvSpPr>
            <a:spLocks noGrp="1"/>
          </p:cNvSpPr>
          <p:nvPr>
            <p:ph idx="12" hasCustomPrompt="1"/>
          </p:nvPr>
        </p:nvSpPr>
        <p:spPr>
          <a:xfrm>
            <a:off x="4617226" y="3401106"/>
            <a:ext cx="2944737" cy="1879515"/>
          </a:xfrm>
          <a:prstGeom prst="rect">
            <a:avLst/>
          </a:prstGeom>
        </p:spPr>
        <p:txBody>
          <a:bodyPr tIns="0" bIns="0">
            <a:noAutofit/>
          </a:bodyPr>
          <a:lstStyle>
            <a:lvl1pPr marL="285750" indent="-285750">
              <a:lnSpc>
                <a:spcPct val="100000"/>
              </a:lnSpc>
              <a:buFont typeface="Arial" panose="020B0604020202020204" pitchFamily="34" charset="0"/>
              <a:buChar char="•"/>
              <a:defRPr sz="1400" b="0" i="0">
                <a:latin typeface="+mn-lt"/>
              </a:defRPr>
            </a:lvl1pPr>
            <a:lvl2pPr marL="742950" indent="-285750">
              <a:lnSpc>
                <a:spcPct val="100000"/>
              </a:lnSpc>
              <a:buFont typeface="Arial" panose="020B0604020202020204" pitchFamily="34" charset="0"/>
              <a:buChar char="•"/>
              <a:defRPr sz="1400" b="0" i="0">
                <a:latin typeface="+mn-lt"/>
              </a:defRPr>
            </a:lvl2pPr>
            <a:lvl3pPr marL="1200150" indent="-285750">
              <a:lnSpc>
                <a:spcPct val="100000"/>
              </a:lnSpc>
              <a:buFont typeface="Arial" panose="020B0604020202020204" pitchFamily="34" charset="0"/>
              <a:buChar char="•"/>
              <a:defRPr sz="1400" b="0" i="0">
                <a:latin typeface="+mn-lt"/>
              </a:defRPr>
            </a:lvl3pPr>
            <a:lvl4pPr marL="1657350" indent="-285750">
              <a:lnSpc>
                <a:spcPct val="100000"/>
              </a:lnSpc>
              <a:buFont typeface="Arial" panose="020B0604020202020204" pitchFamily="34" charset="0"/>
              <a:buChar char="•"/>
              <a:defRPr sz="1400" b="0" i="0">
                <a:latin typeface="+mn-lt"/>
              </a:defRPr>
            </a:lvl4pPr>
            <a:lvl5pPr marL="2114550" indent="-285750">
              <a:lnSpc>
                <a:spcPct val="100000"/>
              </a:lnSpc>
              <a:buFont typeface="Arial" panose="020B0604020202020204" pitchFamily="34" charset="0"/>
              <a:buChar char="•"/>
              <a:defRPr sz="1400" b="0" i="0">
                <a:latin typeface="+mn-lt"/>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Oval 3">
            <a:extLst>
              <a:ext uri="{FF2B5EF4-FFF2-40B4-BE49-F238E27FC236}">
                <a16:creationId xmlns:a16="http://schemas.microsoft.com/office/drawing/2014/main" id="{BE993317-B15E-4278-C4C8-D2C8F54AED79}"/>
              </a:ext>
            </a:extLst>
          </p:cNvPr>
          <p:cNvSpPr/>
          <p:nvPr userDrawn="1"/>
        </p:nvSpPr>
        <p:spPr>
          <a:xfrm>
            <a:off x="9392442" y="1165620"/>
            <a:ext cx="956930" cy="956930"/>
          </a:xfrm>
          <a:prstGeom prst="ellipse">
            <a:avLst/>
          </a:prstGeom>
          <a:solidFill>
            <a:srgbClr val="013F7A">
              <a:alpha val="7449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solidFill>
                <a:schemeClr val="accent1"/>
              </a:solidFill>
            </a:endParaRPr>
          </a:p>
        </p:txBody>
      </p:sp>
      <p:sp>
        <p:nvSpPr>
          <p:cNvPr id="25" name="Picture Placeholder 13">
            <a:extLst>
              <a:ext uri="{FF2B5EF4-FFF2-40B4-BE49-F238E27FC236}">
                <a16:creationId xmlns:a16="http://schemas.microsoft.com/office/drawing/2014/main" id="{320E0A84-9337-4401-9D13-157978C60776}"/>
              </a:ext>
            </a:extLst>
          </p:cNvPr>
          <p:cNvSpPr>
            <a:spLocks noGrp="1"/>
          </p:cNvSpPr>
          <p:nvPr>
            <p:ph type="pic" sz="quarter" idx="31"/>
          </p:nvPr>
        </p:nvSpPr>
        <p:spPr>
          <a:xfrm>
            <a:off x="9319030" y="1086448"/>
            <a:ext cx="1159161" cy="1036101"/>
          </a:xfrm>
          <a:prstGeom prst="rect">
            <a:avLst/>
          </a:prstGeom>
          <a:noFill/>
        </p:spPr>
        <p:txBody>
          <a:bodyPr anchor="ctr">
            <a:noAutofit/>
          </a:bodyPr>
          <a:lstStyle>
            <a:lvl1pPr algn="ctr">
              <a:defRPr sz="1600"/>
            </a:lvl1pPr>
          </a:lstStyle>
          <a:p>
            <a:r>
              <a:rPr lang="en-US"/>
              <a:t>Click icon to add picture</a:t>
            </a:r>
          </a:p>
        </p:txBody>
      </p:sp>
      <p:sp>
        <p:nvSpPr>
          <p:cNvPr id="32" name="Text Placeholder 28">
            <a:extLst>
              <a:ext uri="{FF2B5EF4-FFF2-40B4-BE49-F238E27FC236}">
                <a16:creationId xmlns:a16="http://schemas.microsoft.com/office/drawing/2014/main" id="{AC8F3009-6B00-DF9F-8517-05A826556634}"/>
              </a:ext>
            </a:extLst>
          </p:cNvPr>
          <p:cNvSpPr>
            <a:spLocks noGrp="1"/>
          </p:cNvSpPr>
          <p:nvPr>
            <p:ph type="body" sz="quarter" idx="29" hasCustomPrompt="1"/>
          </p:nvPr>
        </p:nvSpPr>
        <p:spPr>
          <a:xfrm>
            <a:off x="8403008" y="2364563"/>
            <a:ext cx="2940864" cy="988902"/>
          </a:xfrm>
          <a:prstGeom prst="rect">
            <a:avLst/>
          </a:prstGeom>
        </p:spPr>
        <p:txBody>
          <a:bodyPr lIns="0" tIns="0" rIns="0" bIns="0" anchor="b">
            <a:noAutofit/>
          </a:bodyPr>
          <a:lstStyle>
            <a:lvl1pPr marL="0" indent="0" algn="l">
              <a:lnSpc>
                <a:spcPct val="100000"/>
              </a:lnSpc>
              <a:spcBef>
                <a:spcPts val="0"/>
              </a:spcBef>
              <a:buNone/>
              <a:defRPr lang="en-US" sz="2000" b="1" i="0" kern="1200" cap="all" spc="300" baseline="0" dirty="0">
                <a:solidFill>
                  <a:schemeClr val="tx1"/>
                </a:solidFill>
                <a:latin typeface="+mj-lt"/>
                <a:ea typeface="+mn-ea"/>
                <a:cs typeface="Arial Black" panose="020B0604020202020204" pitchFamily="34" charset="0"/>
              </a:defRPr>
            </a:lvl1pPr>
          </a:lstStyle>
          <a:p>
            <a:r>
              <a:rPr lang="en-US"/>
              <a:t>CLICK TO EDIT MASTER SUBTITLE STYLE</a:t>
            </a:r>
          </a:p>
        </p:txBody>
      </p:sp>
      <p:sp>
        <p:nvSpPr>
          <p:cNvPr id="23" name="Content Placeholder 2">
            <a:extLst>
              <a:ext uri="{FF2B5EF4-FFF2-40B4-BE49-F238E27FC236}">
                <a16:creationId xmlns:a16="http://schemas.microsoft.com/office/drawing/2014/main" id="{B51E11FB-D524-5781-B4B3-F6E5484F19F3}"/>
              </a:ext>
            </a:extLst>
          </p:cNvPr>
          <p:cNvSpPr>
            <a:spLocks noGrp="1"/>
          </p:cNvSpPr>
          <p:nvPr>
            <p:ph idx="11" hasCustomPrompt="1"/>
          </p:nvPr>
        </p:nvSpPr>
        <p:spPr>
          <a:xfrm>
            <a:off x="8398539" y="3366569"/>
            <a:ext cx="2944737" cy="1879515"/>
          </a:xfrm>
          <a:prstGeom prst="rect">
            <a:avLst/>
          </a:prstGeom>
        </p:spPr>
        <p:txBody>
          <a:bodyPr tIns="0" bIns="0">
            <a:noAutofit/>
          </a:bodyPr>
          <a:lstStyle>
            <a:lvl1pPr marL="285750" indent="-285750">
              <a:lnSpc>
                <a:spcPct val="100000"/>
              </a:lnSpc>
              <a:buFont typeface="Arial" panose="020B0604020202020204" pitchFamily="34" charset="0"/>
              <a:buChar char="•"/>
              <a:defRPr sz="1400" b="0" i="0">
                <a:latin typeface="+mn-lt"/>
              </a:defRPr>
            </a:lvl1pPr>
            <a:lvl2pPr marL="742950" indent="-285750">
              <a:lnSpc>
                <a:spcPct val="100000"/>
              </a:lnSpc>
              <a:buFont typeface="Arial" panose="020B0604020202020204" pitchFamily="34" charset="0"/>
              <a:buChar char="•"/>
              <a:defRPr sz="1400" b="0" i="0">
                <a:latin typeface="+mn-lt"/>
              </a:defRPr>
            </a:lvl2pPr>
            <a:lvl3pPr marL="1200150" indent="-285750">
              <a:lnSpc>
                <a:spcPct val="100000"/>
              </a:lnSpc>
              <a:buFont typeface="Arial" panose="020B0604020202020204" pitchFamily="34" charset="0"/>
              <a:buChar char="•"/>
              <a:defRPr sz="1400" b="0" i="0">
                <a:latin typeface="+mn-lt"/>
              </a:defRPr>
            </a:lvl3pPr>
            <a:lvl4pPr marL="1657350" indent="-285750">
              <a:lnSpc>
                <a:spcPct val="100000"/>
              </a:lnSpc>
              <a:buFont typeface="Arial" panose="020B0604020202020204" pitchFamily="34" charset="0"/>
              <a:buChar char="•"/>
              <a:defRPr sz="1400" b="0" i="0">
                <a:latin typeface="+mn-lt"/>
              </a:defRPr>
            </a:lvl4pPr>
            <a:lvl5pPr marL="2114550" indent="-285750">
              <a:lnSpc>
                <a:spcPct val="100000"/>
              </a:lnSpc>
              <a:buFont typeface="Arial" panose="020B0604020202020204" pitchFamily="34" charset="0"/>
              <a:buChar char="•"/>
              <a:defRPr sz="1400" b="0" i="0">
                <a:latin typeface="+mn-lt"/>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1699170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10" name="Picture 9" descr="A black and red rectangle&#10;&#10;Description automatically generated">
            <a:extLst>
              <a:ext uri="{FF2B5EF4-FFF2-40B4-BE49-F238E27FC236}">
                <a16:creationId xmlns:a16="http://schemas.microsoft.com/office/drawing/2014/main" id="{9098BAD5-CF7E-DAF8-644D-C6994C667A2A}"/>
              </a:ext>
            </a:extLst>
          </p:cNvPr>
          <p:cNvPicPr>
            <a:picLocks noChangeAspect="1"/>
          </p:cNvPicPr>
          <p:nvPr userDrawn="1"/>
        </p:nvPicPr>
        <p:blipFill rotWithShape="1">
          <a:blip r:embed="rId2"/>
          <a:srcRect b="72243"/>
          <a:stretch/>
        </p:blipFill>
        <p:spPr>
          <a:xfrm>
            <a:off x="0" y="-3810"/>
            <a:ext cx="12195810" cy="725170"/>
          </a:xfrm>
          <a:prstGeom prst="rect">
            <a:avLst/>
          </a:prstGeom>
        </p:spPr>
      </p:pic>
      <p:sp>
        <p:nvSpPr>
          <p:cNvPr id="11" name="Rectangle 10">
            <a:extLst>
              <a:ext uri="{FF2B5EF4-FFF2-40B4-BE49-F238E27FC236}">
                <a16:creationId xmlns:a16="http://schemas.microsoft.com/office/drawing/2014/main" id="{3A94F35A-4E85-321F-749B-4517064E02C8}"/>
              </a:ext>
            </a:extLst>
          </p:cNvPr>
          <p:cNvSpPr>
            <a:spLocks/>
          </p:cNvSpPr>
          <p:nvPr userDrawn="1"/>
        </p:nvSpPr>
        <p:spPr>
          <a:xfrm>
            <a:off x="0" y="5608320"/>
            <a:ext cx="12192000" cy="345440"/>
          </a:xfrm>
          <a:prstGeom prst="rect">
            <a:avLst/>
          </a:prstGeom>
          <a:solidFill>
            <a:srgbClr val="CB202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7486219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cluding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A36714-0A6D-7D0D-3336-B8081C409BA0}"/>
              </a:ext>
            </a:extLst>
          </p:cNvPr>
          <p:cNvSpPr>
            <a:spLocks noGrp="1"/>
          </p:cNvSpPr>
          <p:nvPr>
            <p:ph type="title" hasCustomPrompt="1"/>
          </p:nvPr>
        </p:nvSpPr>
        <p:spPr>
          <a:xfrm>
            <a:off x="3103419" y="1834493"/>
            <a:ext cx="5985159" cy="1594507"/>
          </a:xfrm>
          <a:prstGeom prst="rect">
            <a:avLst/>
          </a:prstGeom>
        </p:spPr>
        <p:txBody>
          <a:bodyPr lIns="0" tIns="0" rIns="0" bIns="0" anchor="b">
            <a:noAutofit/>
          </a:bodyPr>
          <a:lstStyle>
            <a:lvl1pPr algn="ctr">
              <a:defRPr sz="3600" b="1" i="0" baseline="0">
                <a:solidFill>
                  <a:schemeClr val="tx1">
                    <a:lumMod val="50000"/>
                  </a:schemeClr>
                </a:solidFill>
                <a:latin typeface="+mj-lt"/>
                <a:cs typeface="Arial Black" panose="020B0604020202020204" pitchFamily="34" charset="0"/>
              </a:defRPr>
            </a:lvl1pPr>
          </a:lstStyle>
          <a:p>
            <a:r>
              <a:rPr lang="en-US"/>
              <a:t>CLICK TO EDIT MASTER TITLE STYLE</a:t>
            </a:r>
          </a:p>
        </p:txBody>
      </p:sp>
      <p:sp>
        <p:nvSpPr>
          <p:cNvPr id="11" name="Text Placeholder 2">
            <a:extLst>
              <a:ext uri="{FF2B5EF4-FFF2-40B4-BE49-F238E27FC236}">
                <a16:creationId xmlns:a16="http://schemas.microsoft.com/office/drawing/2014/main" id="{CFA9DBC5-E4A8-5230-9CE1-902849869495}"/>
              </a:ext>
            </a:extLst>
          </p:cNvPr>
          <p:cNvSpPr>
            <a:spLocks noGrp="1"/>
          </p:cNvSpPr>
          <p:nvPr>
            <p:ph type="body" idx="1"/>
          </p:nvPr>
        </p:nvSpPr>
        <p:spPr>
          <a:xfrm>
            <a:off x="4181705" y="3684829"/>
            <a:ext cx="3828586" cy="1731890"/>
          </a:xfrm>
          <a:prstGeom prst="rect">
            <a:avLst/>
          </a:prstGeom>
        </p:spPr>
        <p:txBody>
          <a:bodyPr lIns="0" tIns="0" rIns="0" bIns="0" anchor="t">
            <a:noAutofit/>
          </a:bodyPr>
          <a:lstStyle>
            <a:lvl1pPr marL="0" indent="0" algn="ctr">
              <a:buNone/>
              <a:defRPr sz="1800" b="0" i="0">
                <a:solidFill>
                  <a:schemeClr val="tx1">
                    <a:lumMod val="50000"/>
                  </a:schemeClr>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907591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2E3DE-9264-A68D-75C1-8B5FABA3ABC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0261419B-8FDC-1A38-75B7-800659D7270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CD0C72B-78C6-33A3-2CD6-4F30D747FC48}"/>
              </a:ext>
            </a:extLst>
          </p:cNvPr>
          <p:cNvSpPr>
            <a:spLocks noGrp="1"/>
          </p:cNvSpPr>
          <p:nvPr>
            <p:ph type="dt" sz="half" idx="10"/>
          </p:nvPr>
        </p:nvSpPr>
        <p:spPr/>
        <p:txBody>
          <a:bodyPr/>
          <a:lstStyle/>
          <a:p>
            <a:fld id="{D0018B5B-EFB4-43AF-99D8-5301C3C84D30}" type="datetimeFigureOut">
              <a:rPr lang="en-CA" smtClean="0"/>
              <a:t>2025-03-06</a:t>
            </a:fld>
            <a:endParaRPr lang="en-CA"/>
          </a:p>
        </p:txBody>
      </p:sp>
      <p:sp>
        <p:nvSpPr>
          <p:cNvPr id="5" name="Footer Placeholder 4">
            <a:extLst>
              <a:ext uri="{FF2B5EF4-FFF2-40B4-BE49-F238E27FC236}">
                <a16:creationId xmlns:a16="http://schemas.microsoft.com/office/drawing/2014/main" id="{A3BB0DC7-B7C2-AE84-AA05-00CD314E7ACF}"/>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6397F088-CE9C-193A-4607-95A85F670C86}"/>
              </a:ext>
            </a:extLst>
          </p:cNvPr>
          <p:cNvSpPr>
            <a:spLocks noGrp="1"/>
          </p:cNvSpPr>
          <p:nvPr>
            <p:ph type="sldNum" sz="quarter" idx="12"/>
          </p:nvPr>
        </p:nvSpPr>
        <p:spPr/>
        <p:txBody>
          <a:bodyPr/>
          <a:lstStyle/>
          <a:p>
            <a:fld id="{C6ECEAE4-BC47-46E5-ACA8-D95737EFA74D}" type="slidenum">
              <a:rPr lang="en-CA" smtClean="0"/>
              <a:t>‹#›</a:t>
            </a:fld>
            <a:endParaRPr lang="en-CA"/>
          </a:p>
        </p:txBody>
      </p:sp>
    </p:spTree>
    <p:extLst>
      <p:ext uri="{BB962C8B-B14F-4D97-AF65-F5344CB8AC3E}">
        <p14:creationId xmlns:p14="http://schemas.microsoft.com/office/powerpoint/2010/main" val="210350252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normAutofit/>
          </a:bodyPr>
          <a:lstStyle>
            <a:lvl1pPr algn="l">
              <a:defRPr sz="4800" b="1" cap="small" baseline="0">
                <a:solidFill>
                  <a:srgbClr val="0D4C82"/>
                </a:solidFill>
              </a:defRPr>
            </a:lvl1pPr>
          </a:lstStyle>
          <a:p>
            <a:r>
              <a:rPr lang="en-US"/>
              <a:t>Click to edit Master title style</a:t>
            </a:r>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rgbClr val="D9724B"/>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0EBB0C4-6273-4C6E-B9BD-2EDC30F1CD52}" type="datetimeFigureOut">
              <a:rPr lang="en-US" smtClean="0"/>
              <a:t>3/6/2025</a:t>
            </a:fld>
            <a:endParaRPr lang="en-US"/>
          </a:p>
        </p:txBody>
      </p:sp>
      <p:sp>
        <p:nvSpPr>
          <p:cNvPr id="5" name="Footer Placeholder 4"/>
          <p:cNvSpPr>
            <a:spLocks noGrp="1"/>
          </p:cNvSpPr>
          <p:nvPr>
            <p:ph type="ftr" sz="quarter" idx="11"/>
          </p:nvPr>
        </p:nvSpPr>
        <p:spPr>
          <a:xfrm>
            <a:off x="677335" y="6041362"/>
            <a:ext cx="6297612" cy="365125"/>
          </a:xfrm>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2950338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solidFill>
                  <a:srgbClr val="0D4C82"/>
                </a:solidFill>
              </a:defRPr>
            </a:lvl1pPr>
          </a:lstStyle>
          <a:p>
            <a:r>
              <a:rPr lang="en-US"/>
              <a:t>Click to edit Master title style</a:t>
            </a:r>
          </a:p>
        </p:txBody>
      </p:sp>
      <p:sp>
        <p:nvSpPr>
          <p:cNvPr id="3" name="Content Placeholder 2"/>
          <p:cNvSpPr>
            <a:spLocks noGrp="1"/>
          </p:cNvSpPr>
          <p:nvPr>
            <p:ph idx="1"/>
          </p:nvPr>
        </p:nvSpPr>
        <p:spPr/>
        <p:txBody>
          <a:bodyPr/>
          <a:lstStyle>
            <a:lvl1pPr>
              <a:buClr>
                <a:srgbClr val="CD202E"/>
              </a:buClr>
              <a:defRPr>
                <a:solidFill>
                  <a:srgbClr val="3C2118"/>
                </a:solidFill>
              </a:defRPr>
            </a:lvl1pPr>
            <a:lvl2pPr>
              <a:buClr>
                <a:srgbClr val="CD202E"/>
              </a:buClr>
              <a:defRPr>
                <a:solidFill>
                  <a:srgbClr val="3C2118"/>
                </a:solidFill>
              </a:defRPr>
            </a:lvl2pPr>
            <a:lvl3pPr>
              <a:buClr>
                <a:srgbClr val="CD202E"/>
              </a:buClr>
              <a:defRPr>
                <a:solidFill>
                  <a:srgbClr val="3C2118"/>
                </a:solidFill>
              </a:defRPr>
            </a:lvl3pPr>
            <a:lvl4pPr>
              <a:buClr>
                <a:srgbClr val="CD202E"/>
              </a:buClr>
              <a:defRPr>
                <a:solidFill>
                  <a:srgbClr val="3C2118"/>
                </a:solidFill>
              </a:defRPr>
            </a:lvl4pPr>
            <a:lvl5pPr>
              <a:buClr>
                <a:srgbClr val="CD202E"/>
              </a:buClr>
              <a:defRPr>
                <a:solidFill>
                  <a:srgbClr val="3C211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531100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CFB69D3-5632-4285-A209-9DCA67DA668C}"/>
              </a:ext>
            </a:extLst>
          </p:cNvPr>
          <p:cNvSpPr>
            <a:spLocks noGrp="1"/>
          </p:cNvSpPr>
          <p:nvPr>
            <p:ph type="subTitle" idx="1" hasCustomPrompt="1"/>
          </p:nvPr>
        </p:nvSpPr>
        <p:spPr>
          <a:xfrm>
            <a:off x="423230" y="3659785"/>
            <a:ext cx="9091160" cy="578325"/>
          </a:xfrm>
          <a:prstGeom prst="rect">
            <a:avLst/>
          </a:prstGeom>
        </p:spPr>
        <p:txBody>
          <a:bodyPr lIns="0" tIns="0" rIns="0" bIns="0">
            <a:noAutofit/>
          </a:bodyPr>
          <a:lstStyle>
            <a:lvl1pPr marL="0" indent="0" algn="l">
              <a:buNone/>
              <a:defRPr sz="2400"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 name="Title 1">
            <a:extLst>
              <a:ext uri="{FF2B5EF4-FFF2-40B4-BE49-F238E27FC236}">
                <a16:creationId xmlns:a16="http://schemas.microsoft.com/office/drawing/2014/main" id="{494248F2-5264-4601-AA0B-6C092F77F2DD}"/>
              </a:ext>
            </a:extLst>
          </p:cNvPr>
          <p:cNvSpPr>
            <a:spLocks noGrp="1"/>
          </p:cNvSpPr>
          <p:nvPr>
            <p:ph type="ctrTitle" hasCustomPrompt="1"/>
          </p:nvPr>
        </p:nvSpPr>
        <p:spPr>
          <a:xfrm>
            <a:off x="423229" y="1154946"/>
            <a:ext cx="9091161" cy="2504839"/>
          </a:xfrm>
          <a:prstGeom prst="rect">
            <a:avLst/>
          </a:prstGeom>
        </p:spPr>
        <p:txBody>
          <a:bodyPr lIns="0" tIns="0" rIns="0" bIns="0" anchor="b">
            <a:noAutofit/>
          </a:bodyPr>
          <a:lstStyle>
            <a:lvl1pPr algn="l">
              <a:defRPr sz="4500" cap="all" baseline="0"/>
            </a:lvl1pPr>
          </a:lstStyle>
          <a:p>
            <a:r>
              <a:rPr lang="en-US"/>
              <a:t>CLICK TO EDIT MASTER TITLE STYLE</a:t>
            </a:r>
          </a:p>
        </p:txBody>
      </p:sp>
      <p:pic>
        <p:nvPicPr>
          <p:cNvPr id="4" name="Picture 3" descr="A black and red rectangle&#10;&#10;Description automatically generated">
            <a:extLst>
              <a:ext uri="{FF2B5EF4-FFF2-40B4-BE49-F238E27FC236}">
                <a16:creationId xmlns:a16="http://schemas.microsoft.com/office/drawing/2014/main" id="{7303C93A-509F-692E-BEE4-AA3C9E0B11CD}"/>
              </a:ext>
            </a:extLst>
          </p:cNvPr>
          <p:cNvPicPr>
            <a:picLocks noChangeAspect="1"/>
          </p:cNvPicPr>
          <p:nvPr userDrawn="1"/>
        </p:nvPicPr>
        <p:blipFill rotWithShape="1">
          <a:blip r:embed="rId2"/>
          <a:srcRect b="72243"/>
          <a:stretch/>
        </p:blipFill>
        <p:spPr>
          <a:xfrm>
            <a:off x="0" y="-3810"/>
            <a:ext cx="12195810" cy="725170"/>
          </a:xfrm>
          <a:prstGeom prst="rect">
            <a:avLst/>
          </a:prstGeom>
        </p:spPr>
      </p:pic>
      <p:sp>
        <p:nvSpPr>
          <p:cNvPr id="5" name="Rectangle 4">
            <a:extLst>
              <a:ext uri="{FF2B5EF4-FFF2-40B4-BE49-F238E27FC236}">
                <a16:creationId xmlns:a16="http://schemas.microsoft.com/office/drawing/2014/main" id="{FCC158EC-22FA-66D6-CEE0-A40609D63FB4}"/>
              </a:ext>
            </a:extLst>
          </p:cNvPr>
          <p:cNvSpPr>
            <a:spLocks/>
          </p:cNvSpPr>
          <p:nvPr userDrawn="1"/>
        </p:nvSpPr>
        <p:spPr>
          <a:xfrm>
            <a:off x="0" y="5608320"/>
            <a:ext cx="12192000" cy="345440"/>
          </a:xfrm>
          <a:prstGeom prst="rect">
            <a:avLst/>
          </a:prstGeom>
          <a:solidFill>
            <a:srgbClr val="CB202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8" name="Picture 7">
            <a:extLst>
              <a:ext uri="{FF2B5EF4-FFF2-40B4-BE49-F238E27FC236}">
                <a16:creationId xmlns:a16="http://schemas.microsoft.com/office/drawing/2014/main" id="{0208933B-B5A2-327F-CB1F-0C98351B2FE1}"/>
              </a:ext>
            </a:extLst>
          </p:cNvPr>
          <p:cNvPicPr>
            <a:picLocks noChangeAspect="1"/>
          </p:cNvPicPr>
          <p:nvPr userDrawn="1"/>
        </p:nvPicPr>
        <p:blipFill>
          <a:blip r:embed="rId3"/>
          <a:srcRect b="38972"/>
          <a:stretch/>
        </p:blipFill>
        <p:spPr>
          <a:xfrm>
            <a:off x="2029212" y="6135550"/>
            <a:ext cx="2099914" cy="596302"/>
          </a:xfrm>
          <a:prstGeom prst="rect">
            <a:avLst/>
          </a:prstGeom>
        </p:spPr>
      </p:pic>
      <p:pic>
        <p:nvPicPr>
          <p:cNvPr id="9" name="Picture 2" descr="Canoe - Whelen Engineering Company, Inc.">
            <a:extLst>
              <a:ext uri="{FF2B5EF4-FFF2-40B4-BE49-F238E27FC236}">
                <a16:creationId xmlns:a16="http://schemas.microsoft.com/office/drawing/2014/main" id="{B909F11C-2FEC-FA4E-9578-FFB7682763E3}"/>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4726" y="6052988"/>
            <a:ext cx="1955321" cy="78671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Sourcewell contract ID">
            <a:extLst>
              <a:ext uri="{FF2B5EF4-FFF2-40B4-BE49-F238E27FC236}">
                <a16:creationId xmlns:a16="http://schemas.microsoft.com/office/drawing/2014/main" id="{FBFBCEA0-F4AC-213F-D807-291375353EAA}"/>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206764" y="6052988"/>
            <a:ext cx="1165139" cy="75734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76907813-8EA3-5B1F-E16C-6C474B06A540}"/>
              </a:ext>
            </a:extLst>
          </p:cNvPr>
          <p:cNvPicPr>
            <a:picLocks noChangeAspect="1"/>
          </p:cNvPicPr>
          <p:nvPr userDrawn="1"/>
        </p:nvPicPr>
        <p:blipFill>
          <a:blip r:embed="rId6"/>
          <a:stretch>
            <a:fillRect/>
          </a:stretch>
        </p:blipFill>
        <p:spPr>
          <a:xfrm>
            <a:off x="5449541" y="6141849"/>
            <a:ext cx="2042045" cy="474637"/>
          </a:xfrm>
          <a:prstGeom prst="rect">
            <a:avLst/>
          </a:prstGeom>
        </p:spPr>
      </p:pic>
      <p:pic>
        <p:nvPicPr>
          <p:cNvPr id="7" name="Picture 6">
            <a:extLst>
              <a:ext uri="{FF2B5EF4-FFF2-40B4-BE49-F238E27FC236}">
                <a16:creationId xmlns:a16="http://schemas.microsoft.com/office/drawing/2014/main" id="{11BB3091-AF18-E1E9-8291-21C0B02302E5}"/>
              </a:ext>
            </a:extLst>
          </p:cNvPr>
          <p:cNvPicPr>
            <a:picLocks noChangeAspect="1"/>
          </p:cNvPicPr>
          <p:nvPr userDrawn="1"/>
        </p:nvPicPr>
        <p:blipFill>
          <a:blip r:embed="rId7"/>
          <a:srcRect/>
          <a:stretch/>
        </p:blipFill>
        <p:spPr>
          <a:xfrm>
            <a:off x="9818782" y="5953760"/>
            <a:ext cx="2373218" cy="904240"/>
          </a:xfrm>
          <a:prstGeom prst="rect">
            <a:avLst/>
          </a:prstGeom>
        </p:spPr>
      </p:pic>
    </p:spTree>
    <p:extLst>
      <p:ext uri="{BB962C8B-B14F-4D97-AF65-F5344CB8AC3E}">
        <p14:creationId xmlns:p14="http://schemas.microsoft.com/office/powerpoint/2010/main" val="295544902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0272646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0651D38D-DD64-4914-C669-30AA47A5AF3A}"/>
              </a:ext>
            </a:extLst>
          </p:cNvPr>
          <p:cNvSpPr>
            <a:spLocks noGrp="1"/>
          </p:cNvSpPr>
          <p:nvPr>
            <p:ph type="title" hasCustomPrompt="1"/>
          </p:nvPr>
        </p:nvSpPr>
        <p:spPr>
          <a:xfrm>
            <a:off x="4378960" y="1767840"/>
            <a:ext cx="7068701" cy="1715710"/>
          </a:xfrm>
          <a:prstGeom prst="rect">
            <a:avLst/>
          </a:prstGeom>
        </p:spPr>
        <p:txBody>
          <a:bodyPr lIns="0" tIns="0" rIns="0" bIns="0" anchor="b">
            <a:noAutofit/>
          </a:bodyPr>
          <a:lstStyle>
            <a:lvl1pPr>
              <a:lnSpc>
                <a:spcPct val="100000"/>
              </a:lnSpc>
              <a:defRPr sz="3600" cap="all" baseline="0"/>
            </a:lvl1pPr>
          </a:lstStyle>
          <a:p>
            <a:r>
              <a:rPr lang="en-US"/>
              <a:t>CLICK TO EDIT MASTER TITLE STYLE</a:t>
            </a:r>
          </a:p>
        </p:txBody>
      </p:sp>
      <p:sp>
        <p:nvSpPr>
          <p:cNvPr id="12" name="Subtitle 2">
            <a:extLst>
              <a:ext uri="{FF2B5EF4-FFF2-40B4-BE49-F238E27FC236}">
                <a16:creationId xmlns:a16="http://schemas.microsoft.com/office/drawing/2014/main" id="{5A8DA7F4-A65E-7F16-9966-719CC1CE28D2}"/>
              </a:ext>
            </a:extLst>
          </p:cNvPr>
          <p:cNvSpPr>
            <a:spLocks noGrp="1"/>
          </p:cNvSpPr>
          <p:nvPr>
            <p:ph type="subTitle" idx="1" hasCustomPrompt="1"/>
          </p:nvPr>
        </p:nvSpPr>
        <p:spPr>
          <a:xfrm>
            <a:off x="4378959" y="3483550"/>
            <a:ext cx="7068701" cy="1085641"/>
          </a:xfrm>
          <a:prstGeom prst="rect">
            <a:avLst/>
          </a:prstGeom>
        </p:spPr>
        <p:txBody>
          <a:bodyPr lIns="0" tIns="0" rIns="0" bIns="0">
            <a:noAutofit/>
          </a:bodyPr>
          <a:lstStyle>
            <a:lvl1pPr marL="0" indent="0" algn="l">
              <a:buNone/>
              <a:defRPr sz="2000" cap="all" spc="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Picture Placeholder 12">
            <a:extLst>
              <a:ext uri="{FF2B5EF4-FFF2-40B4-BE49-F238E27FC236}">
                <a16:creationId xmlns:a16="http://schemas.microsoft.com/office/drawing/2014/main" id="{C6709F47-C676-3D60-4E8C-B5EC67B537F9}"/>
              </a:ext>
            </a:extLst>
          </p:cNvPr>
          <p:cNvSpPr>
            <a:spLocks noGrp="1"/>
          </p:cNvSpPr>
          <p:nvPr>
            <p:ph type="pic" sz="quarter" idx="14" hasCustomPrompt="1"/>
          </p:nvPr>
        </p:nvSpPr>
        <p:spPr>
          <a:xfrm>
            <a:off x="385566" y="1767840"/>
            <a:ext cx="3853925" cy="2801351"/>
          </a:xfrm>
          <a:prstGeom prst="rect">
            <a:avLst/>
          </a:prstGeom>
          <a:solidFill>
            <a:schemeClr val="bg2">
              <a:lumMod val="90000"/>
            </a:schemeClr>
          </a:solidFill>
        </p:spPr>
        <p:txBody>
          <a:bodyPr/>
          <a:lstStyle>
            <a:lvl1pPr marL="0" indent="0">
              <a:buNone/>
              <a:defRPr/>
            </a:lvl1pPr>
          </a:lstStyle>
          <a:p>
            <a:r>
              <a:rPr lang="en-CA"/>
              <a:t>Click to Add Picture</a:t>
            </a:r>
          </a:p>
        </p:txBody>
      </p:sp>
    </p:spTree>
    <p:extLst>
      <p:ext uri="{BB962C8B-B14F-4D97-AF65-F5344CB8AC3E}">
        <p14:creationId xmlns:p14="http://schemas.microsoft.com/office/powerpoint/2010/main" val="97850051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ection Header With Picture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FC699-1ACE-9FD8-FAB2-9E535C0541DE}"/>
              </a:ext>
            </a:extLst>
          </p:cNvPr>
          <p:cNvSpPr>
            <a:spLocks noGrp="1"/>
          </p:cNvSpPr>
          <p:nvPr>
            <p:ph type="title" hasCustomPrompt="1"/>
          </p:nvPr>
        </p:nvSpPr>
        <p:spPr>
          <a:xfrm>
            <a:off x="5966548" y="794327"/>
            <a:ext cx="4834517" cy="2494725"/>
          </a:xfrm>
          <a:prstGeom prst="rect">
            <a:avLst/>
          </a:prstGeom>
        </p:spPr>
        <p:txBody>
          <a:bodyPr lIns="0" tIns="0" rIns="0" bIns="0" anchor="b">
            <a:noAutofit/>
          </a:bodyPr>
          <a:lstStyle>
            <a:lvl1pPr>
              <a:lnSpc>
                <a:spcPct val="100000"/>
              </a:lnSpc>
              <a:defRPr sz="3600" cap="all" baseline="0"/>
            </a:lvl1pPr>
          </a:lstStyle>
          <a:p>
            <a:r>
              <a:rPr lang="en-US"/>
              <a:t>CLICK TO EDIT MASTER TITLE STYLE</a:t>
            </a:r>
          </a:p>
        </p:txBody>
      </p:sp>
      <p:sp>
        <p:nvSpPr>
          <p:cNvPr id="5" name="Picture Placeholder 4">
            <a:extLst>
              <a:ext uri="{FF2B5EF4-FFF2-40B4-BE49-F238E27FC236}">
                <a16:creationId xmlns:a16="http://schemas.microsoft.com/office/drawing/2014/main" id="{D8853093-0416-F964-1E7D-5B0098524A22}"/>
              </a:ext>
            </a:extLst>
          </p:cNvPr>
          <p:cNvSpPr>
            <a:spLocks noGrp="1"/>
          </p:cNvSpPr>
          <p:nvPr>
            <p:ph type="pic" sz="quarter" idx="12"/>
          </p:nvPr>
        </p:nvSpPr>
        <p:spPr>
          <a:xfrm>
            <a:off x="942828" y="794327"/>
            <a:ext cx="4597556" cy="4682837"/>
          </a:xfrm>
          <a:prstGeom prst="rect">
            <a:avLst/>
          </a:prstGeom>
        </p:spPr>
        <p:txBody>
          <a:bodyPr/>
          <a:lstStyle>
            <a:lvl1pPr marL="0" indent="0" algn="ctr">
              <a:buNone/>
              <a:defRPr/>
            </a:lvl1pPr>
          </a:lstStyle>
          <a:p>
            <a:r>
              <a:rPr lang="en-US"/>
              <a:t>Click icon to add picture</a:t>
            </a:r>
          </a:p>
        </p:txBody>
      </p:sp>
      <p:sp>
        <p:nvSpPr>
          <p:cNvPr id="6" name="Content Placeholder 2">
            <a:extLst>
              <a:ext uri="{FF2B5EF4-FFF2-40B4-BE49-F238E27FC236}">
                <a16:creationId xmlns:a16="http://schemas.microsoft.com/office/drawing/2014/main" id="{4A246466-BA9E-E649-D6F9-66C4F4318474}"/>
              </a:ext>
            </a:extLst>
          </p:cNvPr>
          <p:cNvSpPr>
            <a:spLocks noGrp="1"/>
          </p:cNvSpPr>
          <p:nvPr>
            <p:ph idx="1" hasCustomPrompt="1"/>
          </p:nvPr>
        </p:nvSpPr>
        <p:spPr>
          <a:xfrm>
            <a:off x="5966548" y="3454402"/>
            <a:ext cx="4834517" cy="2022762"/>
          </a:xfrm>
          <a:prstGeom prst="rect">
            <a:avLst/>
          </a:prstGeom>
        </p:spPr>
        <p:txBody>
          <a:bodyPr lIns="0" tIns="0" rIns="0" bIns="0">
            <a:noAutofit/>
          </a:bodyPr>
          <a:lstStyle>
            <a:lvl1pPr marL="0" indent="0">
              <a:buNone/>
              <a:defRPr sz="2000" cap="all" baseline="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Tree>
    <p:extLst>
      <p:ext uri="{BB962C8B-B14F-4D97-AF65-F5344CB8AC3E}">
        <p14:creationId xmlns:p14="http://schemas.microsoft.com/office/powerpoint/2010/main" val="31417905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Introduction/Agenda Slide">
    <p:spTree>
      <p:nvGrpSpPr>
        <p:cNvPr id="1" name=""/>
        <p:cNvGrpSpPr/>
        <p:nvPr/>
      </p:nvGrpSpPr>
      <p:grpSpPr>
        <a:xfrm>
          <a:off x="0" y="0"/>
          <a:ext cx="0" cy="0"/>
          <a:chOff x="0" y="0"/>
          <a:chExt cx="0" cy="0"/>
        </a:xfrm>
      </p:grpSpPr>
      <p:sp>
        <p:nvSpPr>
          <p:cNvPr id="22" name="Title 21">
            <a:extLst>
              <a:ext uri="{FF2B5EF4-FFF2-40B4-BE49-F238E27FC236}">
                <a16:creationId xmlns:a16="http://schemas.microsoft.com/office/drawing/2014/main" id="{993F1580-C478-6F3E-90EC-651483EF7BEF}"/>
              </a:ext>
            </a:extLst>
          </p:cNvPr>
          <p:cNvSpPr>
            <a:spLocks noGrp="1"/>
          </p:cNvSpPr>
          <p:nvPr>
            <p:ph type="title" hasCustomPrompt="1"/>
          </p:nvPr>
        </p:nvSpPr>
        <p:spPr>
          <a:xfrm>
            <a:off x="782732" y="766618"/>
            <a:ext cx="10218489" cy="1034453"/>
          </a:xfrm>
          <a:prstGeom prst="rect">
            <a:avLst/>
          </a:prstGeom>
        </p:spPr>
        <p:txBody>
          <a:bodyPr lIns="0" tIns="0" rIns="0" bIns="0" anchor="t">
            <a:noAutofit/>
          </a:bodyPr>
          <a:lstStyle>
            <a:lvl1pPr>
              <a:defRPr sz="3600" baseline="0">
                <a:solidFill>
                  <a:schemeClr val="tx1"/>
                </a:solidFill>
              </a:defRPr>
            </a:lvl1pPr>
          </a:lstStyle>
          <a:p>
            <a:r>
              <a:rPr lang="en-US"/>
              <a:t>CLICK TO EDIT MASTER TITLE STYLE</a:t>
            </a:r>
          </a:p>
        </p:txBody>
      </p:sp>
      <p:sp>
        <p:nvSpPr>
          <p:cNvPr id="3" name="Text Placeholder 2">
            <a:extLst>
              <a:ext uri="{FF2B5EF4-FFF2-40B4-BE49-F238E27FC236}">
                <a16:creationId xmlns:a16="http://schemas.microsoft.com/office/drawing/2014/main" id="{2E65DE34-CDB7-41F7-A95A-592B99558C69}"/>
              </a:ext>
            </a:extLst>
          </p:cNvPr>
          <p:cNvSpPr>
            <a:spLocks noGrp="1"/>
          </p:cNvSpPr>
          <p:nvPr>
            <p:ph type="body" idx="1"/>
          </p:nvPr>
        </p:nvSpPr>
        <p:spPr>
          <a:xfrm>
            <a:off x="6626071" y="1878032"/>
            <a:ext cx="4375150" cy="3533750"/>
          </a:xfrm>
          <a:prstGeom prst="rect">
            <a:avLst/>
          </a:prstGeom>
        </p:spPr>
        <p:txBody>
          <a:bodyPr lIns="0" tIns="0" rIns="0" bIns="0">
            <a:noAutofit/>
          </a:bodyPr>
          <a:lstStyle>
            <a:lvl1pPr marL="285750" indent="-285750">
              <a:buFont typeface="Wingdings" panose="05000000000000000000" pitchFamily="2" charset="2"/>
              <a:buChar char="§"/>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3" name="Picture Placeholder 12">
            <a:extLst>
              <a:ext uri="{FF2B5EF4-FFF2-40B4-BE49-F238E27FC236}">
                <a16:creationId xmlns:a16="http://schemas.microsoft.com/office/drawing/2014/main" id="{77064CDD-E7E1-34AD-A1A9-234011DDA583}"/>
              </a:ext>
            </a:extLst>
          </p:cNvPr>
          <p:cNvSpPr>
            <a:spLocks noGrp="1"/>
          </p:cNvSpPr>
          <p:nvPr>
            <p:ph type="pic" sz="quarter" idx="14" hasCustomPrompt="1"/>
          </p:nvPr>
        </p:nvSpPr>
        <p:spPr>
          <a:xfrm>
            <a:off x="782732" y="1869524"/>
            <a:ext cx="5710434" cy="3533750"/>
          </a:xfrm>
          <a:prstGeom prst="rect">
            <a:avLst/>
          </a:prstGeom>
          <a:solidFill>
            <a:schemeClr val="bg2">
              <a:lumMod val="90000"/>
            </a:schemeClr>
          </a:solidFill>
        </p:spPr>
        <p:txBody>
          <a:bodyPr/>
          <a:lstStyle>
            <a:lvl1pPr marL="0" indent="0">
              <a:buNone/>
              <a:defRPr/>
            </a:lvl1pPr>
          </a:lstStyle>
          <a:p>
            <a:r>
              <a:rPr lang="en-CA"/>
              <a:t>Click to Add Picture</a:t>
            </a:r>
          </a:p>
        </p:txBody>
      </p:sp>
    </p:spTree>
    <p:extLst>
      <p:ext uri="{BB962C8B-B14F-4D97-AF65-F5344CB8AC3E}">
        <p14:creationId xmlns:p14="http://schemas.microsoft.com/office/powerpoint/2010/main" val="55191446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List Layout">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250F21D-F2DD-7321-0EAB-DA9F671A2586}"/>
              </a:ext>
            </a:extLst>
          </p:cNvPr>
          <p:cNvSpPr>
            <a:spLocks noGrp="1"/>
          </p:cNvSpPr>
          <p:nvPr>
            <p:ph type="title" hasCustomPrompt="1"/>
          </p:nvPr>
        </p:nvSpPr>
        <p:spPr>
          <a:xfrm>
            <a:off x="853898" y="761116"/>
            <a:ext cx="10122632" cy="652054"/>
          </a:xfrm>
          <a:prstGeom prst="rect">
            <a:avLst/>
          </a:prstGeom>
        </p:spPr>
        <p:txBody>
          <a:bodyPr anchor="ctr">
            <a:noAutofit/>
          </a:bodyPr>
          <a:lstStyle>
            <a:lvl1pPr algn="ctr">
              <a:defRPr sz="3600" baseline="0"/>
            </a:lvl1pPr>
          </a:lstStyle>
          <a:p>
            <a:r>
              <a:rPr lang="en-US"/>
              <a:t>CLICK TO EDIT MASTER TITLE</a:t>
            </a:r>
          </a:p>
        </p:txBody>
      </p:sp>
      <p:sp>
        <p:nvSpPr>
          <p:cNvPr id="4" name="Content Placeholder 3">
            <a:extLst>
              <a:ext uri="{FF2B5EF4-FFF2-40B4-BE49-F238E27FC236}">
                <a16:creationId xmlns:a16="http://schemas.microsoft.com/office/drawing/2014/main" id="{F75F077D-E901-4AA9-B062-1C37FF407BFD}"/>
              </a:ext>
            </a:extLst>
          </p:cNvPr>
          <p:cNvSpPr>
            <a:spLocks noGrp="1"/>
          </p:cNvSpPr>
          <p:nvPr>
            <p:ph sz="half" idx="2"/>
          </p:nvPr>
        </p:nvSpPr>
        <p:spPr>
          <a:xfrm>
            <a:off x="850168" y="1413170"/>
            <a:ext cx="10126362" cy="4100939"/>
          </a:xfrm>
          <a:prstGeom prst="rect">
            <a:avLst/>
          </a:prstGeom>
        </p:spPr>
        <p:txBody>
          <a:bodyPr lIns="0" tIns="0" rIns="0" bIns="0">
            <a:noAutofit/>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2285395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Picture, Title and Content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F7D74-558F-4816-9367-4004FFA2B6A4}"/>
              </a:ext>
            </a:extLst>
          </p:cNvPr>
          <p:cNvSpPr>
            <a:spLocks noGrp="1"/>
          </p:cNvSpPr>
          <p:nvPr>
            <p:ph type="title" hasCustomPrompt="1"/>
          </p:nvPr>
        </p:nvSpPr>
        <p:spPr>
          <a:xfrm>
            <a:off x="595929" y="868218"/>
            <a:ext cx="4567228" cy="1877976"/>
          </a:xfrm>
          <a:prstGeom prst="rect">
            <a:avLst/>
          </a:prstGeom>
        </p:spPr>
        <p:txBody>
          <a:bodyPr lIns="0" tIns="0" rIns="0" bIns="0">
            <a:noAutofit/>
          </a:bodyPr>
          <a:lstStyle>
            <a:lvl1pPr>
              <a:defRPr sz="3600" baseline="0"/>
            </a:lvl1pPr>
          </a:lstStyle>
          <a:p>
            <a:r>
              <a:rPr lang="en-US"/>
              <a:t>CLICK TO EDIT MASTER TITLE STYLE</a:t>
            </a:r>
          </a:p>
        </p:txBody>
      </p:sp>
      <p:sp>
        <p:nvSpPr>
          <p:cNvPr id="4" name="Content Placeholder 3">
            <a:extLst>
              <a:ext uri="{FF2B5EF4-FFF2-40B4-BE49-F238E27FC236}">
                <a16:creationId xmlns:a16="http://schemas.microsoft.com/office/drawing/2014/main" id="{F75F077D-E901-4AA9-B062-1C37FF407BFD}"/>
              </a:ext>
            </a:extLst>
          </p:cNvPr>
          <p:cNvSpPr>
            <a:spLocks noGrp="1"/>
          </p:cNvSpPr>
          <p:nvPr>
            <p:ph sz="half" idx="2"/>
          </p:nvPr>
        </p:nvSpPr>
        <p:spPr>
          <a:xfrm>
            <a:off x="5572125" y="868218"/>
            <a:ext cx="5789913" cy="4655127"/>
          </a:xfrm>
          <a:prstGeom prst="rect">
            <a:avLst/>
          </a:prstGeom>
        </p:spPr>
        <p:txBody>
          <a:bodyPr lIns="0" tIns="0" rIns="0" bIns="0">
            <a:noAutofit/>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0743724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73DC3A9-D4E6-42CF-91A8-F267C7C66CCB}"/>
              </a:ext>
            </a:extLst>
          </p:cNvPr>
          <p:cNvSpPr>
            <a:spLocks noGrp="1"/>
          </p:cNvSpPr>
          <p:nvPr>
            <p:ph type="body" idx="1"/>
          </p:nvPr>
        </p:nvSpPr>
        <p:spPr>
          <a:xfrm>
            <a:off x="628210" y="1421137"/>
            <a:ext cx="5157787" cy="823912"/>
          </a:xfrm>
          <a:prstGeom prst="rect">
            <a:avLst/>
          </a:prstGeom>
        </p:spPr>
        <p:txBody>
          <a:bodyPr lIns="0" tIns="0" rIns="0" bIns="0" anchor="t">
            <a:noAutofit/>
          </a:bodyPr>
          <a:lstStyle>
            <a:lvl1pPr marL="0" indent="0">
              <a:buNone/>
              <a:defRPr sz="24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752CCA9-53A3-4DA5-AD45-C2A2C12A3A6A}"/>
              </a:ext>
            </a:extLst>
          </p:cNvPr>
          <p:cNvSpPr>
            <a:spLocks noGrp="1"/>
          </p:cNvSpPr>
          <p:nvPr>
            <p:ph sz="half" idx="2"/>
          </p:nvPr>
        </p:nvSpPr>
        <p:spPr>
          <a:xfrm>
            <a:off x="628210" y="2245049"/>
            <a:ext cx="5157787" cy="3315242"/>
          </a:xfrm>
          <a:prstGeom prst="rect">
            <a:avLst/>
          </a:prstGeom>
        </p:spPr>
        <p:txBody>
          <a:bodyPr lIns="0" tIns="0" rIns="0" bIns="0">
            <a:noAutofit/>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100C9C6-BD61-4D2C-9146-FB785BAE4FF3}"/>
              </a:ext>
            </a:extLst>
          </p:cNvPr>
          <p:cNvSpPr>
            <a:spLocks noGrp="1"/>
          </p:cNvSpPr>
          <p:nvPr>
            <p:ph type="body" sz="quarter" idx="3"/>
          </p:nvPr>
        </p:nvSpPr>
        <p:spPr>
          <a:xfrm>
            <a:off x="5960622" y="1421137"/>
            <a:ext cx="5183188" cy="823912"/>
          </a:xfrm>
          <a:prstGeom prst="rect">
            <a:avLst/>
          </a:prstGeom>
        </p:spPr>
        <p:txBody>
          <a:bodyPr lIns="0" tIns="0" rIns="0" bIns="0" anchor="t">
            <a:noAutofit/>
          </a:bodyPr>
          <a:lstStyle>
            <a:lvl1pPr marL="0" indent="0">
              <a:buNone/>
              <a:defRPr sz="24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2E342EE-68BB-484D-98C3-48A7847549D4}"/>
              </a:ext>
            </a:extLst>
          </p:cNvPr>
          <p:cNvSpPr>
            <a:spLocks noGrp="1"/>
          </p:cNvSpPr>
          <p:nvPr>
            <p:ph sz="quarter" idx="4"/>
          </p:nvPr>
        </p:nvSpPr>
        <p:spPr>
          <a:xfrm>
            <a:off x="5960622" y="2245049"/>
            <a:ext cx="5183188" cy="3315242"/>
          </a:xfrm>
          <a:prstGeom prst="rect">
            <a:avLst/>
          </a:prstGeom>
        </p:spPr>
        <p:txBody>
          <a:bodyPr lIns="0" tIns="0" rIns="0" bIns="0">
            <a:noAutofit/>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a:extLst>
              <a:ext uri="{FF2B5EF4-FFF2-40B4-BE49-F238E27FC236}">
                <a16:creationId xmlns:a16="http://schemas.microsoft.com/office/drawing/2014/main" id="{2EEB52FD-12DF-7F90-E06C-0C83CEB26F24}"/>
              </a:ext>
            </a:extLst>
          </p:cNvPr>
          <p:cNvSpPr>
            <a:spLocks noGrp="1"/>
          </p:cNvSpPr>
          <p:nvPr>
            <p:ph type="title" hasCustomPrompt="1"/>
          </p:nvPr>
        </p:nvSpPr>
        <p:spPr>
          <a:xfrm>
            <a:off x="628498" y="769083"/>
            <a:ext cx="10515312" cy="652054"/>
          </a:xfrm>
          <a:prstGeom prst="rect">
            <a:avLst/>
          </a:prstGeom>
        </p:spPr>
        <p:txBody>
          <a:bodyPr anchor="ctr">
            <a:noAutofit/>
          </a:bodyPr>
          <a:lstStyle>
            <a:lvl1pPr algn="ctr">
              <a:defRPr sz="3600" baseline="0"/>
            </a:lvl1pPr>
          </a:lstStyle>
          <a:p>
            <a:r>
              <a:rPr lang="en-US"/>
              <a:t>CLICK TO EDIT MASTER TITLE</a:t>
            </a:r>
          </a:p>
        </p:txBody>
      </p:sp>
    </p:spTree>
    <p:extLst>
      <p:ext uri="{BB962C8B-B14F-4D97-AF65-F5344CB8AC3E}">
        <p14:creationId xmlns:p14="http://schemas.microsoft.com/office/powerpoint/2010/main" val="40079215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5C76CE-2843-3000-2F7D-A3A318D4E2DD}"/>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02B349B0-80AC-A2DA-0119-F437CD8CA5E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E1378429-0BAE-5D56-5B72-8158749890D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27D6409D-69F6-9504-B117-56B5BD063A39}"/>
              </a:ext>
            </a:extLst>
          </p:cNvPr>
          <p:cNvSpPr>
            <a:spLocks noGrp="1"/>
          </p:cNvSpPr>
          <p:nvPr>
            <p:ph type="dt" sz="half" idx="10"/>
          </p:nvPr>
        </p:nvSpPr>
        <p:spPr/>
        <p:txBody>
          <a:bodyPr/>
          <a:lstStyle/>
          <a:p>
            <a:fld id="{D0018B5B-EFB4-43AF-99D8-5301C3C84D30}" type="datetimeFigureOut">
              <a:rPr lang="en-CA" smtClean="0"/>
              <a:t>2025-03-06</a:t>
            </a:fld>
            <a:endParaRPr lang="en-CA"/>
          </a:p>
        </p:txBody>
      </p:sp>
      <p:sp>
        <p:nvSpPr>
          <p:cNvPr id="6" name="Footer Placeholder 5">
            <a:extLst>
              <a:ext uri="{FF2B5EF4-FFF2-40B4-BE49-F238E27FC236}">
                <a16:creationId xmlns:a16="http://schemas.microsoft.com/office/drawing/2014/main" id="{9D3568B2-1EA9-E272-68B2-6B4AED51A430}"/>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59B362A7-9218-73C7-79E4-AD053A3FD9F2}"/>
              </a:ext>
            </a:extLst>
          </p:cNvPr>
          <p:cNvSpPr>
            <a:spLocks noGrp="1"/>
          </p:cNvSpPr>
          <p:nvPr>
            <p:ph type="sldNum" sz="quarter" idx="12"/>
          </p:nvPr>
        </p:nvSpPr>
        <p:spPr/>
        <p:txBody>
          <a:bodyPr/>
          <a:lstStyle/>
          <a:p>
            <a:fld id="{C6ECEAE4-BC47-46E5-ACA8-D95737EFA74D}" type="slidenum">
              <a:rPr lang="en-CA" smtClean="0"/>
              <a:t>‹#›</a:t>
            </a:fld>
            <a:endParaRPr lang="en-CA"/>
          </a:p>
        </p:txBody>
      </p:sp>
    </p:spTree>
    <p:extLst>
      <p:ext uri="{BB962C8B-B14F-4D97-AF65-F5344CB8AC3E}">
        <p14:creationId xmlns:p14="http://schemas.microsoft.com/office/powerpoint/2010/main" val="224160317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Picture Gallery (4)">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4227E488-456A-A645-EEF4-38AAED9C5ED1}"/>
              </a:ext>
            </a:extLst>
          </p:cNvPr>
          <p:cNvSpPr>
            <a:spLocks noGrp="1"/>
          </p:cNvSpPr>
          <p:nvPr>
            <p:ph type="title" hasCustomPrompt="1"/>
          </p:nvPr>
        </p:nvSpPr>
        <p:spPr>
          <a:xfrm>
            <a:off x="858886" y="802669"/>
            <a:ext cx="10122632" cy="652054"/>
          </a:xfrm>
          <a:prstGeom prst="rect">
            <a:avLst/>
          </a:prstGeom>
        </p:spPr>
        <p:txBody>
          <a:bodyPr anchor="ctr">
            <a:noAutofit/>
          </a:bodyPr>
          <a:lstStyle>
            <a:lvl1pPr algn="ctr">
              <a:defRPr sz="3600" baseline="0"/>
            </a:lvl1pPr>
          </a:lstStyle>
          <a:p>
            <a:r>
              <a:rPr lang="en-US"/>
              <a:t>CLICK TO EDIT MASTER TITLE</a:t>
            </a:r>
          </a:p>
        </p:txBody>
      </p:sp>
      <p:sp>
        <p:nvSpPr>
          <p:cNvPr id="6" name="Picture Placeholder 23">
            <a:extLst>
              <a:ext uri="{FF2B5EF4-FFF2-40B4-BE49-F238E27FC236}">
                <a16:creationId xmlns:a16="http://schemas.microsoft.com/office/drawing/2014/main" id="{5E48B363-63E8-4F17-842B-53AD935A6529}"/>
              </a:ext>
            </a:extLst>
          </p:cNvPr>
          <p:cNvSpPr>
            <a:spLocks noGrp="1"/>
          </p:cNvSpPr>
          <p:nvPr>
            <p:ph type="pic" sz="quarter" idx="13"/>
          </p:nvPr>
        </p:nvSpPr>
        <p:spPr>
          <a:xfrm>
            <a:off x="850327" y="1553554"/>
            <a:ext cx="2226360" cy="2940385"/>
          </a:xfrm>
          <a:prstGeom prst="rect">
            <a:avLst/>
          </a:prstGeom>
          <a:solidFill>
            <a:schemeClr val="bg2">
              <a:lumMod val="90000"/>
            </a:schemeClr>
          </a:solidFill>
        </p:spPr>
        <p:txBody>
          <a:bodyPr anchor="ctr">
            <a:noAutofit/>
          </a:bodyPr>
          <a:lstStyle>
            <a:lvl1pPr marL="0" indent="0" algn="ctr">
              <a:buNone/>
              <a:defRPr sz="1400">
                <a:solidFill>
                  <a:schemeClr val="tx1"/>
                </a:solidFill>
              </a:defRPr>
            </a:lvl1pPr>
          </a:lstStyle>
          <a:p>
            <a:r>
              <a:rPr lang="en-US"/>
              <a:t>Click icon to add picture</a:t>
            </a:r>
          </a:p>
        </p:txBody>
      </p:sp>
      <p:sp>
        <p:nvSpPr>
          <p:cNvPr id="11" name="Text Placeholder 28">
            <a:extLst>
              <a:ext uri="{FF2B5EF4-FFF2-40B4-BE49-F238E27FC236}">
                <a16:creationId xmlns:a16="http://schemas.microsoft.com/office/drawing/2014/main" id="{31AF5791-727B-438A-A7EF-5D132167C89B}"/>
              </a:ext>
            </a:extLst>
          </p:cNvPr>
          <p:cNvSpPr>
            <a:spLocks noGrp="1"/>
          </p:cNvSpPr>
          <p:nvPr>
            <p:ph type="body" sz="quarter" idx="18" hasCustomPrompt="1"/>
          </p:nvPr>
        </p:nvSpPr>
        <p:spPr>
          <a:xfrm>
            <a:off x="1005385" y="4939973"/>
            <a:ext cx="1943837" cy="347662"/>
          </a:xfrm>
          <a:prstGeom prst="rect">
            <a:avLst/>
          </a:prstGeom>
        </p:spPr>
        <p:txBody>
          <a:bodyPr vert="horz" lIns="0" tIns="0" rIns="0" bIns="0" rtlCol="0">
            <a:noAutofit/>
          </a:bodyPr>
          <a:lstStyle>
            <a:lvl1pPr>
              <a:defRPr lang="en-US" sz="1200" spc="20" baseline="0" dirty="0">
                <a:solidFill>
                  <a:schemeClr val="tx1"/>
                </a:solidFill>
              </a:defRPr>
            </a:lvl1pPr>
          </a:lstStyle>
          <a:p>
            <a:pPr marL="0" lvl="0" indent="0">
              <a:lnSpc>
                <a:spcPct val="100000"/>
              </a:lnSpc>
              <a:spcBef>
                <a:spcPts val="0"/>
              </a:spcBef>
              <a:buNone/>
            </a:pPr>
            <a:r>
              <a:rPr lang="en-US"/>
              <a:t>Title</a:t>
            </a:r>
          </a:p>
        </p:txBody>
      </p:sp>
      <p:sp>
        <p:nvSpPr>
          <p:cNvPr id="25" name="Picture Placeholder 23">
            <a:extLst>
              <a:ext uri="{FF2B5EF4-FFF2-40B4-BE49-F238E27FC236}">
                <a16:creationId xmlns:a16="http://schemas.microsoft.com/office/drawing/2014/main" id="{EA9E795C-FED0-FB6B-2D18-0BDABCA2C5BB}"/>
              </a:ext>
            </a:extLst>
          </p:cNvPr>
          <p:cNvSpPr>
            <a:spLocks noGrp="1"/>
          </p:cNvSpPr>
          <p:nvPr>
            <p:ph type="pic" sz="quarter" idx="26"/>
          </p:nvPr>
        </p:nvSpPr>
        <p:spPr>
          <a:xfrm>
            <a:off x="3489968" y="1564142"/>
            <a:ext cx="2226360" cy="2940385"/>
          </a:xfrm>
          <a:prstGeom prst="rect">
            <a:avLst/>
          </a:prstGeom>
          <a:solidFill>
            <a:schemeClr val="bg2">
              <a:lumMod val="90000"/>
            </a:schemeClr>
          </a:solidFill>
        </p:spPr>
        <p:txBody>
          <a:bodyPr anchor="ctr">
            <a:noAutofit/>
          </a:bodyPr>
          <a:lstStyle>
            <a:lvl1pPr marL="0" indent="0" algn="ctr">
              <a:buNone/>
              <a:defRPr sz="1400">
                <a:solidFill>
                  <a:schemeClr val="tx1"/>
                </a:solidFill>
              </a:defRPr>
            </a:lvl1pPr>
          </a:lstStyle>
          <a:p>
            <a:r>
              <a:rPr lang="en-US"/>
              <a:t>Click icon to add picture</a:t>
            </a:r>
          </a:p>
        </p:txBody>
      </p:sp>
      <p:sp>
        <p:nvSpPr>
          <p:cNvPr id="28" name="Text Placeholder 28">
            <a:extLst>
              <a:ext uri="{FF2B5EF4-FFF2-40B4-BE49-F238E27FC236}">
                <a16:creationId xmlns:a16="http://schemas.microsoft.com/office/drawing/2014/main" id="{518B0AC6-8555-9EC9-31D5-2D41E9278A30}"/>
              </a:ext>
            </a:extLst>
          </p:cNvPr>
          <p:cNvSpPr>
            <a:spLocks noGrp="1"/>
          </p:cNvSpPr>
          <p:nvPr>
            <p:ph type="body" sz="quarter" idx="29" hasCustomPrompt="1"/>
          </p:nvPr>
        </p:nvSpPr>
        <p:spPr>
          <a:xfrm>
            <a:off x="3651282" y="4956784"/>
            <a:ext cx="1943837" cy="347662"/>
          </a:xfrm>
          <a:prstGeom prst="rect">
            <a:avLst/>
          </a:prstGeom>
        </p:spPr>
        <p:txBody>
          <a:bodyPr vert="horz" lIns="0" tIns="0" rIns="0" bIns="0" rtlCol="0">
            <a:noAutofit/>
          </a:bodyPr>
          <a:lstStyle>
            <a:lvl1pPr>
              <a:defRPr lang="en-US" sz="1200" spc="20" baseline="0" dirty="0">
                <a:solidFill>
                  <a:schemeClr val="tx1"/>
                </a:solidFill>
              </a:defRPr>
            </a:lvl1pPr>
          </a:lstStyle>
          <a:p>
            <a:pPr marL="0" lvl="0" indent="0">
              <a:lnSpc>
                <a:spcPct val="100000"/>
              </a:lnSpc>
              <a:spcBef>
                <a:spcPts val="0"/>
              </a:spcBef>
              <a:buNone/>
            </a:pPr>
            <a:r>
              <a:rPr lang="en-US"/>
              <a:t>Title</a:t>
            </a:r>
          </a:p>
        </p:txBody>
      </p:sp>
      <p:sp>
        <p:nvSpPr>
          <p:cNvPr id="26" name="Picture Placeholder 23">
            <a:extLst>
              <a:ext uri="{FF2B5EF4-FFF2-40B4-BE49-F238E27FC236}">
                <a16:creationId xmlns:a16="http://schemas.microsoft.com/office/drawing/2014/main" id="{1026B989-CBAD-BCCA-CE61-AC5ABC3F8752}"/>
              </a:ext>
            </a:extLst>
          </p:cNvPr>
          <p:cNvSpPr>
            <a:spLocks noGrp="1"/>
          </p:cNvSpPr>
          <p:nvPr>
            <p:ph type="pic" sz="quarter" idx="27"/>
          </p:nvPr>
        </p:nvSpPr>
        <p:spPr>
          <a:xfrm>
            <a:off x="6139567" y="1564142"/>
            <a:ext cx="2226360" cy="2940385"/>
          </a:xfrm>
          <a:prstGeom prst="rect">
            <a:avLst/>
          </a:prstGeom>
          <a:solidFill>
            <a:schemeClr val="bg2">
              <a:lumMod val="90000"/>
            </a:schemeClr>
          </a:solidFill>
        </p:spPr>
        <p:txBody>
          <a:bodyPr anchor="ctr">
            <a:noAutofit/>
          </a:bodyPr>
          <a:lstStyle>
            <a:lvl1pPr marL="0" indent="0" algn="ctr">
              <a:buNone/>
              <a:defRPr sz="1400">
                <a:solidFill>
                  <a:schemeClr val="tx1"/>
                </a:solidFill>
              </a:defRPr>
            </a:lvl1pPr>
          </a:lstStyle>
          <a:p>
            <a:r>
              <a:rPr lang="en-US"/>
              <a:t>Click icon to add picture</a:t>
            </a:r>
          </a:p>
        </p:txBody>
      </p:sp>
      <p:sp>
        <p:nvSpPr>
          <p:cNvPr id="34" name="Text Placeholder 28">
            <a:extLst>
              <a:ext uri="{FF2B5EF4-FFF2-40B4-BE49-F238E27FC236}">
                <a16:creationId xmlns:a16="http://schemas.microsoft.com/office/drawing/2014/main" id="{671F3A8D-7485-35BA-4D51-752E669CD51B}"/>
              </a:ext>
            </a:extLst>
          </p:cNvPr>
          <p:cNvSpPr>
            <a:spLocks noGrp="1"/>
          </p:cNvSpPr>
          <p:nvPr>
            <p:ph type="body" sz="quarter" idx="31" hasCustomPrompt="1"/>
          </p:nvPr>
        </p:nvSpPr>
        <p:spPr>
          <a:xfrm>
            <a:off x="6280828" y="4956784"/>
            <a:ext cx="1943837" cy="347662"/>
          </a:xfrm>
          <a:prstGeom prst="rect">
            <a:avLst/>
          </a:prstGeom>
        </p:spPr>
        <p:txBody>
          <a:bodyPr vert="horz" lIns="0" tIns="0" rIns="0" bIns="0" rtlCol="0">
            <a:noAutofit/>
          </a:bodyPr>
          <a:lstStyle>
            <a:lvl1pPr>
              <a:defRPr lang="en-US" sz="1200" spc="20" baseline="0" dirty="0">
                <a:solidFill>
                  <a:schemeClr val="tx1"/>
                </a:solidFill>
              </a:defRPr>
            </a:lvl1pPr>
          </a:lstStyle>
          <a:p>
            <a:pPr marL="0" lvl="0" indent="0">
              <a:lnSpc>
                <a:spcPct val="100000"/>
              </a:lnSpc>
              <a:spcBef>
                <a:spcPts val="0"/>
              </a:spcBef>
              <a:buNone/>
            </a:pPr>
            <a:r>
              <a:rPr lang="en-US"/>
              <a:t>Title</a:t>
            </a:r>
          </a:p>
        </p:txBody>
      </p:sp>
      <p:sp>
        <p:nvSpPr>
          <p:cNvPr id="24" name="Picture Placeholder 23">
            <a:extLst>
              <a:ext uri="{FF2B5EF4-FFF2-40B4-BE49-F238E27FC236}">
                <a16:creationId xmlns:a16="http://schemas.microsoft.com/office/drawing/2014/main" id="{EC3EE756-2FF0-64E0-D905-235B8973F7D5}"/>
              </a:ext>
            </a:extLst>
          </p:cNvPr>
          <p:cNvSpPr>
            <a:spLocks noGrp="1"/>
          </p:cNvSpPr>
          <p:nvPr>
            <p:ph type="pic" sz="quarter" idx="25"/>
          </p:nvPr>
        </p:nvSpPr>
        <p:spPr>
          <a:xfrm>
            <a:off x="8755158" y="1564142"/>
            <a:ext cx="2226360" cy="2940385"/>
          </a:xfrm>
          <a:prstGeom prst="rect">
            <a:avLst/>
          </a:prstGeom>
          <a:solidFill>
            <a:schemeClr val="bg2">
              <a:lumMod val="90000"/>
            </a:schemeClr>
          </a:solidFill>
        </p:spPr>
        <p:txBody>
          <a:bodyPr anchor="ctr">
            <a:noAutofit/>
          </a:bodyPr>
          <a:lstStyle>
            <a:lvl1pPr marL="0" indent="0" algn="ctr">
              <a:buNone/>
              <a:defRPr sz="1400">
                <a:solidFill>
                  <a:schemeClr val="tx1"/>
                </a:solidFill>
              </a:defRPr>
            </a:lvl1pPr>
          </a:lstStyle>
          <a:p>
            <a:r>
              <a:rPr lang="en-US"/>
              <a:t>Click icon to add picture</a:t>
            </a:r>
          </a:p>
        </p:txBody>
      </p:sp>
      <p:sp>
        <p:nvSpPr>
          <p:cNvPr id="36" name="Text Placeholder 28">
            <a:extLst>
              <a:ext uri="{FF2B5EF4-FFF2-40B4-BE49-F238E27FC236}">
                <a16:creationId xmlns:a16="http://schemas.microsoft.com/office/drawing/2014/main" id="{5985B1DB-E488-ABA9-E8FB-18D2006DCE09}"/>
              </a:ext>
            </a:extLst>
          </p:cNvPr>
          <p:cNvSpPr>
            <a:spLocks noGrp="1"/>
          </p:cNvSpPr>
          <p:nvPr>
            <p:ph type="body" sz="quarter" idx="33" hasCustomPrompt="1"/>
          </p:nvPr>
        </p:nvSpPr>
        <p:spPr>
          <a:xfrm>
            <a:off x="8916280" y="4939973"/>
            <a:ext cx="1943837" cy="347662"/>
          </a:xfrm>
          <a:prstGeom prst="rect">
            <a:avLst/>
          </a:prstGeom>
        </p:spPr>
        <p:txBody>
          <a:bodyPr vert="horz" lIns="0" tIns="0" rIns="0" bIns="0" rtlCol="0">
            <a:noAutofit/>
          </a:bodyPr>
          <a:lstStyle>
            <a:lvl1pPr>
              <a:defRPr lang="en-US" sz="1200" spc="20" baseline="0" dirty="0">
                <a:solidFill>
                  <a:schemeClr val="tx1"/>
                </a:solidFill>
              </a:defRPr>
            </a:lvl1pPr>
          </a:lstStyle>
          <a:p>
            <a:pPr marL="0" lvl="0" indent="0">
              <a:lnSpc>
                <a:spcPct val="100000"/>
              </a:lnSpc>
              <a:spcBef>
                <a:spcPts val="0"/>
              </a:spcBef>
              <a:buNone/>
            </a:pPr>
            <a:r>
              <a:rPr lang="en-US"/>
              <a:t>Title</a:t>
            </a:r>
          </a:p>
        </p:txBody>
      </p:sp>
    </p:spTree>
    <p:extLst>
      <p:ext uri="{BB962C8B-B14F-4D97-AF65-F5344CB8AC3E}">
        <p14:creationId xmlns:p14="http://schemas.microsoft.com/office/powerpoint/2010/main" val="383269309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Picture Gallery (8)">
    <p:spTree>
      <p:nvGrpSpPr>
        <p:cNvPr id="1" name=""/>
        <p:cNvGrpSpPr/>
        <p:nvPr/>
      </p:nvGrpSpPr>
      <p:grpSpPr>
        <a:xfrm>
          <a:off x="0" y="0"/>
          <a:ext cx="0" cy="0"/>
          <a:chOff x="0" y="0"/>
          <a:chExt cx="0" cy="0"/>
        </a:xfrm>
      </p:grpSpPr>
      <p:sp>
        <p:nvSpPr>
          <p:cNvPr id="31" name="Title 1">
            <a:extLst>
              <a:ext uri="{FF2B5EF4-FFF2-40B4-BE49-F238E27FC236}">
                <a16:creationId xmlns:a16="http://schemas.microsoft.com/office/drawing/2014/main" id="{8D869122-E2BC-ED44-681B-43F70BEF81AF}"/>
              </a:ext>
            </a:extLst>
          </p:cNvPr>
          <p:cNvSpPr>
            <a:spLocks noGrp="1"/>
          </p:cNvSpPr>
          <p:nvPr>
            <p:ph type="title" hasCustomPrompt="1"/>
          </p:nvPr>
        </p:nvSpPr>
        <p:spPr>
          <a:xfrm>
            <a:off x="1088136" y="443285"/>
            <a:ext cx="9645790" cy="652054"/>
          </a:xfrm>
          <a:prstGeom prst="rect">
            <a:avLst/>
          </a:prstGeom>
        </p:spPr>
        <p:txBody>
          <a:bodyPr anchor="ctr">
            <a:noAutofit/>
          </a:bodyPr>
          <a:lstStyle>
            <a:lvl1pPr algn="ctr">
              <a:defRPr sz="3600" baseline="0"/>
            </a:lvl1pPr>
          </a:lstStyle>
          <a:p>
            <a:r>
              <a:rPr lang="en-US"/>
              <a:t>EDIT MASTER TITLE</a:t>
            </a:r>
          </a:p>
        </p:txBody>
      </p:sp>
      <p:sp>
        <p:nvSpPr>
          <p:cNvPr id="8" name="Picture Placeholder 23">
            <a:extLst>
              <a:ext uri="{FF2B5EF4-FFF2-40B4-BE49-F238E27FC236}">
                <a16:creationId xmlns:a16="http://schemas.microsoft.com/office/drawing/2014/main" id="{255CBD6C-C281-8722-27D4-3D2CC5788A07}"/>
              </a:ext>
            </a:extLst>
          </p:cNvPr>
          <p:cNvSpPr>
            <a:spLocks noGrp="1"/>
          </p:cNvSpPr>
          <p:nvPr>
            <p:ph type="pic" sz="quarter" idx="13"/>
          </p:nvPr>
        </p:nvSpPr>
        <p:spPr>
          <a:xfrm>
            <a:off x="1090665" y="1124038"/>
            <a:ext cx="2000530" cy="1612167"/>
          </a:xfrm>
          <a:prstGeom prst="rect">
            <a:avLst/>
          </a:prstGeom>
          <a:solidFill>
            <a:schemeClr val="bg2">
              <a:lumMod val="90000"/>
            </a:schemeClr>
          </a:solidFill>
        </p:spPr>
        <p:txBody>
          <a:bodyPr anchor="ctr">
            <a:noAutofit/>
          </a:bodyPr>
          <a:lstStyle>
            <a:lvl1pPr marL="0" indent="0" algn="ctr">
              <a:buNone/>
              <a:defRPr sz="1400">
                <a:solidFill>
                  <a:schemeClr val="tx1"/>
                </a:solidFill>
                <a:latin typeface="+mn-lt"/>
              </a:defRPr>
            </a:lvl1pPr>
          </a:lstStyle>
          <a:p>
            <a:r>
              <a:rPr lang="en-US"/>
              <a:t>Click icon to add picture</a:t>
            </a:r>
          </a:p>
        </p:txBody>
      </p:sp>
      <p:sp>
        <p:nvSpPr>
          <p:cNvPr id="30" name="Text Placeholder 28">
            <a:extLst>
              <a:ext uri="{FF2B5EF4-FFF2-40B4-BE49-F238E27FC236}">
                <a16:creationId xmlns:a16="http://schemas.microsoft.com/office/drawing/2014/main" id="{1CE5D490-4727-FFF1-4BFF-A3DED42ECA3F}"/>
              </a:ext>
            </a:extLst>
          </p:cNvPr>
          <p:cNvSpPr>
            <a:spLocks noGrp="1"/>
          </p:cNvSpPr>
          <p:nvPr>
            <p:ph type="body" sz="quarter" idx="22" hasCustomPrompt="1"/>
          </p:nvPr>
        </p:nvSpPr>
        <p:spPr>
          <a:xfrm>
            <a:off x="1185312" y="2811805"/>
            <a:ext cx="1833441" cy="217186"/>
          </a:xfrm>
          <a:prstGeom prst="rect">
            <a:avLst/>
          </a:prstGeom>
        </p:spPr>
        <p:txBody>
          <a:bodyPr vert="horz" lIns="0" tIns="0" rIns="0" bIns="0" rtlCol="0" anchor="b">
            <a:noAutofit/>
          </a:bodyPr>
          <a:lstStyle>
            <a:lvl1pPr>
              <a:defRPr lang="en-US" sz="1200" spc="20" baseline="0" dirty="0">
                <a:solidFill>
                  <a:schemeClr val="tx1"/>
                </a:solidFill>
                <a:latin typeface="+mn-lt"/>
              </a:defRPr>
            </a:lvl1pPr>
          </a:lstStyle>
          <a:p>
            <a:pPr marL="0" lvl="0" indent="0">
              <a:lnSpc>
                <a:spcPct val="100000"/>
              </a:lnSpc>
              <a:spcBef>
                <a:spcPts val="0"/>
              </a:spcBef>
              <a:buNone/>
            </a:pPr>
            <a:r>
              <a:rPr lang="en-US"/>
              <a:t>Title</a:t>
            </a:r>
          </a:p>
        </p:txBody>
      </p:sp>
      <p:sp>
        <p:nvSpPr>
          <p:cNvPr id="18" name="Picture Placeholder 23">
            <a:extLst>
              <a:ext uri="{FF2B5EF4-FFF2-40B4-BE49-F238E27FC236}">
                <a16:creationId xmlns:a16="http://schemas.microsoft.com/office/drawing/2014/main" id="{53802057-01C6-8655-30FA-091AC26925F4}"/>
              </a:ext>
            </a:extLst>
          </p:cNvPr>
          <p:cNvSpPr>
            <a:spLocks noGrp="1"/>
          </p:cNvSpPr>
          <p:nvPr>
            <p:ph type="pic" sz="quarter" idx="15"/>
          </p:nvPr>
        </p:nvSpPr>
        <p:spPr>
          <a:xfrm>
            <a:off x="3638242" y="1130269"/>
            <a:ext cx="2000530" cy="1612167"/>
          </a:xfrm>
          <a:prstGeom prst="rect">
            <a:avLst/>
          </a:prstGeom>
          <a:solidFill>
            <a:schemeClr val="bg2">
              <a:lumMod val="90000"/>
            </a:schemeClr>
          </a:solidFill>
        </p:spPr>
        <p:txBody>
          <a:bodyPr anchor="ctr">
            <a:noAutofit/>
          </a:bodyPr>
          <a:lstStyle>
            <a:lvl1pPr marL="0" indent="0" algn="ctr">
              <a:buNone/>
              <a:defRPr sz="1400">
                <a:solidFill>
                  <a:schemeClr val="tx1"/>
                </a:solidFill>
                <a:latin typeface="+mn-lt"/>
              </a:defRPr>
            </a:lvl1pPr>
          </a:lstStyle>
          <a:p>
            <a:r>
              <a:rPr lang="en-US"/>
              <a:t>Click icon to add picture</a:t>
            </a:r>
          </a:p>
        </p:txBody>
      </p:sp>
      <p:sp>
        <p:nvSpPr>
          <p:cNvPr id="36" name="Text Placeholder 28">
            <a:extLst>
              <a:ext uri="{FF2B5EF4-FFF2-40B4-BE49-F238E27FC236}">
                <a16:creationId xmlns:a16="http://schemas.microsoft.com/office/drawing/2014/main" id="{890DFA6A-3356-DE98-022D-0DA202FBFD7E}"/>
              </a:ext>
            </a:extLst>
          </p:cNvPr>
          <p:cNvSpPr>
            <a:spLocks noGrp="1"/>
          </p:cNvSpPr>
          <p:nvPr>
            <p:ph type="body" sz="quarter" idx="26" hasCustomPrompt="1"/>
          </p:nvPr>
        </p:nvSpPr>
        <p:spPr>
          <a:xfrm>
            <a:off x="3734201" y="2813922"/>
            <a:ext cx="1833441" cy="217186"/>
          </a:xfrm>
          <a:prstGeom prst="rect">
            <a:avLst/>
          </a:prstGeom>
        </p:spPr>
        <p:txBody>
          <a:bodyPr vert="horz" lIns="0" tIns="0" rIns="0" bIns="0" rtlCol="0" anchor="b">
            <a:noAutofit/>
          </a:bodyPr>
          <a:lstStyle>
            <a:lvl1pPr>
              <a:defRPr lang="en-US" sz="1200" spc="20" baseline="0" dirty="0">
                <a:solidFill>
                  <a:schemeClr val="tx1"/>
                </a:solidFill>
                <a:latin typeface="+mn-lt"/>
              </a:defRPr>
            </a:lvl1pPr>
          </a:lstStyle>
          <a:p>
            <a:pPr marL="0" lvl="0" indent="0">
              <a:lnSpc>
                <a:spcPct val="100000"/>
              </a:lnSpc>
              <a:spcBef>
                <a:spcPts val="0"/>
              </a:spcBef>
              <a:buNone/>
            </a:pPr>
            <a:r>
              <a:rPr lang="en-US"/>
              <a:t>Title</a:t>
            </a:r>
          </a:p>
        </p:txBody>
      </p:sp>
      <p:sp>
        <p:nvSpPr>
          <p:cNvPr id="19" name="Picture Placeholder 23">
            <a:extLst>
              <a:ext uri="{FF2B5EF4-FFF2-40B4-BE49-F238E27FC236}">
                <a16:creationId xmlns:a16="http://schemas.microsoft.com/office/drawing/2014/main" id="{4EB02CDB-488A-8142-CAF9-8E37FFF7C07D}"/>
              </a:ext>
            </a:extLst>
          </p:cNvPr>
          <p:cNvSpPr>
            <a:spLocks noGrp="1"/>
          </p:cNvSpPr>
          <p:nvPr>
            <p:ph type="pic" sz="quarter" idx="16"/>
          </p:nvPr>
        </p:nvSpPr>
        <p:spPr>
          <a:xfrm>
            <a:off x="6185819" y="1136500"/>
            <a:ext cx="2000530" cy="1612167"/>
          </a:xfrm>
          <a:prstGeom prst="rect">
            <a:avLst/>
          </a:prstGeom>
          <a:solidFill>
            <a:schemeClr val="bg2">
              <a:lumMod val="90000"/>
            </a:schemeClr>
          </a:solidFill>
        </p:spPr>
        <p:txBody>
          <a:bodyPr anchor="ctr">
            <a:noAutofit/>
          </a:bodyPr>
          <a:lstStyle>
            <a:lvl1pPr marL="0" indent="0" algn="ctr">
              <a:buNone/>
              <a:defRPr sz="1400">
                <a:solidFill>
                  <a:schemeClr val="tx1"/>
                </a:solidFill>
                <a:latin typeface="+mn-lt"/>
              </a:defRPr>
            </a:lvl1pPr>
          </a:lstStyle>
          <a:p>
            <a:r>
              <a:rPr lang="en-US"/>
              <a:t>Click icon to add picture</a:t>
            </a:r>
          </a:p>
        </p:txBody>
      </p:sp>
      <p:sp>
        <p:nvSpPr>
          <p:cNvPr id="39" name="Text Placeholder 28">
            <a:extLst>
              <a:ext uri="{FF2B5EF4-FFF2-40B4-BE49-F238E27FC236}">
                <a16:creationId xmlns:a16="http://schemas.microsoft.com/office/drawing/2014/main" id="{CC0A1957-087D-BAC8-2FD3-C7879A14D683}"/>
              </a:ext>
            </a:extLst>
          </p:cNvPr>
          <p:cNvSpPr>
            <a:spLocks noGrp="1"/>
          </p:cNvSpPr>
          <p:nvPr>
            <p:ph type="body" sz="quarter" idx="28" hasCustomPrompt="1"/>
          </p:nvPr>
        </p:nvSpPr>
        <p:spPr>
          <a:xfrm>
            <a:off x="6283090" y="2818155"/>
            <a:ext cx="1833441" cy="217186"/>
          </a:xfrm>
          <a:prstGeom prst="rect">
            <a:avLst/>
          </a:prstGeom>
        </p:spPr>
        <p:txBody>
          <a:bodyPr vert="horz" lIns="0" tIns="0" rIns="0" bIns="0" rtlCol="0" anchor="b">
            <a:noAutofit/>
          </a:bodyPr>
          <a:lstStyle>
            <a:lvl1pPr>
              <a:defRPr lang="en-US" sz="1200" spc="20" baseline="0" dirty="0">
                <a:solidFill>
                  <a:schemeClr val="tx1"/>
                </a:solidFill>
                <a:latin typeface="+mn-lt"/>
              </a:defRPr>
            </a:lvl1pPr>
          </a:lstStyle>
          <a:p>
            <a:pPr marL="0" lvl="0" indent="0">
              <a:lnSpc>
                <a:spcPct val="100000"/>
              </a:lnSpc>
              <a:spcBef>
                <a:spcPts val="0"/>
              </a:spcBef>
              <a:buNone/>
            </a:pPr>
            <a:r>
              <a:rPr lang="en-US"/>
              <a:t>Title</a:t>
            </a:r>
          </a:p>
        </p:txBody>
      </p:sp>
      <p:sp>
        <p:nvSpPr>
          <p:cNvPr id="17" name="Picture Placeholder 23">
            <a:extLst>
              <a:ext uri="{FF2B5EF4-FFF2-40B4-BE49-F238E27FC236}">
                <a16:creationId xmlns:a16="http://schemas.microsoft.com/office/drawing/2014/main" id="{C0FA0782-5A43-CA2A-3152-A02B9D5D744A}"/>
              </a:ext>
            </a:extLst>
          </p:cNvPr>
          <p:cNvSpPr>
            <a:spLocks noGrp="1"/>
          </p:cNvSpPr>
          <p:nvPr>
            <p:ph type="pic" sz="quarter" idx="14"/>
          </p:nvPr>
        </p:nvSpPr>
        <p:spPr>
          <a:xfrm>
            <a:off x="8733396" y="1142730"/>
            <a:ext cx="2000530" cy="1612167"/>
          </a:xfrm>
          <a:prstGeom prst="rect">
            <a:avLst/>
          </a:prstGeom>
          <a:solidFill>
            <a:schemeClr val="bg2">
              <a:lumMod val="90000"/>
            </a:schemeClr>
          </a:solidFill>
        </p:spPr>
        <p:txBody>
          <a:bodyPr anchor="ctr">
            <a:noAutofit/>
          </a:bodyPr>
          <a:lstStyle>
            <a:lvl1pPr marL="0" indent="0" algn="ctr">
              <a:buNone/>
              <a:defRPr sz="1400">
                <a:solidFill>
                  <a:schemeClr val="tx1"/>
                </a:solidFill>
                <a:latin typeface="+mn-lt"/>
              </a:defRPr>
            </a:lvl1pPr>
          </a:lstStyle>
          <a:p>
            <a:r>
              <a:rPr lang="en-US"/>
              <a:t>Click icon to add picture</a:t>
            </a:r>
          </a:p>
        </p:txBody>
      </p:sp>
      <p:sp>
        <p:nvSpPr>
          <p:cNvPr id="42" name="Text Placeholder 28">
            <a:extLst>
              <a:ext uri="{FF2B5EF4-FFF2-40B4-BE49-F238E27FC236}">
                <a16:creationId xmlns:a16="http://schemas.microsoft.com/office/drawing/2014/main" id="{8A2E2333-661F-499A-4099-13003D5327DE}"/>
              </a:ext>
            </a:extLst>
          </p:cNvPr>
          <p:cNvSpPr>
            <a:spLocks noGrp="1"/>
          </p:cNvSpPr>
          <p:nvPr>
            <p:ph type="body" sz="quarter" idx="30" hasCustomPrompt="1"/>
          </p:nvPr>
        </p:nvSpPr>
        <p:spPr>
          <a:xfrm>
            <a:off x="8831978" y="2816039"/>
            <a:ext cx="1833441" cy="217186"/>
          </a:xfrm>
          <a:prstGeom prst="rect">
            <a:avLst/>
          </a:prstGeom>
        </p:spPr>
        <p:txBody>
          <a:bodyPr vert="horz" lIns="0" tIns="0" rIns="0" bIns="0" rtlCol="0" anchor="b">
            <a:noAutofit/>
          </a:bodyPr>
          <a:lstStyle>
            <a:lvl1pPr>
              <a:defRPr lang="en-US" sz="1200" spc="20" baseline="0" dirty="0">
                <a:solidFill>
                  <a:schemeClr val="tx1"/>
                </a:solidFill>
                <a:latin typeface="+mn-lt"/>
              </a:defRPr>
            </a:lvl1pPr>
          </a:lstStyle>
          <a:p>
            <a:pPr marL="0" lvl="0" indent="0">
              <a:lnSpc>
                <a:spcPct val="100000"/>
              </a:lnSpc>
              <a:spcBef>
                <a:spcPts val="0"/>
              </a:spcBef>
              <a:buNone/>
            </a:pPr>
            <a:r>
              <a:rPr lang="en-US"/>
              <a:t>Title</a:t>
            </a:r>
          </a:p>
        </p:txBody>
      </p:sp>
      <p:sp>
        <p:nvSpPr>
          <p:cNvPr id="24" name="Picture Placeholder 23">
            <a:extLst>
              <a:ext uri="{FF2B5EF4-FFF2-40B4-BE49-F238E27FC236}">
                <a16:creationId xmlns:a16="http://schemas.microsoft.com/office/drawing/2014/main" id="{BC2B0E64-6036-C50A-4B09-3307E136D0DB}"/>
              </a:ext>
            </a:extLst>
          </p:cNvPr>
          <p:cNvSpPr>
            <a:spLocks noGrp="1"/>
          </p:cNvSpPr>
          <p:nvPr>
            <p:ph type="pic" sz="quarter" idx="17"/>
          </p:nvPr>
        </p:nvSpPr>
        <p:spPr>
          <a:xfrm>
            <a:off x="1090665" y="3694806"/>
            <a:ext cx="2000530" cy="1612167"/>
          </a:xfrm>
          <a:prstGeom prst="rect">
            <a:avLst/>
          </a:prstGeom>
          <a:solidFill>
            <a:schemeClr val="bg2">
              <a:lumMod val="90000"/>
            </a:schemeClr>
          </a:solidFill>
        </p:spPr>
        <p:txBody>
          <a:bodyPr anchor="ctr">
            <a:noAutofit/>
          </a:bodyPr>
          <a:lstStyle>
            <a:lvl1pPr marL="0" indent="0" algn="ctr">
              <a:buNone/>
              <a:defRPr sz="1400">
                <a:solidFill>
                  <a:schemeClr val="tx1"/>
                </a:solidFill>
                <a:latin typeface="+mn-lt"/>
              </a:defRPr>
            </a:lvl1pPr>
          </a:lstStyle>
          <a:p>
            <a:r>
              <a:rPr lang="en-US"/>
              <a:t>Click icon to add picture</a:t>
            </a:r>
          </a:p>
        </p:txBody>
      </p:sp>
      <p:sp>
        <p:nvSpPr>
          <p:cNvPr id="33" name="Text Placeholder 28">
            <a:extLst>
              <a:ext uri="{FF2B5EF4-FFF2-40B4-BE49-F238E27FC236}">
                <a16:creationId xmlns:a16="http://schemas.microsoft.com/office/drawing/2014/main" id="{34A00EE2-7DE2-BF48-E0C1-81C2158B4107}"/>
              </a:ext>
            </a:extLst>
          </p:cNvPr>
          <p:cNvSpPr>
            <a:spLocks noGrp="1"/>
          </p:cNvSpPr>
          <p:nvPr>
            <p:ph type="body" sz="quarter" idx="24" hasCustomPrompt="1"/>
          </p:nvPr>
        </p:nvSpPr>
        <p:spPr>
          <a:xfrm>
            <a:off x="1185312" y="5374549"/>
            <a:ext cx="1833441" cy="217186"/>
          </a:xfrm>
          <a:prstGeom prst="rect">
            <a:avLst/>
          </a:prstGeom>
        </p:spPr>
        <p:txBody>
          <a:bodyPr vert="horz" lIns="0" tIns="0" rIns="0" bIns="0" rtlCol="0" anchor="b">
            <a:noAutofit/>
          </a:bodyPr>
          <a:lstStyle>
            <a:lvl1pPr>
              <a:defRPr lang="en-US" sz="1200" spc="20" baseline="0" dirty="0">
                <a:solidFill>
                  <a:schemeClr val="tx1"/>
                </a:solidFill>
                <a:latin typeface="+mn-lt"/>
              </a:defRPr>
            </a:lvl1pPr>
          </a:lstStyle>
          <a:p>
            <a:pPr marL="0" lvl="0" indent="0">
              <a:lnSpc>
                <a:spcPct val="100000"/>
              </a:lnSpc>
              <a:spcBef>
                <a:spcPts val="0"/>
              </a:spcBef>
              <a:buNone/>
            </a:pPr>
            <a:r>
              <a:rPr lang="en-US"/>
              <a:t>Title</a:t>
            </a:r>
          </a:p>
        </p:txBody>
      </p:sp>
      <p:sp>
        <p:nvSpPr>
          <p:cNvPr id="26" name="Picture Placeholder 23">
            <a:extLst>
              <a:ext uri="{FF2B5EF4-FFF2-40B4-BE49-F238E27FC236}">
                <a16:creationId xmlns:a16="http://schemas.microsoft.com/office/drawing/2014/main" id="{90EE9725-A8CC-5A72-59F1-663EECC9FDF7}"/>
              </a:ext>
            </a:extLst>
          </p:cNvPr>
          <p:cNvSpPr>
            <a:spLocks noGrp="1"/>
          </p:cNvSpPr>
          <p:nvPr>
            <p:ph type="pic" sz="quarter" idx="19"/>
          </p:nvPr>
        </p:nvSpPr>
        <p:spPr>
          <a:xfrm>
            <a:off x="3638242" y="3692494"/>
            <a:ext cx="2000530" cy="1612167"/>
          </a:xfrm>
          <a:prstGeom prst="rect">
            <a:avLst/>
          </a:prstGeom>
          <a:solidFill>
            <a:schemeClr val="bg2">
              <a:lumMod val="90000"/>
            </a:schemeClr>
          </a:solidFill>
        </p:spPr>
        <p:txBody>
          <a:bodyPr anchor="ctr">
            <a:noAutofit/>
          </a:bodyPr>
          <a:lstStyle>
            <a:lvl1pPr marL="0" indent="0" algn="ctr">
              <a:buNone/>
              <a:defRPr sz="1400">
                <a:solidFill>
                  <a:schemeClr val="tx1"/>
                </a:solidFill>
                <a:latin typeface="+mn-lt"/>
              </a:defRPr>
            </a:lvl1pPr>
          </a:lstStyle>
          <a:p>
            <a:r>
              <a:rPr lang="en-US"/>
              <a:t>Click icon to add picture</a:t>
            </a:r>
          </a:p>
        </p:txBody>
      </p:sp>
      <p:sp>
        <p:nvSpPr>
          <p:cNvPr id="45" name="Text Placeholder 28">
            <a:extLst>
              <a:ext uri="{FF2B5EF4-FFF2-40B4-BE49-F238E27FC236}">
                <a16:creationId xmlns:a16="http://schemas.microsoft.com/office/drawing/2014/main" id="{F3B25311-1AE4-31EC-9514-AD4642A2B4F9}"/>
              </a:ext>
            </a:extLst>
          </p:cNvPr>
          <p:cNvSpPr>
            <a:spLocks noGrp="1"/>
          </p:cNvSpPr>
          <p:nvPr>
            <p:ph type="body" sz="quarter" idx="32" hasCustomPrompt="1"/>
          </p:nvPr>
        </p:nvSpPr>
        <p:spPr>
          <a:xfrm>
            <a:off x="3734201" y="5375766"/>
            <a:ext cx="1833441" cy="217186"/>
          </a:xfrm>
          <a:prstGeom prst="rect">
            <a:avLst/>
          </a:prstGeom>
        </p:spPr>
        <p:txBody>
          <a:bodyPr vert="horz" lIns="0" tIns="0" rIns="0" bIns="0" rtlCol="0" anchor="b">
            <a:noAutofit/>
          </a:bodyPr>
          <a:lstStyle>
            <a:lvl1pPr>
              <a:defRPr lang="en-US" sz="1200" spc="20" baseline="0" dirty="0">
                <a:solidFill>
                  <a:schemeClr val="tx1"/>
                </a:solidFill>
                <a:latin typeface="+mn-lt"/>
              </a:defRPr>
            </a:lvl1pPr>
          </a:lstStyle>
          <a:p>
            <a:pPr marL="0" lvl="0" indent="0">
              <a:lnSpc>
                <a:spcPct val="100000"/>
              </a:lnSpc>
              <a:spcBef>
                <a:spcPts val="0"/>
              </a:spcBef>
              <a:buNone/>
            </a:pPr>
            <a:r>
              <a:rPr lang="en-US"/>
              <a:t>Title</a:t>
            </a:r>
          </a:p>
        </p:txBody>
      </p:sp>
      <p:sp>
        <p:nvSpPr>
          <p:cNvPr id="27" name="Picture Placeholder 23">
            <a:extLst>
              <a:ext uri="{FF2B5EF4-FFF2-40B4-BE49-F238E27FC236}">
                <a16:creationId xmlns:a16="http://schemas.microsoft.com/office/drawing/2014/main" id="{EA14E23B-F3B1-C7A2-B03A-1CEABC2E4CF2}"/>
              </a:ext>
            </a:extLst>
          </p:cNvPr>
          <p:cNvSpPr>
            <a:spLocks noGrp="1"/>
          </p:cNvSpPr>
          <p:nvPr>
            <p:ph type="pic" sz="quarter" idx="20"/>
          </p:nvPr>
        </p:nvSpPr>
        <p:spPr>
          <a:xfrm>
            <a:off x="6185819" y="3693650"/>
            <a:ext cx="2000530" cy="1612167"/>
          </a:xfrm>
          <a:prstGeom prst="rect">
            <a:avLst/>
          </a:prstGeom>
          <a:solidFill>
            <a:schemeClr val="bg2">
              <a:lumMod val="90000"/>
            </a:schemeClr>
          </a:solidFill>
        </p:spPr>
        <p:txBody>
          <a:bodyPr anchor="ctr">
            <a:noAutofit/>
          </a:bodyPr>
          <a:lstStyle>
            <a:lvl1pPr marL="0" indent="0" algn="ctr">
              <a:buNone/>
              <a:defRPr sz="1400">
                <a:solidFill>
                  <a:schemeClr val="tx1"/>
                </a:solidFill>
                <a:latin typeface="+mn-lt"/>
              </a:defRPr>
            </a:lvl1pPr>
          </a:lstStyle>
          <a:p>
            <a:r>
              <a:rPr lang="en-US"/>
              <a:t>Click icon to add picture</a:t>
            </a:r>
          </a:p>
        </p:txBody>
      </p:sp>
      <p:sp>
        <p:nvSpPr>
          <p:cNvPr id="48" name="Text Placeholder 28">
            <a:extLst>
              <a:ext uri="{FF2B5EF4-FFF2-40B4-BE49-F238E27FC236}">
                <a16:creationId xmlns:a16="http://schemas.microsoft.com/office/drawing/2014/main" id="{A39619BE-B308-86FC-D02B-5B8AE1C8BF91}"/>
              </a:ext>
            </a:extLst>
          </p:cNvPr>
          <p:cNvSpPr>
            <a:spLocks noGrp="1"/>
          </p:cNvSpPr>
          <p:nvPr>
            <p:ph type="body" sz="quarter" idx="34" hasCustomPrompt="1"/>
          </p:nvPr>
        </p:nvSpPr>
        <p:spPr>
          <a:xfrm>
            <a:off x="6283090" y="5373332"/>
            <a:ext cx="1833441" cy="217186"/>
          </a:xfrm>
          <a:prstGeom prst="rect">
            <a:avLst/>
          </a:prstGeom>
        </p:spPr>
        <p:txBody>
          <a:bodyPr vert="horz" lIns="0" tIns="0" rIns="0" bIns="0" rtlCol="0" anchor="b">
            <a:noAutofit/>
          </a:bodyPr>
          <a:lstStyle>
            <a:lvl1pPr>
              <a:defRPr lang="en-US" sz="1200" spc="20" baseline="0" dirty="0">
                <a:solidFill>
                  <a:schemeClr val="tx1"/>
                </a:solidFill>
                <a:latin typeface="+mn-lt"/>
              </a:defRPr>
            </a:lvl1pPr>
          </a:lstStyle>
          <a:p>
            <a:pPr marL="0" lvl="0" indent="0">
              <a:lnSpc>
                <a:spcPct val="100000"/>
              </a:lnSpc>
              <a:spcBef>
                <a:spcPts val="0"/>
              </a:spcBef>
              <a:buNone/>
            </a:pPr>
            <a:r>
              <a:rPr lang="en-US"/>
              <a:t>Title</a:t>
            </a:r>
          </a:p>
        </p:txBody>
      </p:sp>
      <p:sp>
        <p:nvSpPr>
          <p:cNvPr id="25" name="Picture Placeholder 23">
            <a:extLst>
              <a:ext uri="{FF2B5EF4-FFF2-40B4-BE49-F238E27FC236}">
                <a16:creationId xmlns:a16="http://schemas.microsoft.com/office/drawing/2014/main" id="{D44FC776-875A-9EAD-435C-F5D0F3DF3852}"/>
              </a:ext>
            </a:extLst>
          </p:cNvPr>
          <p:cNvSpPr>
            <a:spLocks noGrp="1"/>
          </p:cNvSpPr>
          <p:nvPr>
            <p:ph type="pic" sz="quarter" idx="18"/>
          </p:nvPr>
        </p:nvSpPr>
        <p:spPr>
          <a:xfrm>
            <a:off x="8733396" y="3695961"/>
            <a:ext cx="2000530" cy="1612167"/>
          </a:xfrm>
          <a:prstGeom prst="rect">
            <a:avLst/>
          </a:prstGeom>
          <a:solidFill>
            <a:schemeClr val="bg2">
              <a:lumMod val="90000"/>
            </a:schemeClr>
          </a:solidFill>
        </p:spPr>
        <p:txBody>
          <a:bodyPr anchor="ctr">
            <a:noAutofit/>
          </a:bodyPr>
          <a:lstStyle>
            <a:lvl1pPr marL="0" indent="0" algn="ctr">
              <a:buNone/>
              <a:defRPr sz="1400">
                <a:solidFill>
                  <a:schemeClr val="tx1"/>
                </a:solidFill>
                <a:latin typeface="+mn-lt"/>
              </a:defRPr>
            </a:lvl1pPr>
          </a:lstStyle>
          <a:p>
            <a:r>
              <a:rPr lang="en-US"/>
              <a:t>Click icon to add picture</a:t>
            </a:r>
          </a:p>
        </p:txBody>
      </p:sp>
      <p:sp>
        <p:nvSpPr>
          <p:cNvPr id="51" name="Text Placeholder 28">
            <a:extLst>
              <a:ext uri="{FF2B5EF4-FFF2-40B4-BE49-F238E27FC236}">
                <a16:creationId xmlns:a16="http://schemas.microsoft.com/office/drawing/2014/main" id="{4AD10861-EBBA-146D-C4EC-C0252F808B53}"/>
              </a:ext>
            </a:extLst>
          </p:cNvPr>
          <p:cNvSpPr>
            <a:spLocks noGrp="1"/>
          </p:cNvSpPr>
          <p:nvPr>
            <p:ph type="body" sz="quarter" idx="36" hasCustomPrompt="1"/>
          </p:nvPr>
        </p:nvSpPr>
        <p:spPr>
          <a:xfrm>
            <a:off x="8831978" y="5376983"/>
            <a:ext cx="1833441" cy="217186"/>
          </a:xfrm>
          <a:prstGeom prst="rect">
            <a:avLst/>
          </a:prstGeom>
        </p:spPr>
        <p:txBody>
          <a:bodyPr vert="horz" lIns="0" tIns="0" rIns="0" bIns="0" rtlCol="0" anchor="b">
            <a:noAutofit/>
          </a:bodyPr>
          <a:lstStyle>
            <a:lvl1pPr>
              <a:defRPr lang="en-US" sz="1200" spc="20" baseline="0" dirty="0">
                <a:solidFill>
                  <a:schemeClr val="tx1"/>
                </a:solidFill>
                <a:latin typeface="+mn-lt"/>
              </a:defRPr>
            </a:lvl1pPr>
          </a:lstStyle>
          <a:p>
            <a:pPr marL="0" lvl="0" indent="0">
              <a:lnSpc>
                <a:spcPct val="100000"/>
              </a:lnSpc>
              <a:spcBef>
                <a:spcPts val="0"/>
              </a:spcBef>
              <a:buNone/>
            </a:pPr>
            <a:r>
              <a:rPr lang="en-US"/>
              <a:t>Title</a:t>
            </a:r>
          </a:p>
        </p:txBody>
      </p:sp>
    </p:spTree>
    <p:extLst>
      <p:ext uri="{BB962C8B-B14F-4D97-AF65-F5344CB8AC3E}">
        <p14:creationId xmlns:p14="http://schemas.microsoft.com/office/powerpoint/2010/main" val="318381419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11" name="Title 21">
            <a:extLst>
              <a:ext uri="{FF2B5EF4-FFF2-40B4-BE49-F238E27FC236}">
                <a16:creationId xmlns:a16="http://schemas.microsoft.com/office/drawing/2014/main" id="{3995F526-330B-DAB7-25A1-EFA47C9C8033}"/>
              </a:ext>
            </a:extLst>
          </p:cNvPr>
          <p:cNvSpPr>
            <a:spLocks noGrp="1"/>
          </p:cNvSpPr>
          <p:nvPr>
            <p:ph type="title" hasCustomPrompt="1"/>
          </p:nvPr>
        </p:nvSpPr>
        <p:spPr>
          <a:xfrm>
            <a:off x="847384" y="783390"/>
            <a:ext cx="5744335" cy="979204"/>
          </a:xfrm>
          <a:prstGeom prst="rect">
            <a:avLst/>
          </a:prstGeom>
        </p:spPr>
        <p:txBody>
          <a:bodyPr lIns="0" tIns="0" rIns="0" bIns="0" anchor="t">
            <a:noAutofit/>
          </a:bodyPr>
          <a:lstStyle>
            <a:lvl1pPr>
              <a:defRPr sz="3600" cap="all" baseline="0"/>
            </a:lvl1pPr>
          </a:lstStyle>
          <a:p>
            <a:r>
              <a:rPr lang="en-US"/>
              <a:t>CLICK TO EDIT MASTER TITLE</a:t>
            </a:r>
          </a:p>
        </p:txBody>
      </p:sp>
      <p:sp>
        <p:nvSpPr>
          <p:cNvPr id="15" name="Text Placeholder 28">
            <a:extLst>
              <a:ext uri="{FF2B5EF4-FFF2-40B4-BE49-F238E27FC236}">
                <a16:creationId xmlns:a16="http://schemas.microsoft.com/office/drawing/2014/main" id="{93B8605C-A60E-DE47-5851-9BF04601C891}"/>
              </a:ext>
            </a:extLst>
          </p:cNvPr>
          <p:cNvSpPr>
            <a:spLocks noGrp="1"/>
          </p:cNvSpPr>
          <p:nvPr>
            <p:ph type="body" sz="quarter" idx="31" hasCustomPrompt="1"/>
          </p:nvPr>
        </p:nvSpPr>
        <p:spPr>
          <a:xfrm>
            <a:off x="852790" y="1762594"/>
            <a:ext cx="5753520" cy="631867"/>
          </a:xfrm>
          <a:prstGeom prst="rect">
            <a:avLst/>
          </a:prstGeom>
        </p:spPr>
        <p:txBody>
          <a:bodyPr lIns="0" tIns="0" rIns="0" bIns="0" anchor="b">
            <a:noAutofit/>
          </a:bodyPr>
          <a:lstStyle>
            <a:lvl1pPr marL="0" indent="0" algn="l">
              <a:lnSpc>
                <a:spcPct val="100000"/>
              </a:lnSpc>
              <a:spcBef>
                <a:spcPts val="0"/>
              </a:spcBef>
              <a:buNone/>
              <a:defRPr lang="en-US" sz="2000" b="1" i="0" kern="1200" cap="all" spc="300" baseline="0" dirty="0">
                <a:solidFill>
                  <a:schemeClr val="tx1"/>
                </a:solidFill>
                <a:latin typeface="+mj-lt"/>
                <a:ea typeface="+mn-ea"/>
                <a:cs typeface="Arial Black" panose="020B0604020202020204" pitchFamily="34" charset="0"/>
              </a:defRPr>
            </a:lvl1pPr>
          </a:lstStyle>
          <a:p>
            <a:r>
              <a:rPr lang="en-US"/>
              <a:t>CLICK TO EDIT MASTER SUBTITLE STYLE</a:t>
            </a:r>
          </a:p>
        </p:txBody>
      </p:sp>
      <p:sp>
        <p:nvSpPr>
          <p:cNvPr id="40" name="Text Placeholder 28">
            <a:extLst>
              <a:ext uri="{FF2B5EF4-FFF2-40B4-BE49-F238E27FC236}">
                <a16:creationId xmlns:a16="http://schemas.microsoft.com/office/drawing/2014/main" id="{7B436DCE-21AD-38E2-5C66-1BA09385112D}"/>
              </a:ext>
            </a:extLst>
          </p:cNvPr>
          <p:cNvSpPr>
            <a:spLocks noGrp="1"/>
          </p:cNvSpPr>
          <p:nvPr>
            <p:ph type="body" sz="quarter" idx="29" hasCustomPrompt="1"/>
          </p:nvPr>
        </p:nvSpPr>
        <p:spPr>
          <a:xfrm>
            <a:off x="851805" y="2451613"/>
            <a:ext cx="5257800" cy="1311566"/>
          </a:xfrm>
          <a:prstGeom prst="rect">
            <a:avLst/>
          </a:prstGeom>
        </p:spPr>
        <p:txBody>
          <a:bodyPr vert="horz" lIns="0" tIns="0" rIns="0" bIns="0" rtlCol="0">
            <a:noAutofit/>
          </a:bodyPr>
          <a:lstStyle>
            <a:lvl1pPr marL="0" indent="0">
              <a:buFont typeface="Arial" panose="020B0604020202020204" pitchFamily="34" charset="0"/>
              <a:buChar char="•"/>
              <a:defRPr lang="en-US" sz="1400" spc="0" baseline="0" dirty="0"/>
            </a:lvl1pPr>
          </a:lstStyle>
          <a:p>
            <a:pPr marL="285750" lvl="0" indent="-285750">
              <a:lnSpc>
                <a:spcPct val="100000"/>
              </a:lnSpc>
              <a:spcBef>
                <a:spcPts val="0"/>
              </a:spcBef>
            </a:pPr>
            <a:r>
              <a:rPr lang="en-US"/>
              <a:t>Second level</a:t>
            </a:r>
          </a:p>
          <a:p>
            <a:pPr marL="285750" lvl="0" indent="-285750">
              <a:lnSpc>
                <a:spcPct val="100000"/>
              </a:lnSpc>
              <a:spcBef>
                <a:spcPts val="0"/>
              </a:spcBef>
            </a:pPr>
            <a:endParaRPr lang="en-US"/>
          </a:p>
        </p:txBody>
      </p:sp>
      <p:sp>
        <p:nvSpPr>
          <p:cNvPr id="20" name="Text Placeholder 28">
            <a:extLst>
              <a:ext uri="{FF2B5EF4-FFF2-40B4-BE49-F238E27FC236}">
                <a16:creationId xmlns:a16="http://schemas.microsoft.com/office/drawing/2014/main" id="{3A8FAFF0-E023-1B32-CC58-E8ABA8632D2E}"/>
              </a:ext>
            </a:extLst>
          </p:cNvPr>
          <p:cNvSpPr>
            <a:spLocks noGrp="1"/>
          </p:cNvSpPr>
          <p:nvPr>
            <p:ph type="body" sz="quarter" idx="33" hasCustomPrompt="1"/>
          </p:nvPr>
        </p:nvSpPr>
        <p:spPr>
          <a:xfrm>
            <a:off x="852790" y="3955725"/>
            <a:ext cx="5753520" cy="631867"/>
          </a:xfrm>
          <a:prstGeom prst="rect">
            <a:avLst/>
          </a:prstGeom>
        </p:spPr>
        <p:txBody>
          <a:bodyPr lIns="0" tIns="0" rIns="0" bIns="0" anchor="b">
            <a:noAutofit/>
          </a:bodyPr>
          <a:lstStyle>
            <a:lvl1pPr marL="0" indent="0" algn="l">
              <a:lnSpc>
                <a:spcPct val="100000"/>
              </a:lnSpc>
              <a:spcBef>
                <a:spcPts val="0"/>
              </a:spcBef>
              <a:buNone/>
              <a:defRPr lang="en-US" sz="2000" b="1" i="0" kern="1200" cap="all" spc="300" baseline="0" dirty="0">
                <a:solidFill>
                  <a:schemeClr val="tx1"/>
                </a:solidFill>
                <a:latin typeface="+mj-lt"/>
                <a:ea typeface="+mn-ea"/>
                <a:cs typeface="Arial Black" panose="020B0604020202020204" pitchFamily="34" charset="0"/>
              </a:defRPr>
            </a:lvl1pPr>
          </a:lstStyle>
          <a:p>
            <a:r>
              <a:rPr lang="en-US"/>
              <a:t>CLICK TO EDIT MASTER SUBTITLE STYLE</a:t>
            </a:r>
          </a:p>
        </p:txBody>
      </p:sp>
      <p:sp>
        <p:nvSpPr>
          <p:cNvPr id="19" name="Text Placeholder 28">
            <a:extLst>
              <a:ext uri="{FF2B5EF4-FFF2-40B4-BE49-F238E27FC236}">
                <a16:creationId xmlns:a16="http://schemas.microsoft.com/office/drawing/2014/main" id="{B73215FA-B8EB-7DD7-837F-F76B74F83728}"/>
              </a:ext>
            </a:extLst>
          </p:cNvPr>
          <p:cNvSpPr>
            <a:spLocks noGrp="1"/>
          </p:cNvSpPr>
          <p:nvPr>
            <p:ph type="body" sz="quarter" idx="32" hasCustomPrompt="1"/>
          </p:nvPr>
        </p:nvSpPr>
        <p:spPr>
          <a:xfrm>
            <a:off x="851805" y="4644744"/>
            <a:ext cx="5257800" cy="832420"/>
          </a:xfrm>
          <a:prstGeom prst="rect">
            <a:avLst/>
          </a:prstGeom>
        </p:spPr>
        <p:txBody>
          <a:bodyPr vert="horz" lIns="0" tIns="0" rIns="0" bIns="0" rtlCol="0">
            <a:noAutofit/>
          </a:bodyPr>
          <a:lstStyle>
            <a:lvl1pPr marL="0" indent="0">
              <a:buFont typeface="Arial" panose="020B0604020202020204" pitchFamily="34" charset="0"/>
              <a:buChar char="•"/>
              <a:defRPr lang="en-US" sz="1400" spc="0" baseline="0" dirty="0"/>
            </a:lvl1pPr>
          </a:lstStyle>
          <a:p>
            <a:pPr marL="285750" lvl="0" indent="-285750">
              <a:lnSpc>
                <a:spcPct val="100000"/>
              </a:lnSpc>
              <a:spcBef>
                <a:spcPts val="0"/>
              </a:spcBef>
            </a:pPr>
            <a:r>
              <a:rPr lang="en-US"/>
              <a:t>Second level</a:t>
            </a:r>
          </a:p>
          <a:p>
            <a:pPr marL="285750" lvl="0" indent="-285750">
              <a:lnSpc>
                <a:spcPct val="100000"/>
              </a:lnSpc>
              <a:spcBef>
                <a:spcPts val="0"/>
              </a:spcBef>
            </a:pPr>
            <a:endParaRPr lang="en-US"/>
          </a:p>
        </p:txBody>
      </p:sp>
      <p:sp>
        <p:nvSpPr>
          <p:cNvPr id="18" name="Picture Placeholder 17">
            <a:extLst>
              <a:ext uri="{FF2B5EF4-FFF2-40B4-BE49-F238E27FC236}">
                <a16:creationId xmlns:a16="http://schemas.microsoft.com/office/drawing/2014/main" id="{C39E8D03-897F-C49F-D816-03B8BD63013D}"/>
              </a:ext>
            </a:extLst>
          </p:cNvPr>
          <p:cNvSpPr>
            <a:spLocks noGrp="1"/>
          </p:cNvSpPr>
          <p:nvPr>
            <p:ph type="pic" sz="quarter" idx="10"/>
          </p:nvPr>
        </p:nvSpPr>
        <p:spPr>
          <a:xfrm>
            <a:off x="7214510" y="783390"/>
            <a:ext cx="2243137" cy="4621056"/>
          </a:xfrm>
          <a:prstGeom prst="rect">
            <a:avLst/>
          </a:prstGeom>
          <a:solidFill>
            <a:schemeClr val="bg2">
              <a:lumMod val="90000"/>
            </a:schemeClr>
          </a:solidFill>
        </p:spPr>
        <p:txBody>
          <a:bodyPr anchor="ctr">
            <a:noAutofit/>
          </a:bodyPr>
          <a:lstStyle>
            <a:lvl1pPr algn="ctr">
              <a:defRPr/>
            </a:lvl1pPr>
          </a:lstStyle>
          <a:p>
            <a:r>
              <a:rPr lang="en-US"/>
              <a:t>Click icon to add picture</a:t>
            </a:r>
          </a:p>
        </p:txBody>
      </p:sp>
      <p:sp>
        <p:nvSpPr>
          <p:cNvPr id="22" name="Picture Placeholder 17">
            <a:extLst>
              <a:ext uri="{FF2B5EF4-FFF2-40B4-BE49-F238E27FC236}">
                <a16:creationId xmlns:a16="http://schemas.microsoft.com/office/drawing/2014/main" id="{DE571619-8CCB-E378-472D-84C8ED7F8AC4}"/>
              </a:ext>
            </a:extLst>
          </p:cNvPr>
          <p:cNvSpPr>
            <a:spLocks noGrp="1"/>
          </p:cNvSpPr>
          <p:nvPr>
            <p:ph type="pic" sz="quarter" idx="13"/>
          </p:nvPr>
        </p:nvSpPr>
        <p:spPr>
          <a:xfrm>
            <a:off x="9791099" y="783390"/>
            <a:ext cx="1672682" cy="2197567"/>
          </a:xfrm>
          <a:prstGeom prst="rect">
            <a:avLst/>
          </a:prstGeom>
          <a:solidFill>
            <a:schemeClr val="tx1">
              <a:lumMod val="20000"/>
              <a:lumOff val="80000"/>
            </a:schemeClr>
          </a:solidFill>
        </p:spPr>
        <p:txBody>
          <a:bodyPr anchor="ctr">
            <a:noAutofit/>
          </a:bodyPr>
          <a:lstStyle>
            <a:lvl1pPr algn="ctr">
              <a:defRPr/>
            </a:lvl1pPr>
          </a:lstStyle>
          <a:p>
            <a:r>
              <a:rPr lang="en-US"/>
              <a:t>Click icon to add picture</a:t>
            </a:r>
          </a:p>
        </p:txBody>
      </p:sp>
      <p:sp>
        <p:nvSpPr>
          <p:cNvPr id="23" name="Picture Placeholder 17">
            <a:extLst>
              <a:ext uri="{FF2B5EF4-FFF2-40B4-BE49-F238E27FC236}">
                <a16:creationId xmlns:a16="http://schemas.microsoft.com/office/drawing/2014/main" id="{4A772672-1696-B0AC-34A7-37560F101DFE}"/>
              </a:ext>
            </a:extLst>
          </p:cNvPr>
          <p:cNvSpPr>
            <a:spLocks noGrp="1"/>
          </p:cNvSpPr>
          <p:nvPr>
            <p:ph type="pic" sz="quarter" idx="14"/>
          </p:nvPr>
        </p:nvSpPr>
        <p:spPr>
          <a:xfrm>
            <a:off x="9791099" y="3206879"/>
            <a:ext cx="1672682" cy="2197567"/>
          </a:xfrm>
          <a:prstGeom prst="rect">
            <a:avLst/>
          </a:prstGeom>
          <a:solidFill>
            <a:schemeClr val="bg2">
              <a:lumMod val="90000"/>
            </a:schemeClr>
          </a:solidFill>
        </p:spPr>
        <p:txBody>
          <a:bodyPr anchor="ctr">
            <a:noAutofit/>
          </a:bodyPr>
          <a:lstStyle>
            <a:lvl1pPr algn="ctr">
              <a:defRPr/>
            </a:lvl1pPr>
          </a:lstStyle>
          <a:p>
            <a:r>
              <a:rPr lang="en-US"/>
              <a:t>Click icon to add picture</a:t>
            </a:r>
          </a:p>
        </p:txBody>
      </p:sp>
    </p:spTree>
    <p:extLst>
      <p:ext uri="{BB962C8B-B14F-4D97-AF65-F5344CB8AC3E}">
        <p14:creationId xmlns:p14="http://schemas.microsoft.com/office/powerpoint/2010/main" val="113792785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3 Elements">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9DE7CA9C-8486-4EA1-8701-DB28FF478598}"/>
              </a:ext>
            </a:extLst>
          </p:cNvPr>
          <p:cNvSpPr/>
          <p:nvPr userDrawn="1"/>
        </p:nvSpPr>
        <p:spPr>
          <a:xfrm>
            <a:off x="1836222" y="1165619"/>
            <a:ext cx="956930" cy="956930"/>
          </a:xfrm>
          <a:prstGeom prst="ellipse">
            <a:avLst/>
          </a:prstGeom>
          <a:solidFill>
            <a:srgbClr val="013F7A">
              <a:alpha val="7449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solidFill>
                <a:schemeClr val="accent1"/>
              </a:solidFill>
            </a:endParaRPr>
          </a:p>
        </p:txBody>
      </p:sp>
      <p:sp>
        <p:nvSpPr>
          <p:cNvPr id="26" name="Picture Placeholder 13">
            <a:extLst>
              <a:ext uri="{FF2B5EF4-FFF2-40B4-BE49-F238E27FC236}">
                <a16:creationId xmlns:a16="http://schemas.microsoft.com/office/drawing/2014/main" id="{5C378C59-971F-BF38-742D-D95B205A12CA}"/>
              </a:ext>
            </a:extLst>
          </p:cNvPr>
          <p:cNvSpPr>
            <a:spLocks noGrp="1"/>
          </p:cNvSpPr>
          <p:nvPr>
            <p:ph type="pic" sz="quarter" idx="32"/>
          </p:nvPr>
        </p:nvSpPr>
        <p:spPr>
          <a:xfrm>
            <a:off x="1762811" y="1092234"/>
            <a:ext cx="1159161" cy="1036101"/>
          </a:xfrm>
          <a:prstGeom prst="rect">
            <a:avLst/>
          </a:prstGeom>
          <a:noFill/>
        </p:spPr>
        <p:txBody>
          <a:bodyPr anchor="ctr">
            <a:noAutofit/>
          </a:bodyPr>
          <a:lstStyle>
            <a:lvl1pPr algn="ctr">
              <a:defRPr sz="1600"/>
            </a:lvl1pPr>
          </a:lstStyle>
          <a:p>
            <a:r>
              <a:rPr lang="en-US"/>
              <a:t>Click icon to add picture</a:t>
            </a:r>
          </a:p>
        </p:txBody>
      </p:sp>
      <p:sp>
        <p:nvSpPr>
          <p:cNvPr id="21" name="Subtitle 2">
            <a:extLst>
              <a:ext uri="{FF2B5EF4-FFF2-40B4-BE49-F238E27FC236}">
                <a16:creationId xmlns:a16="http://schemas.microsoft.com/office/drawing/2014/main" id="{3BAF3E19-6FBE-8CBB-4079-33F65C860D3F}"/>
              </a:ext>
            </a:extLst>
          </p:cNvPr>
          <p:cNvSpPr>
            <a:spLocks noGrp="1"/>
          </p:cNvSpPr>
          <p:nvPr>
            <p:ph type="subTitle" idx="1" hasCustomPrompt="1"/>
          </p:nvPr>
        </p:nvSpPr>
        <p:spPr>
          <a:xfrm>
            <a:off x="844257" y="2364563"/>
            <a:ext cx="2940863" cy="1002007"/>
          </a:xfrm>
          <a:prstGeom prst="rect">
            <a:avLst/>
          </a:prstGeom>
        </p:spPr>
        <p:txBody>
          <a:bodyPr anchor="b">
            <a:noAutofit/>
          </a:bodyPr>
          <a:lstStyle>
            <a:lvl1pPr marL="0" indent="0" algn="l">
              <a:lnSpc>
                <a:spcPct val="100000"/>
              </a:lnSpc>
              <a:buNone/>
              <a:defRPr sz="2000" b="1" i="0" cap="all" spc="300" baseline="0">
                <a:latin typeface="+mj-lt"/>
                <a:cs typeface="Arial Black"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2" name="Content Placeholder 2">
            <a:extLst>
              <a:ext uri="{FF2B5EF4-FFF2-40B4-BE49-F238E27FC236}">
                <a16:creationId xmlns:a16="http://schemas.microsoft.com/office/drawing/2014/main" id="{16C42666-9F54-E92B-0327-85CCBAD21F0A}"/>
              </a:ext>
            </a:extLst>
          </p:cNvPr>
          <p:cNvSpPr>
            <a:spLocks noGrp="1"/>
          </p:cNvSpPr>
          <p:nvPr>
            <p:ph idx="10" hasCustomPrompt="1"/>
          </p:nvPr>
        </p:nvSpPr>
        <p:spPr>
          <a:xfrm>
            <a:off x="844257" y="3388002"/>
            <a:ext cx="2944737" cy="1879514"/>
          </a:xfrm>
          <a:prstGeom prst="rect">
            <a:avLst/>
          </a:prstGeom>
        </p:spPr>
        <p:txBody>
          <a:bodyPr lIns="0" tIns="0" rIns="0" bIns="0">
            <a:noAutofit/>
          </a:bodyPr>
          <a:lstStyle>
            <a:lvl1pPr marL="285750" indent="-285750">
              <a:lnSpc>
                <a:spcPct val="100000"/>
              </a:lnSpc>
              <a:buFont typeface="Arial" panose="020B0604020202020204" pitchFamily="34" charset="0"/>
              <a:buChar char="•"/>
              <a:defRPr sz="1400" b="0" i="0">
                <a:latin typeface="+mn-lt"/>
              </a:defRPr>
            </a:lvl1pPr>
            <a:lvl2pPr marL="742950" indent="-285750">
              <a:lnSpc>
                <a:spcPct val="100000"/>
              </a:lnSpc>
              <a:buFont typeface="Arial" panose="020B0604020202020204" pitchFamily="34" charset="0"/>
              <a:buChar char="•"/>
              <a:defRPr sz="1400" b="0" i="0">
                <a:latin typeface="+mn-lt"/>
              </a:defRPr>
            </a:lvl2pPr>
            <a:lvl3pPr marL="1200150" indent="-285750">
              <a:lnSpc>
                <a:spcPct val="100000"/>
              </a:lnSpc>
              <a:buFont typeface="Arial" panose="020B0604020202020204" pitchFamily="34" charset="0"/>
              <a:buChar char="•"/>
              <a:defRPr sz="1400" b="0" i="0">
                <a:latin typeface="+mn-lt"/>
              </a:defRPr>
            </a:lvl3pPr>
            <a:lvl4pPr marL="1657350" indent="-285750">
              <a:lnSpc>
                <a:spcPct val="100000"/>
              </a:lnSpc>
              <a:buFont typeface="Arial" panose="020B0604020202020204" pitchFamily="34" charset="0"/>
              <a:buChar char="•"/>
              <a:defRPr sz="1400" b="0" i="0">
                <a:latin typeface="+mn-lt"/>
              </a:defRPr>
            </a:lvl4pPr>
            <a:lvl5pPr marL="2114550" indent="-285750">
              <a:lnSpc>
                <a:spcPct val="100000"/>
              </a:lnSpc>
              <a:buFont typeface="Arial" panose="020B0604020202020204" pitchFamily="34" charset="0"/>
              <a:buChar char="•"/>
              <a:defRPr sz="1400" b="0" i="0">
                <a:latin typeface="+mn-lt"/>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Oval 2">
            <a:extLst>
              <a:ext uri="{FF2B5EF4-FFF2-40B4-BE49-F238E27FC236}">
                <a16:creationId xmlns:a16="http://schemas.microsoft.com/office/drawing/2014/main" id="{FCFF2E1B-0868-370D-4DD5-C9FAA608FAF8}"/>
              </a:ext>
            </a:extLst>
          </p:cNvPr>
          <p:cNvSpPr/>
          <p:nvPr userDrawn="1"/>
        </p:nvSpPr>
        <p:spPr>
          <a:xfrm>
            <a:off x="5617535" y="1165620"/>
            <a:ext cx="956930" cy="956930"/>
          </a:xfrm>
          <a:prstGeom prst="ellipse">
            <a:avLst/>
          </a:prstGeom>
          <a:solidFill>
            <a:srgbClr val="013F7A">
              <a:alpha val="7449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solidFill>
                <a:schemeClr val="accent1"/>
              </a:solidFill>
            </a:endParaRPr>
          </a:p>
        </p:txBody>
      </p:sp>
      <p:sp>
        <p:nvSpPr>
          <p:cNvPr id="14" name="Picture Placeholder 13">
            <a:extLst>
              <a:ext uri="{FF2B5EF4-FFF2-40B4-BE49-F238E27FC236}">
                <a16:creationId xmlns:a16="http://schemas.microsoft.com/office/drawing/2014/main" id="{0B4A9B4F-A838-18BA-A205-674E6E13EB45}"/>
              </a:ext>
            </a:extLst>
          </p:cNvPr>
          <p:cNvSpPr>
            <a:spLocks noGrp="1"/>
          </p:cNvSpPr>
          <p:nvPr>
            <p:ph type="pic" sz="quarter" idx="30"/>
          </p:nvPr>
        </p:nvSpPr>
        <p:spPr>
          <a:xfrm>
            <a:off x="5559687" y="1086447"/>
            <a:ext cx="1159161" cy="1036101"/>
          </a:xfrm>
          <a:prstGeom prst="rect">
            <a:avLst/>
          </a:prstGeom>
          <a:noFill/>
        </p:spPr>
        <p:txBody>
          <a:bodyPr anchor="ctr">
            <a:noAutofit/>
          </a:bodyPr>
          <a:lstStyle>
            <a:lvl1pPr algn="ctr">
              <a:defRPr sz="1600"/>
            </a:lvl1pPr>
          </a:lstStyle>
          <a:p>
            <a:r>
              <a:rPr lang="en-US"/>
              <a:t>Click icon to add picture</a:t>
            </a:r>
          </a:p>
        </p:txBody>
      </p:sp>
      <p:sp>
        <p:nvSpPr>
          <p:cNvPr id="31" name="Text Placeholder 28">
            <a:extLst>
              <a:ext uri="{FF2B5EF4-FFF2-40B4-BE49-F238E27FC236}">
                <a16:creationId xmlns:a16="http://schemas.microsoft.com/office/drawing/2014/main" id="{35959781-AA1F-7789-57AC-F3583B408E73}"/>
              </a:ext>
            </a:extLst>
          </p:cNvPr>
          <p:cNvSpPr>
            <a:spLocks noGrp="1"/>
          </p:cNvSpPr>
          <p:nvPr>
            <p:ph type="body" sz="quarter" idx="28" hasCustomPrompt="1"/>
          </p:nvPr>
        </p:nvSpPr>
        <p:spPr>
          <a:xfrm>
            <a:off x="4617227" y="2399100"/>
            <a:ext cx="2940864" cy="988902"/>
          </a:xfrm>
          <a:prstGeom prst="rect">
            <a:avLst/>
          </a:prstGeom>
        </p:spPr>
        <p:txBody>
          <a:bodyPr lIns="0" tIns="0" rIns="0" bIns="0" anchor="b">
            <a:noAutofit/>
          </a:bodyPr>
          <a:lstStyle>
            <a:lvl1pPr marL="0" indent="0" algn="l">
              <a:lnSpc>
                <a:spcPct val="100000"/>
              </a:lnSpc>
              <a:spcBef>
                <a:spcPts val="0"/>
              </a:spcBef>
              <a:buNone/>
              <a:defRPr lang="en-US" sz="2000" b="1" i="0" kern="1200" cap="all" spc="300" baseline="0" dirty="0">
                <a:solidFill>
                  <a:schemeClr val="tx1"/>
                </a:solidFill>
                <a:latin typeface="+mj-lt"/>
                <a:ea typeface="+mn-ea"/>
                <a:cs typeface="Arial Black" panose="020B0604020202020204" pitchFamily="34" charset="0"/>
              </a:defRPr>
            </a:lvl1pPr>
          </a:lstStyle>
          <a:p>
            <a:r>
              <a:rPr lang="en-US"/>
              <a:t>CLICK TO EDIT MASTER SUBTITLE STYLE</a:t>
            </a:r>
          </a:p>
        </p:txBody>
      </p:sp>
      <p:sp>
        <p:nvSpPr>
          <p:cNvPr id="24" name="Content Placeholder 2">
            <a:extLst>
              <a:ext uri="{FF2B5EF4-FFF2-40B4-BE49-F238E27FC236}">
                <a16:creationId xmlns:a16="http://schemas.microsoft.com/office/drawing/2014/main" id="{73AFA26A-367B-C958-6FDA-30DC18B38549}"/>
              </a:ext>
            </a:extLst>
          </p:cNvPr>
          <p:cNvSpPr>
            <a:spLocks noGrp="1"/>
          </p:cNvSpPr>
          <p:nvPr>
            <p:ph idx="12" hasCustomPrompt="1"/>
          </p:nvPr>
        </p:nvSpPr>
        <p:spPr>
          <a:xfrm>
            <a:off x="4617226" y="3401106"/>
            <a:ext cx="2944737" cy="1879515"/>
          </a:xfrm>
          <a:prstGeom prst="rect">
            <a:avLst/>
          </a:prstGeom>
        </p:spPr>
        <p:txBody>
          <a:bodyPr tIns="0" bIns="0">
            <a:noAutofit/>
          </a:bodyPr>
          <a:lstStyle>
            <a:lvl1pPr marL="285750" indent="-285750">
              <a:lnSpc>
                <a:spcPct val="100000"/>
              </a:lnSpc>
              <a:buFont typeface="Arial" panose="020B0604020202020204" pitchFamily="34" charset="0"/>
              <a:buChar char="•"/>
              <a:defRPr sz="1400" b="0" i="0">
                <a:latin typeface="+mn-lt"/>
              </a:defRPr>
            </a:lvl1pPr>
            <a:lvl2pPr marL="742950" indent="-285750">
              <a:lnSpc>
                <a:spcPct val="100000"/>
              </a:lnSpc>
              <a:buFont typeface="Arial" panose="020B0604020202020204" pitchFamily="34" charset="0"/>
              <a:buChar char="•"/>
              <a:defRPr sz="1400" b="0" i="0">
                <a:latin typeface="+mn-lt"/>
              </a:defRPr>
            </a:lvl2pPr>
            <a:lvl3pPr marL="1200150" indent="-285750">
              <a:lnSpc>
                <a:spcPct val="100000"/>
              </a:lnSpc>
              <a:buFont typeface="Arial" panose="020B0604020202020204" pitchFamily="34" charset="0"/>
              <a:buChar char="•"/>
              <a:defRPr sz="1400" b="0" i="0">
                <a:latin typeface="+mn-lt"/>
              </a:defRPr>
            </a:lvl3pPr>
            <a:lvl4pPr marL="1657350" indent="-285750">
              <a:lnSpc>
                <a:spcPct val="100000"/>
              </a:lnSpc>
              <a:buFont typeface="Arial" panose="020B0604020202020204" pitchFamily="34" charset="0"/>
              <a:buChar char="•"/>
              <a:defRPr sz="1400" b="0" i="0">
                <a:latin typeface="+mn-lt"/>
              </a:defRPr>
            </a:lvl4pPr>
            <a:lvl5pPr marL="2114550" indent="-285750">
              <a:lnSpc>
                <a:spcPct val="100000"/>
              </a:lnSpc>
              <a:buFont typeface="Arial" panose="020B0604020202020204" pitchFamily="34" charset="0"/>
              <a:buChar char="•"/>
              <a:defRPr sz="1400" b="0" i="0">
                <a:latin typeface="+mn-lt"/>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Oval 3">
            <a:extLst>
              <a:ext uri="{FF2B5EF4-FFF2-40B4-BE49-F238E27FC236}">
                <a16:creationId xmlns:a16="http://schemas.microsoft.com/office/drawing/2014/main" id="{BE993317-B15E-4278-C4C8-D2C8F54AED79}"/>
              </a:ext>
            </a:extLst>
          </p:cNvPr>
          <p:cNvSpPr/>
          <p:nvPr userDrawn="1"/>
        </p:nvSpPr>
        <p:spPr>
          <a:xfrm>
            <a:off x="9392442" y="1165620"/>
            <a:ext cx="956930" cy="956930"/>
          </a:xfrm>
          <a:prstGeom prst="ellipse">
            <a:avLst/>
          </a:prstGeom>
          <a:solidFill>
            <a:srgbClr val="013F7A">
              <a:alpha val="7449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solidFill>
                <a:schemeClr val="accent1"/>
              </a:solidFill>
            </a:endParaRPr>
          </a:p>
        </p:txBody>
      </p:sp>
      <p:sp>
        <p:nvSpPr>
          <p:cNvPr id="25" name="Picture Placeholder 13">
            <a:extLst>
              <a:ext uri="{FF2B5EF4-FFF2-40B4-BE49-F238E27FC236}">
                <a16:creationId xmlns:a16="http://schemas.microsoft.com/office/drawing/2014/main" id="{320E0A84-9337-4401-9D13-157978C60776}"/>
              </a:ext>
            </a:extLst>
          </p:cNvPr>
          <p:cNvSpPr>
            <a:spLocks noGrp="1"/>
          </p:cNvSpPr>
          <p:nvPr>
            <p:ph type="pic" sz="quarter" idx="31"/>
          </p:nvPr>
        </p:nvSpPr>
        <p:spPr>
          <a:xfrm>
            <a:off x="9319030" y="1086448"/>
            <a:ext cx="1159161" cy="1036101"/>
          </a:xfrm>
          <a:prstGeom prst="rect">
            <a:avLst/>
          </a:prstGeom>
          <a:noFill/>
        </p:spPr>
        <p:txBody>
          <a:bodyPr anchor="ctr">
            <a:noAutofit/>
          </a:bodyPr>
          <a:lstStyle>
            <a:lvl1pPr algn="ctr">
              <a:defRPr sz="1600"/>
            </a:lvl1pPr>
          </a:lstStyle>
          <a:p>
            <a:r>
              <a:rPr lang="en-US"/>
              <a:t>Click icon to add picture</a:t>
            </a:r>
          </a:p>
        </p:txBody>
      </p:sp>
      <p:sp>
        <p:nvSpPr>
          <p:cNvPr id="32" name="Text Placeholder 28">
            <a:extLst>
              <a:ext uri="{FF2B5EF4-FFF2-40B4-BE49-F238E27FC236}">
                <a16:creationId xmlns:a16="http://schemas.microsoft.com/office/drawing/2014/main" id="{AC8F3009-6B00-DF9F-8517-05A826556634}"/>
              </a:ext>
            </a:extLst>
          </p:cNvPr>
          <p:cNvSpPr>
            <a:spLocks noGrp="1"/>
          </p:cNvSpPr>
          <p:nvPr>
            <p:ph type="body" sz="quarter" idx="29" hasCustomPrompt="1"/>
          </p:nvPr>
        </p:nvSpPr>
        <p:spPr>
          <a:xfrm>
            <a:off x="8403008" y="2364563"/>
            <a:ext cx="2940864" cy="988902"/>
          </a:xfrm>
          <a:prstGeom prst="rect">
            <a:avLst/>
          </a:prstGeom>
        </p:spPr>
        <p:txBody>
          <a:bodyPr lIns="0" tIns="0" rIns="0" bIns="0" anchor="b">
            <a:noAutofit/>
          </a:bodyPr>
          <a:lstStyle>
            <a:lvl1pPr marL="0" indent="0" algn="l">
              <a:lnSpc>
                <a:spcPct val="100000"/>
              </a:lnSpc>
              <a:spcBef>
                <a:spcPts val="0"/>
              </a:spcBef>
              <a:buNone/>
              <a:defRPr lang="en-US" sz="2000" b="1" i="0" kern="1200" cap="all" spc="300" baseline="0" dirty="0">
                <a:solidFill>
                  <a:schemeClr val="tx1"/>
                </a:solidFill>
                <a:latin typeface="+mj-lt"/>
                <a:ea typeface="+mn-ea"/>
                <a:cs typeface="Arial Black" panose="020B0604020202020204" pitchFamily="34" charset="0"/>
              </a:defRPr>
            </a:lvl1pPr>
          </a:lstStyle>
          <a:p>
            <a:r>
              <a:rPr lang="en-US"/>
              <a:t>CLICK TO EDIT MASTER SUBTITLE STYLE</a:t>
            </a:r>
          </a:p>
        </p:txBody>
      </p:sp>
      <p:sp>
        <p:nvSpPr>
          <p:cNvPr id="23" name="Content Placeholder 2">
            <a:extLst>
              <a:ext uri="{FF2B5EF4-FFF2-40B4-BE49-F238E27FC236}">
                <a16:creationId xmlns:a16="http://schemas.microsoft.com/office/drawing/2014/main" id="{B51E11FB-D524-5781-B4B3-F6E5484F19F3}"/>
              </a:ext>
            </a:extLst>
          </p:cNvPr>
          <p:cNvSpPr>
            <a:spLocks noGrp="1"/>
          </p:cNvSpPr>
          <p:nvPr>
            <p:ph idx="11" hasCustomPrompt="1"/>
          </p:nvPr>
        </p:nvSpPr>
        <p:spPr>
          <a:xfrm>
            <a:off x="8398539" y="3366569"/>
            <a:ext cx="2944737" cy="1879515"/>
          </a:xfrm>
          <a:prstGeom prst="rect">
            <a:avLst/>
          </a:prstGeom>
        </p:spPr>
        <p:txBody>
          <a:bodyPr tIns="0" bIns="0">
            <a:noAutofit/>
          </a:bodyPr>
          <a:lstStyle>
            <a:lvl1pPr marL="285750" indent="-285750">
              <a:lnSpc>
                <a:spcPct val="100000"/>
              </a:lnSpc>
              <a:buFont typeface="Arial" panose="020B0604020202020204" pitchFamily="34" charset="0"/>
              <a:buChar char="•"/>
              <a:defRPr sz="1400" b="0" i="0">
                <a:latin typeface="+mn-lt"/>
              </a:defRPr>
            </a:lvl1pPr>
            <a:lvl2pPr marL="742950" indent="-285750">
              <a:lnSpc>
                <a:spcPct val="100000"/>
              </a:lnSpc>
              <a:buFont typeface="Arial" panose="020B0604020202020204" pitchFamily="34" charset="0"/>
              <a:buChar char="•"/>
              <a:defRPr sz="1400" b="0" i="0">
                <a:latin typeface="+mn-lt"/>
              </a:defRPr>
            </a:lvl2pPr>
            <a:lvl3pPr marL="1200150" indent="-285750">
              <a:lnSpc>
                <a:spcPct val="100000"/>
              </a:lnSpc>
              <a:buFont typeface="Arial" panose="020B0604020202020204" pitchFamily="34" charset="0"/>
              <a:buChar char="•"/>
              <a:defRPr sz="1400" b="0" i="0">
                <a:latin typeface="+mn-lt"/>
              </a:defRPr>
            </a:lvl3pPr>
            <a:lvl4pPr marL="1657350" indent="-285750">
              <a:lnSpc>
                <a:spcPct val="100000"/>
              </a:lnSpc>
              <a:buFont typeface="Arial" panose="020B0604020202020204" pitchFamily="34" charset="0"/>
              <a:buChar char="•"/>
              <a:defRPr sz="1400" b="0" i="0">
                <a:latin typeface="+mn-lt"/>
              </a:defRPr>
            </a:lvl4pPr>
            <a:lvl5pPr marL="2114550" indent="-285750">
              <a:lnSpc>
                <a:spcPct val="100000"/>
              </a:lnSpc>
              <a:buFont typeface="Arial" panose="020B0604020202020204" pitchFamily="34" charset="0"/>
              <a:buChar char="•"/>
              <a:defRPr sz="1400" b="0" i="0">
                <a:latin typeface="+mn-lt"/>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2635090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10" name="Picture 9" descr="A black and red rectangle&#10;&#10;Description automatically generated">
            <a:extLst>
              <a:ext uri="{FF2B5EF4-FFF2-40B4-BE49-F238E27FC236}">
                <a16:creationId xmlns:a16="http://schemas.microsoft.com/office/drawing/2014/main" id="{9098BAD5-CF7E-DAF8-644D-C6994C667A2A}"/>
              </a:ext>
            </a:extLst>
          </p:cNvPr>
          <p:cNvPicPr>
            <a:picLocks noChangeAspect="1"/>
          </p:cNvPicPr>
          <p:nvPr userDrawn="1"/>
        </p:nvPicPr>
        <p:blipFill rotWithShape="1">
          <a:blip r:embed="rId2"/>
          <a:srcRect b="72243"/>
          <a:stretch/>
        </p:blipFill>
        <p:spPr>
          <a:xfrm>
            <a:off x="0" y="-3810"/>
            <a:ext cx="12195810" cy="725170"/>
          </a:xfrm>
          <a:prstGeom prst="rect">
            <a:avLst/>
          </a:prstGeom>
        </p:spPr>
      </p:pic>
      <p:sp>
        <p:nvSpPr>
          <p:cNvPr id="11" name="Rectangle 10">
            <a:extLst>
              <a:ext uri="{FF2B5EF4-FFF2-40B4-BE49-F238E27FC236}">
                <a16:creationId xmlns:a16="http://schemas.microsoft.com/office/drawing/2014/main" id="{3A94F35A-4E85-321F-749B-4517064E02C8}"/>
              </a:ext>
            </a:extLst>
          </p:cNvPr>
          <p:cNvSpPr>
            <a:spLocks/>
          </p:cNvSpPr>
          <p:nvPr userDrawn="1"/>
        </p:nvSpPr>
        <p:spPr>
          <a:xfrm>
            <a:off x="0" y="5608320"/>
            <a:ext cx="12192000" cy="345440"/>
          </a:xfrm>
          <a:prstGeom prst="rect">
            <a:avLst/>
          </a:prstGeom>
          <a:solidFill>
            <a:srgbClr val="CB202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34567465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oncluding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A36714-0A6D-7D0D-3336-B8081C409BA0}"/>
              </a:ext>
            </a:extLst>
          </p:cNvPr>
          <p:cNvSpPr>
            <a:spLocks noGrp="1"/>
          </p:cNvSpPr>
          <p:nvPr>
            <p:ph type="title" hasCustomPrompt="1"/>
          </p:nvPr>
        </p:nvSpPr>
        <p:spPr>
          <a:xfrm>
            <a:off x="3103419" y="1834493"/>
            <a:ext cx="5985159" cy="1594507"/>
          </a:xfrm>
          <a:prstGeom prst="rect">
            <a:avLst/>
          </a:prstGeom>
        </p:spPr>
        <p:txBody>
          <a:bodyPr lIns="0" tIns="0" rIns="0" bIns="0" anchor="b">
            <a:noAutofit/>
          </a:bodyPr>
          <a:lstStyle>
            <a:lvl1pPr algn="ctr">
              <a:defRPr sz="3600" b="1" i="0" baseline="0">
                <a:solidFill>
                  <a:schemeClr val="tx1">
                    <a:lumMod val="50000"/>
                  </a:schemeClr>
                </a:solidFill>
                <a:latin typeface="+mj-lt"/>
                <a:cs typeface="Arial Black" panose="020B0604020202020204" pitchFamily="34" charset="0"/>
              </a:defRPr>
            </a:lvl1pPr>
          </a:lstStyle>
          <a:p>
            <a:r>
              <a:rPr lang="en-US"/>
              <a:t>CLICK TO EDIT MASTER TITLE STYLE</a:t>
            </a:r>
          </a:p>
        </p:txBody>
      </p:sp>
      <p:sp>
        <p:nvSpPr>
          <p:cNvPr id="11" name="Text Placeholder 2">
            <a:extLst>
              <a:ext uri="{FF2B5EF4-FFF2-40B4-BE49-F238E27FC236}">
                <a16:creationId xmlns:a16="http://schemas.microsoft.com/office/drawing/2014/main" id="{CFA9DBC5-E4A8-5230-9CE1-902849869495}"/>
              </a:ext>
            </a:extLst>
          </p:cNvPr>
          <p:cNvSpPr>
            <a:spLocks noGrp="1"/>
          </p:cNvSpPr>
          <p:nvPr>
            <p:ph type="body" idx="1"/>
          </p:nvPr>
        </p:nvSpPr>
        <p:spPr>
          <a:xfrm>
            <a:off x="4181705" y="3684829"/>
            <a:ext cx="3828586" cy="1731890"/>
          </a:xfrm>
          <a:prstGeom prst="rect">
            <a:avLst/>
          </a:prstGeom>
        </p:spPr>
        <p:txBody>
          <a:bodyPr lIns="0" tIns="0" rIns="0" bIns="0" anchor="t">
            <a:noAutofit/>
          </a:bodyPr>
          <a:lstStyle>
            <a:lvl1pPr marL="0" indent="0" algn="ctr">
              <a:buNone/>
              <a:defRPr sz="1800" b="0" i="0">
                <a:solidFill>
                  <a:schemeClr val="tx1">
                    <a:lumMod val="50000"/>
                  </a:schemeClr>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grpSp>
        <p:nvGrpSpPr>
          <p:cNvPr id="3" name="Group 2">
            <a:extLst>
              <a:ext uri="{FF2B5EF4-FFF2-40B4-BE49-F238E27FC236}">
                <a16:creationId xmlns:a16="http://schemas.microsoft.com/office/drawing/2014/main" id="{C3D7D1BD-354D-F437-6BC3-68D93633653C}"/>
              </a:ext>
            </a:extLst>
          </p:cNvPr>
          <p:cNvGrpSpPr/>
          <p:nvPr userDrawn="1"/>
        </p:nvGrpSpPr>
        <p:grpSpPr>
          <a:xfrm>
            <a:off x="14726" y="6052988"/>
            <a:ext cx="5357177" cy="786711"/>
            <a:chOff x="14726" y="6052988"/>
            <a:chExt cx="5357177" cy="786711"/>
          </a:xfrm>
        </p:grpSpPr>
        <p:pic>
          <p:nvPicPr>
            <p:cNvPr id="4" name="Picture 3">
              <a:extLst>
                <a:ext uri="{FF2B5EF4-FFF2-40B4-BE49-F238E27FC236}">
                  <a16:creationId xmlns:a16="http://schemas.microsoft.com/office/drawing/2014/main" id="{09FCEFEA-E231-4F4B-D843-BBF76038FF23}"/>
                </a:ext>
              </a:extLst>
            </p:cNvPr>
            <p:cNvPicPr>
              <a:picLocks noChangeAspect="1"/>
            </p:cNvPicPr>
            <p:nvPr userDrawn="1"/>
          </p:nvPicPr>
          <p:blipFill>
            <a:blip r:embed="rId2"/>
            <a:srcRect b="38972"/>
            <a:stretch/>
          </p:blipFill>
          <p:spPr>
            <a:xfrm>
              <a:off x="2029212" y="6135550"/>
              <a:ext cx="2099914" cy="596302"/>
            </a:xfrm>
            <a:prstGeom prst="rect">
              <a:avLst/>
            </a:prstGeom>
          </p:spPr>
        </p:pic>
        <p:pic>
          <p:nvPicPr>
            <p:cNvPr id="5" name="Picture 2" descr="Canoe - Whelen Engineering Company, Inc.">
              <a:extLst>
                <a:ext uri="{FF2B5EF4-FFF2-40B4-BE49-F238E27FC236}">
                  <a16:creationId xmlns:a16="http://schemas.microsoft.com/office/drawing/2014/main" id="{87DC60D7-AC24-322D-8C93-4088AC9140CF}"/>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4726" y="6052988"/>
              <a:ext cx="1955321" cy="78671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Sourcewell contract ID">
              <a:extLst>
                <a:ext uri="{FF2B5EF4-FFF2-40B4-BE49-F238E27FC236}">
                  <a16:creationId xmlns:a16="http://schemas.microsoft.com/office/drawing/2014/main" id="{4150AA07-FE48-B7CD-CE36-8EEB54F199AD}"/>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206764" y="6052988"/>
              <a:ext cx="1165139" cy="75734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25826924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normAutofit/>
          </a:bodyPr>
          <a:lstStyle>
            <a:lvl1pPr algn="l">
              <a:defRPr sz="4800" b="1" cap="small" baseline="0">
                <a:solidFill>
                  <a:srgbClr val="0D4C82"/>
                </a:solidFill>
              </a:defRPr>
            </a:lvl1pPr>
          </a:lstStyle>
          <a:p>
            <a:r>
              <a:rPr lang="en-US"/>
              <a:t>Click to edit Master title style</a:t>
            </a:r>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rgbClr val="D9724B"/>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0EBB0C4-6273-4C6E-B9BD-2EDC30F1CD52}" type="datetimeFigureOut">
              <a:rPr lang="en-US" smtClean="0"/>
              <a:t>3/6/2025</a:t>
            </a:fld>
            <a:endParaRPr lang="en-US"/>
          </a:p>
        </p:txBody>
      </p:sp>
      <p:sp>
        <p:nvSpPr>
          <p:cNvPr id="5" name="Footer Placeholder 4"/>
          <p:cNvSpPr>
            <a:spLocks noGrp="1"/>
          </p:cNvSpPr>
          <p:nvPr>
            <p:ph type="ftr" sz="quarter" idx="11"/>
          </p:nvPr>
        </p:nvSpPr>
        <p:spPr>
          <a:xfrm>
            <a:off x="677335" y="6041362"/>
            <a:ext cx="6297612" cy="365125"/>
          </a:xfrm>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1155684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FCAPX">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507075" y="1105592"/>
            <a:ext cx="8276475" cy="4127017"/>
          </a:xfrm>
        </p:spPr>
        <p:txBody>
          <a:bodyPr/>
          <a:lstStyle>
            <a:lvl1pPr marL="731520">
              <a:buClr>
                <a:srgbClr val="CD202E"/>
              </a:buClr>
              <a:defRPr sz="2400">
                <a:solidFill>
                  <a:srgbClr val="3C2118"/>
                </a:solidFill>
              </a:defRPr>
            </a:lvl1pPr>
            <a:lvl2pPr>
              <a:buClr>
                <a:srgbClr val="CD202E"/>
              </a:buClr>
              <a:defRPr>
                <a:solidFill>
                  <a:srgbClr val="3C2118"/>
                </a:solidFill>
              </a:defRPr>
            </a:lvl2pPr>
            <a:lvl3pPr>
              <a:buClr>
                <a:srgbClr val="CD202E"/>
              </a:buClr>
              <a:defRPr>
                <a:solidFill>
                  <a:srgbClr val="3C2118"/>
                </a:solidFill>
              </a:defRPr>
            </a:lvl3pPr>
            <a:lvl4pPr>
              <a:buClr>
                <a:srgbClr val="CD202E"/>
              </a:buClr>
              <a:defRPr>
                <a:solidFill>
                  <a:srgbClr val="3C2118"/>
                </a:solidFill>
              </a:defRPr>
            </a:lvl4pPr>
            <a:lvl5pPr>
              <a:buClr>
                <a:srgbClr val="CD202E"/>
              </a:buClr>
              <a:defRPr>
                <a:solidFill>
                  <a:srgbClr val="3C2118"/>
                </a:solidFill>
              </a:defRPr>
            </a:lvl5pPr>
          </a:lstStyle>
          <a:p>
            <a:pPr marL="548640" marR="0" indent="0" algn="just">
              <a:lnSpc>
                <a:spcPct val="107000"/>
              </a:lnSpc>
              <a:spcBef>
                <a:spcPts val="1000"/>
              </a:spcBef>
              <a:spcAft>
                <a:spcPts val="0"/>
              </a:spcAft>
            </a:pPr>
            <a:r>
              <a:rPr lang="en-US" sz="1800" b="1" i="1">
                <a:solidFill>
                  <a:srgbClr val="3C2118"/>
                </a:solidFill>
                <a:effectLst/>
                <a:latin typeface="Arial" panose="020B0604020202020204" pitchFamily="34" charset="0"/>
                <a:ea typeface="MS Gothic" panose="020B0609070205080204" pitchFamily="49" charset="-128"/>
              </a:rPr>
              <a:t>Introduction</a:t>
            </a:r>
            <a:endParaRPr lang="en-CA" sz="1800" b="1" i="1">
              <a:solidFill>
                <a:srgbClr val="3C2118"/>
              </a:solidFill>
              <a:effectLst/>
              <a:latin typeface="Arial" panose="020B0604020202020204" pitchFamily="34" charset="0"/>
              <a:ea typeface="MS Gothic" panose="020B0609070205080204" pitchFamily="49" charset="-128"/>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
        <p:nvSpPr>
          <p:cNvPr id="7" name="Title 1">
            <a:extLst>
              <a:ext uri="{FF2B5EF4-FFF2-40B4-BE49-F238E27FC236}">
                <a16:creationId xmlns:a16="http://schemas.microsoft.com/office/drawing/2014/main" id="{ED3A7A5E-2891-4F6B-AF37-1B081F24117A}"/>
              </a:ext>
            </a:extLst>
          </p:cNvPr>
          <p:cNvSpPr>
            <a:spLocks noGrp="1"/>
          </p:cNvSpPr>
          <p:nvPr>
            <p:ph type="title"/>
          </p:nvPr>
        </p:nvSpPr>
        <p:spPr>
          <a:xfrm>
            <a:off x="0" y="0"/>
            <a:ext cx="8596668" cy="551842"/>
          </a:xfrm>
        </p:spPr>
        <p:txBody>
          <a:bodyPr/>
          <a:lstStyle>
            <a:lvl1pPr>
              <a:defRPr sz="2900">
                <a:solidFill>
                  <a:srgbClr val="0D4C82"/>
                </a:solidFill>
              </a:defRPr>
            </a:lvl1pPr>
          </a:lstStyle>
          <a:p>
            <a:r>
              <a:rPr lang="en-US"/>
              <a:t>Click to edit Master title style</a:t>
            </a:r>
          </a:p>
        </p:txBody>
      </p:sp>
      <p:sp>
        <p:nvSpPr>
          <p:cNvPr id="8" name="Text Placeholder 2">
            <a:extLst>
              <a:ext uri="{FF2B5EF4-FFF2-40B4-BE49-F238E27FC236}">
                <a16:creationId xmlns:a16="http://schemas.microsoft.com/office/drawing/2014/main" id="{5945D0C9-1208-45F0-B6E2-B032BB1B9D1D}"/>
              </a:ext>
            </a:extLst>
          </p:cNvPr>
          <p:cNvSpPr>
            <a:spLocks noGrp="1"/>
          </p:cNvSpPr>
          <p:nvPr>
            <p:ph type="body" idx="13"/>
          </p:nvPr>
        </p:nvSpPr>
        <p:spPr>
          <a:xfrm>
            <a:off x="0" y="563851"/>
            <a:ext cx="8596668" cy="365125"/>
          </a:xfrm>
        </p:spPr>
        <p:txBody>
          <a:bodyPr anchor="t"/>
          <a:lstStyle>
            <a:lvl1pPr marL="0" indent="0" algn="l">
              <a:buNone/>
              <a:defRPr sz="2400">
                <a:solidFill>
                  <a:srgbClr val="D9724B"/>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857789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a:xfrm>
            <a:off x="677333" y="6041362"/>
            <a:ext cx="6346613" cy="365125"/>
          </a:xfrm>
        </p:spPr>
        <p:txBody>
          <a:bodyPr/>
          <a:lstStyle/>
          <a:p>
            <a:endParaRPr lang="en-US"/>
          </a:p>
        </p:txBody>
      </p:sp>
      <p:sp>
        <p:nvSpPr>
          <p:cNvPr id="4" name="Slide Number Placeholder 3"/>
          <p:cNvSpPr>
            <a:spLocks noGrp="1"/>
          </p:cNvSpPr>
          <p:nvPr>
            <p:ph type="sldNum" sz="quarter" idx="12"/>
          </p:nvPr>
        </p:nvSpPr>
        <p:spPr/>
        <p:txBody>
          <a:bodyPr/>
          <a:lstStyle/>
          <a:p>
            <a:fld id="{E31375A4-56A4-47D6-9801-1991572033F7}" type="slidenum">
              <a:rPr lang="en-US" smtClean="0"/>
              <a:t>‹#›</a:t>
            </a:fld>
            <a:endParaRPr lang="en-US"/>
          </a:p>
        </p:txBody>
      </p:sp>
      <p:sp>
        <p:nvSpPr>
          <p:cNvPr id="6" name="Title 1">
            <a:extLst>
              <a:ext uri="{FF2B5EF4-FFF2-40B4-BE49-F238E27FC236}">
                <a16:creationId xmlns:a16="http://schemas.microsoft.com/office/drawing/2014/main" id="{11F87EFD-D5DC-48D5-8F5A-564A0A191EE8}"/>
              </a:ext>
            </a:extLst>
          </p:cNvPr>
          <p:cNvSpPr>
            <a:spLocks noGrp="1"/>
          </p:cNvSpPr>
          <p:nvPr>
            <p:ph type="title"/>
          </p:nvPr>
        </p:nvSpPr>
        <p:spPr>
          <a:xfrm>
            <a:off x="0" y="0"/>
            <a:ext cx="8596668" cy="551842"/>
          </a:xfrm>
        </p:spPr>
        <p:txBody>
          <a:bodyPr/>
          <a:lstStyle>
            <a:lvl1pPr>
              <a:defRPr sz="2900">
                <a:solidFill>
                  <a:srgbClr val="0D4C82"/>
                </a:solidFill>
              </a:defRPr>
            </a:lvl1pPr>
          </a:lstStyle>
          <a:p>
            <a:r>
              <a:rPr lang="en-US"/>
              <a:t>Click to edit Master title style</a:t>
            </a:r>
          </a:p>
        </p:txBody>
      </p:sp>
      <p:sp>
        <p:nvSpPr>
          <p:cNvPr id="7" name="Text Placeholder 2">
            <a:extLst>
              <a:ext uri="{FF2B5EF4-FFF2-40B4-BE49-F238E27FC236}">
                <a16:creationId xmlns:a16="http://schemas.microsoft.com/office/drawing/2014/main" id="{04C4689A-74F8-4D78-ACB0-17F5CE720EF8}"/>
              </a:ext>
            </a:extLst>
          </p:cNvPr>
          <p:cNvSpPr>
            <a:spLocks noGrp="1"/>
          </p:cNvSpPr>
          <p:nvPr>
            <p:ph type="body" idx="1"/>
          </p:nvPr>
        </p:nvSpPr>
        <p:spPr>
          <a:xfrm>
            <a:off x="0" y="563851"/>
            <a:ext cx="8596668" cy="365125"/>
          </a:xfrm>
        </p:spPr>
        <p:txBody>
          <a:bodyPr anchor="t"/>
          <a:lstStyle>
            <a:lvl1pPr marL="0" indent="0" algn="l">
              <a:buNone/>
              <a:defRPr sz="2400">
                <a:solidFill>
                  <a:srgbClr val="D9724B"/>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405023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CFB69D3-5632-4285-A209-9DCA67DA668C}"/>
              </a:ext>
            </a:extLst>
          </p:cNvPr>
          <p:cNvSpPr>
            <a:spLocks noGrp="1"/>
          </p:cNvSpPr>
          <p:nvPr>
            <p:ph type="subTitle" idx="1" hasCustomPrompt="1"/>
          </p:nvPr>
        </p:nvSpPr>
        <p:spPr>
          <a:xfrm>
            <a:off x="423230" y="3659785"/>
            <a:ext cx="9091160" cy="578325"/>
          </a:xfrm>
          <a:prstGeom prst="rect">
            <a:avLst/>
          </a:prstGeom>
        </p:spPr>
        <p:txBody>
          <a:bodyPr lIns="0" tIns="0" rIns="0" bIns="0">
            <a:noAutofit/>
          </a:bodyPr>
          <a:lstStyle>
            <a:lvl1pPr marL="0" indent="0" algn="l">
              <a:buNone/>
              <a:defRPr sz="2400"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 name="Title 1">
            <a:extLst>
              <a:ext uri="{FF2B5EF4-FFF2-40B4-BE49-F238E27FC236}">
                <a16:creationId xmlns:a16="http://schemas.microsoft.com/office/drawing/2014/main" id="{494248F2-5264-4601-AA0B-6C092F77F2DD}"/>
              </a:ext>
            </a:extLst>
          </p:cNvPr>
          <p:cNvSpPr>
            <a:spLocks noGrp="1"/>
          </p:cNvSpPr>
          <p:nvPr>
            <p:ph type="ctrTitle" hasCustomPrompt="1"/>
          </p:nvPr>
        </p:nvSpPr>
        <p:spPr>
          <a:xfrm>
            <a:off x="423229" y="1154946"/>
            <a:ext cx="9091161" cy="2504839"/>
          </a:xfrm>
          <a:prstGeom prst="rect">
            <a:avLst/>
          </a:prstGeom>
        </p:spPr>
        <p:txBody>
          <a:bodyPr lIns="0" tIns="0" rIns="0" bIns="0" anchor="b">
            <a:noAutofit/>
          </a:bodyPr>
          <a:lstStyle>
            <a:lvl1pPr algn="l">
              <a:defRPr sz="4500" cap="all" baseline="0"/>
            </a:lvl1pPr>
          </a:lstStyle>
          <a:p>
            <a:r>
              <a:rPr lang="en-US"/>
              <a:t>CLICK TO EDIT MASTER TITLE STYLE</a:t>
            </a:r>
          </a:p>
        </p:txBody>
      </p:sp>
      <p:pic>
        <p:nvPicPr>
          <p:cNvPr id="4" name="Picture 3" descr="A black and red rectangle&#10;&#10;Description automatically generated">
            <a:extLst>
              <a:ext uri="{FF2B5EF4-FFF2-40B4-BE49-F238E27FC236}">
                <a16:creationId xmlns:a16="http://schemas.microsoft.com/office/drawing/2014/main" id="{7303C93A-509F-692E-BEE4-AA3C9E0B11CD}"/>
              </a:ext>
            </a:extLst>
          </p:cNvPr>
          <p:cNvPicPr>
            <a:picLocks noChangeAspect="1"/>
          </p:cNvPicPr>
          <p:nvPr userDrawn="1"/>
        </p:nvPicPr>
        <p:blipFill rotWithShape="1">
          <a:blip r:embed="rId2"/>
          <a:srcRect b="72243"/>
          <a:stretch/>
        </p:blipFill>
        <p:spPr>
          <a:xfrm>
            <a:off x="0" y="-3810"/>
            <a:ext cx="12195810" cy="725170"/>
          </a:xfrm>
          <a:prstGeom prst="rect">
            <a:avLst/>
          </a:prstGeom>
        </p:spPr>
      </p:pic>
      <p:sp>
        <p:nvSpPr>
          <p:cNvPr id="5" name="Rectangle 4">
            <a:extLst>
              <a:ext uri="{FF2B5EF4-FFF2-40B4-BE49-F238E27FC236}">
                <a16:creationId xmlns:a16="http://schemas.microsoft.com/office/drawing/2014/main" id="{FCC158EC-22FA-66D6-CEE0-A40609D63FB4}"/>
              </a:ext>
            </a:extLst>
          </p:cNvPr>
          <p:cNvSpPr>
            <a:spLocks/>
          </p:cNvSpPr>
          <p:nvPr userDrawn="1"/>
        </p:nvSpPr>
        <p:spPr>
          <a:xfrm>
            <a:off x="0" y="5608320"/>
            <a:ext cx="12192000" cy="345440"/>
          </a:xfrm>
          <a:prstGeom prst="rect">
            <a:avLst/>
          </a:prstGeom>
          <a:solidFill>
            <a:srgbClr val="CB202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9" name="Picture 8" descr="A black and white logo with red and white text&#10;&#10;Description automatically generated">
            <a:extLst>
              <a:ext uri="{FF2B5EF4-FFF2-40B4-BE49-F238E27FC236}">
                <a16:creationId xmlns:a16="http://schemas.microsoft.com/office/drawing/2014/main" id="{93845851-34A4-02FB-0B7D-CB6213643F60}"/>
              </a:ext>
            </a:extLst>
          </p:cNvPr>
          <p:cNvPicPr>
            <a:picLocks noChangeAspect="1"/>
          </p:cNvPicPr>
          <p:nvPr userDrawn="1"/>
        </p:nvPicPr>
        <p:blipFill>
          <a:blip r:embed="rId3"/>
          <a:srcRect t="28912" b="26872"/>
          <a:stretch/>
        </p:blipFill>
        <p:spPr>
          <a:xfrm>
            <a:off x="9319491" y="6012942"/>
            <a:ext cx="2872509" cy="901330"/>
          </a:xfrm>
          <a:prstGeom prst="rect">
            <a:avLst/>
          </a:prstGeom>
        </p:spPr>
      </p:pic>
      <p:grpSp>
        <p:nvGrpSpPr>
          <p:cNvPr id="10" name="Group 9">
            <a:extLst>
              <a:ext uri="{FF2B5EF4-FFF2-40B4-BE49-F238E27FC236}">
                <a16:creationId xmlns:a16="http://schemas.microsoft.com/office/drawing/2014/main" id="{588CC6FB-3539-0A5B-5534-B19C8AF5D904}"/>
              </a:ext>
            </a:extLst>
          </p:cNvPr>
          <p:cNvGrpSpPr/>
          <p:nvPr userDrawn="1"/>
        </p:nvGrpSpPr>
        <p:grpSpPr>
          <a:xfrm>
            <a:off x="1" y="6164624"/>
            <a:ext cx="7361382" cy="674054"/>
            <a:chOff x="0" y="6029353"/>
            <a:chExt cx="8709891" cy="809325"/>
          </a:xfrm>
        </p:grpSpPr>
        <p:pic>
          <p:nvPicPr>
            <p:cNvPr id="11" name="Picture 4" descr="CANOE Supplier">
              <a:extLst>
                <a:ext uri="{FF2B5EF4-FFF2-40B4-BE49-F238E27FC236}">
                  <a16:creationId xmlns:a16="http://schemas.microsoft.com/office/drawing/2014/main" id="{94851D2F-6D4A-A8E0-3EBF-3AA8FE56CC9A}"/>
                </a:ext>
              </a:extLst>
            </p:cNvPr>
            <p:cNvPicPr>
              <a:picLocks noChangeAspect="1" noChangeArrowheads="1"/>
            </p:cNvPicPr>
            <p:nvPr userDrawn="1"/>
          </p:nvPicPr>
          <p:blipFill rotWithShape="1">
            <a:blip r:embed="rId4">
              <a:extLst>
                <a:ext uri="{28A0092B-C50C-407E-A947-70E740481C1C}">
                  <a14:useLocalDpi xmlns:a14="http://schemas.microsoft.com/office/drawing/2010/main" val="0"/>
                </a:ext>
              </a:extLst>
            </a:blip>
            <a:srcRect t="6720" b="12967"/>
            <a:stretch/>
          </p:blipFill>
          <p:spPr bwMode="auto">
            <a:xfrm>
              <a:off x="0" y="6135058"/>
              <a:ext cx="2094942" cy="67663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10 Benefits Of Formative Assessments | Edsembli">
              <a:extLst>
                <a:ext uri="{FF2B5EF4-FFF2-40B4-BE49-F238E27FC236}">
                  <a16:creationId xmlns:a16="http://schemas.microsoft.com/office/drawing/2014/main" id="{51368308-B7EC-F77B-00BC-8D42827FC2D8}"/>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2094942" y="6135955"/>
              <a:ext cx="2414198" cy="67663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8" descr="Sourcewell contract ID">
              <a:extLst>
                <a:ext uri="{FF2B5EF4-FFF2-40B4-BE49-F238E27FC236}">
                  <a16:creationId xmlns:a16="http://schemas.microsoft.com/office/drawing/2014/main" id="{BF59DF14-D3AC-9C0A-7E81-6C82DBBEF477}"/>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4583032" y="6029353"/>
              <a:ext cx="1245115" cy="80932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0" descr="SLAM Logo">
              <a:extLst>
                <a:ext uri="{FF2B5EF4-FFF2-40B4-BE49-F238E27FC236}">
                  <a16:creationId xmlns:a16="http://schemas.microsoft.com/office/drawing/2014/main" id="{51C15198-2BCF-F7B6-1702-4527AB17FD35}"/>
                </a:ext>
              </a:extLst>
            </p:cNvPr>
            <p:cNvPicPr>
              <a:picLocks noChangeAspect="1" noChangeArrowheads="1"/>
            </p:cNvPicPr>
            <p:nvPr userDrawn="1"/>
          </p:nvPicPr>
          <p:blipFill rotWithShape="1">
            <a:blip r:embed="rId7">
              <a:extLst>
                <a:ext uri="{28A0092B-C50C-407E-A947-70E740481C1C}">
                  <a14:useLocalDpi xmlns:a14="http://schemas.microsoft.com/office/drawing/2010/main" val="0"/>
                </a:ext>
              </a:extLst>
            </a:blip>
            <a:srcRect l="10741" t="42578" r="11209" b="17680"/>
            <a:stretch/>
          </p:blipFill>
          <p:spPr bwMode="auto">
            <a:xfrm>
              <a:off x="5902039" y="6104914"/>
              <a:ext cx="2807852" cy="65820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2163351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F0524-C660-8207-667C-574C24B0F369}"/>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E198189C-8D6E-13EB-6378-29B1ADBAFE8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773A11E-BB89-6F5B-E8EB-75CB00BB312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2D8F6572-8AE6-D2C4-4ACD-F3C8549F9C9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798339C-01FC-2419-821A-3040564D5C4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04FA34D7-956F-E1EB-C9C4-DF90FFC2DE5B}"/>
              </a:ext>
            </a:extLst>
          </p:cNvPr>
          <p:cNvSpPr>
            <a:spLocks noGrp="1"/>
          </p:cNvSpPr>
          <p:nvPr>
            <p:ph type="dt" sz="half" idx="10"/>
          </p:nvPr>
        </p:nvSpPr>
        <p:spPr/>
        <p:txBody>
          <a:bodyPr/>
          <a:lstStyle/>
          <a:p>
            <a:fld id="{D0018B5B-EFB4-43AF-99D8-5301C3C84D30}" type="datetimeFigureOut">
              <a:rPr lang="en-CA" smtClean="0"/>
              <a:t>2025-03-06</a:t>
            </a:fld>
            <a:endParaRPr lang="en-CA"/>
          </a:p>
        </p:txBody>
      </p:sp>
      <p:sp>
        <p:nvSpPr>
          <p:cNvPr id="8" name="Footer Placeholder 7">
            <a:extLst>
              <a:ext uri="{FF2B5EF4-FFF2-40B4-BE49-F238E27FC236}">
                <a16:creationId xmlns:a16="http://schemas.microsoft.com/office/drawing/2014/main" id="{A053A88D-504E-76CB-CA98-CAD3CB405A00}"/>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F4508567-875E-AD58-79A9-EC8C0B30AD46}"/>
              </a:ext>
            </a:extLst>
          </p:cNvPr>
          <p:cNvSpPr>
            <a:spLocks noGrp="1"/>
          </p:cNvSpPr>
          <p:nvPr>
            <p:ph type="sldNum" sz="quarter" idx="12"/>
          </p:nvPr>
        </p:nvSpPr>
        <p:spPr/>
        <p:txBody>
          <a:bodyPr/>
          <a:lstStyle/>
          <a:p>
            <a:fld id="{C6ECEAE4-BC47-46E5-ACA8-D95737EFA74D}" type="slidenum">
              <a:rPr lang="en-CA" smtClean="0"/>
              <a:t>‹#›</a:t>
            </a:fld>
            <a:endParaRPr lang="en-CA"/>
          </a:p>
        </p:txBody>
      </p:sp>
    </p:spTree>
    <p:extLst>
      <p:ext uri="{BB962C8B-B14F-4D97-AF65-F5344CB8AC3E}">
        <p14:creationId xmlns:p14="http://schemas.microsoft.com/office/powerpoint/2010/main" val="314180226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85415550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0651D38D-DD64-4914-C669-30AA47A5AF3A}"/>
              </a:ext>
            </a:extLst>
          </p:cNvPr>
          <p:cNvSpPr>
            <a:spLocks noGrp="1"/>
          </p:cNvSpPr>
          <p:nvPr>
            <p:ph type="title" hasCustomPrompt="1"/>
          </p:nvPr>
        </p:nvSpPr>
        <p:spPr>
          <a:xfrm>
            <a:off x="4378960" y="1767840"/>
            <a:ext cx="7068701" cy="1715710"/>
          </a:xfrm>
          <a:prstGeom prst="rect">
            <a:avLst/>
          </a:prstGeom>
        </p:spPr>
        <p:txBody>
          <a:bodyPr lIns="0" tIns="0" rIns="0" bIns="0" anchor="b">
            <a:noAutofit/>
          </a:bodyPr>
          <a:lstStyle>
            <a:lvl1pPr>
              <a:lnSpc>
                <a:spcPct val="100000"/>
              </a:lnSpc>
              <a:defRPr sz="3600" cap="all" baseline="0"/>
            </a:lvl1pPr>
          </a:lstStyle>
          <a:p>
            <a:r>
              <a:rPr lang="en-US"/>
              <a:t>CLICK TO EDIT MASTER TITLE STYLE</a:t>
            </a:r>
          </a:p>
        </p:txBody>
      </p:sp>
      <p:sp>
        <p:nvSpPr>
          <p:cNvPr id="12" name="Subtitle 2">
            <a:extLst>
              <a:ext uri="{FF2B5EF4-FFF2-40B4-BE49-F238E27FC236}">
                <a16:creationId xmlns:a16="http://schemas.microsoft.com/office/drawing/2014/main" id="{5A8DA7F4-A65E-7F16-9966-719CC1CE28D2}"/>
              </a:ext>
            </a:extLst>
          </p:cNvPr>
          <p:cNvSpPr>
            <a:spLocks noGrp="1"/>
          </p:cNvSpPr>
          <p:nvPr>
            <p:ph type="subTitle" idx="1" hasCustomPrompt="1"/>
          </p:nvPr>
        </p:nvSpPr>
        <p:spPr>
          <a:xfrm>
            <a:off x="4378959" y="3483550"/>
            <a:ext cx="7068701" cy="1085641"/>
          </a:xfrm>
          <a:prstGeom prst="rect">
            <a:avLst/>
          </a:prstGeom>
        </p:spPr>
        <p:txBody>
          <a:bodyPr lIns="0" tIns="0" rIns="0" bIns="0">
            <a:noAutofit/>
          </a:bodyPr>
          <a:lstStyle>
            <a:lvl1pPr marL="0" indent="0" algn="l">
              <a:buNone/>
              <a:defRPr sz="2000" cap="all" spc="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Picture Placeholder 12">
            <a:extLst>
              <a:ext uri="{FF2B5EF4-FFF2-40B4-BE49-F238E27FC236}">
                <a16:creationId xmlns:a16="http://schemas.microsoft.com/office/drawing/2014/main" id="{C6709F47-C676-3D60-4E8C-B5EC67B537F9}"/>
              </a:ext>
            </a:extLst>
          </p:cNvPr>
          <p:cNvSpPr>
            <a:spLocks noGrp="1"/>
          </p:cNvSpPr>
          <p:nvPr>
            <p:ph type="pic" sz="quarter" idx="14" hasCustomPrompt="1"/>
          </p:nvPr>
        </p:nvSpPr>
        <p:spPr>
          <a:xfrm>
            <a:off x="385566" y="1767840"/>
            <a:ext cx="3853925" cy="2801351"/>
          </a:xfrm>
          <a:prstGeom prst="rect">
            <a:avLst/>
          </a:prstGeom>
          <a:solidFill>
            <a:schemeClr val="bg2">
              <a:lumMod val="90000"/>
            </a:schemeClr>
          </a:solidFill>
        </p:spPr>
        <p:txBody>
          <a:bodyPr/>
          <a:lstStyle>
            <a:lvl1pPr marL="0" indent="0">
              <a:buNone/>
              <a:defRPr/>
            </a:lvl1pPr>
          </a:lstStyle>
          <a:p>
            <a:r>
              <a:rPr lang="en-CA"/>
              <a:t>Click to Add Picture</a:t>
            </a:r>
          </a:p>
        </p:txBody>
      </p:sp>
    </p:spTree>
    <p:extLst>
      <p:ext uri="{BB962C8B-B14F-4D97-AF65-F5344CB8AC3E}">
        <p14:creationId xmlns:p14="http://schemas.microsoft.com/office/powerpoint/2010/main" val="107113238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Section Header With Picture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FC699-1ACE-9FD8-FAB2-9E535C0541DE}"/>
              </a:ext>
            </a:extLst>
          </p:cNvPr>
          <p:cNvSpPr>
            <a:spLocks noGrp="1"/>
          </p:cNvSpPr>
          <p:nvPr>
            <p:ph type="title" hasCustomPrompt="1"/>
          </p:nvPr>
        </p:nvSpPr>
        <p:spPr>
          <a:xfrm>
            <a:off x="5966548" y="794327"/>
            <a:ext cx="4834517" cy="2494725"/>
          </a:xfrm>
          <a:prstGeom prst="rect">
            <a:avLst/>
          </a:prstGeom>
        </p:spPr>
        <p:txBody>
          <a:bodyPr lIns="0" tIns="0" rIns="0" bIns="0" anchor="b">
            <a:noAutofit/>
          </a:bodyPr>
          <a:lstStyle>
            <a:lvl1pPr>
              <a:lnSpc>
                <a:spcPct val="100000"/>
              </a:lnSpc>
              <a:defRPr sz="3600" cap="all" baseline="0"/>
            </a:lvl1pPr>
          </a:lstStyle>
          <a:p>
            <a:r>
              <a:rPr lang="en-US"/>
              <a:t>CLICK TO EDIT MASTER TITLE STYLE</a:t>
            </a:r>
          </a:p>
        </p:txBody>
      </p:sp>
      <p:sp>
        <p:nvSpPr>
          <p:cNvPr id="5" name="Picture Placeholder 4">
            <a:extLst>
              <a:ext uri="{FF2B5EF4-FFF2-40B4-BE49-F238E27FC236}">
                <a16:creationId xmlns:a16="http://schemas.microsoft.com/office/drawing/2014/main" id="{D8853093-0416-F964-1E7D-5B0098524A22}"/>
              </a:ext>
            </a:extLst>
          </p:cNvPr>
          <p:cNvSpPr>
            <a:spLocks noGrp="1"/>
          </p:cNvSpPr>
          <p:nvPr>
            <p:ph type="pic" sz="quarter" idx="12"/>
          </p:nvPr>
        </p:nvSpPr>
        <p:spPr>
          <a:xfrm>
            <a:off x="942828" y="794327"/>
            <a:ext cx="4597556" cy="4682837"/>
          </a:xfrm>
          <a:prstGeom prst="rect">
            <a:avLst/>
          </a:prstGeom>
        </p:spPr>
        <p:txBody>
          <a:bodyPr/>
          <a:lstStyle>
            <a:lvl1pPr marL="0" indent="0" algn="ctr">
              <a:buNone/>
              <a:defRPr/>
            </a:lvl1pPr>
          </a:lstStyle>
          <a:p>
            <a:r>
              <a:rPr lang="en-US"/>
              <a:t>Click icon to add picture</a:t>
            </a:r>
          </a:p>
        </p:txBody>
      </p:sp>
      <p:sp>
        <p:nvSpPr>
          <p:cNvPr id="6" name="Content Placeholder 2">
            <a:extLst>
              <a:ext uri="{FF2B5EF4-FFF2-40B4-BE49-F238E27FC236}">
                <a16:creationId xmlns:a16="http://schemas.microsoft.com/office/drawing/2014/main" id="{4A246466-BA9E-E649-D6F9-66C4F4318474}"/>
              </a:ext>
            </a:extLst>
          </p:cNvPr>
          <p:cNvSpPr>
            <a:spLocks noGrp="1"/>
          </p:cNvSpPr>
          <p:nvPr>
            <p:ph idx="1" hasCustomPrompt="1"/>
          </p:nvPr>
        </p:nvSpPr>
        <p:spPr>
          <a:xfrm>
            <a:off x="5966548" y="3454402"/>
            <a:ext cx="4834517" cy="2022762"/>
          </a:xfrm>
          <a:prstGeom prst="rect">
            <a:avLst/>
          </a:prstGeom>
        </p:spPr>
        <p:txBody>
          <a:bodyPr lIns="0" tIns="0" rIns="0" bIns="0">
            <a:noAutofit/>
          </a:bodyPr>
          <a:lstStyle>
            <a:lvl1pPr marL="0" indent="0">
              <a:buNone/>
              <a:defRPr sz="2000" cap="all" baseline="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Tree>
    <p:extLst>
      <p:ext uri="{BB962C8B-B14F-4D97-AF65-F5344CB8AC3E}">
        <p14:creationId xmlns:p14="http://schemas.microsoft.com/office/powerpoint/2010/main" val="134365669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Introduction/Agenda Slide">
    <p:spTree>
      <p:nvGrpSpPr>
        <p:cNvPr id="1" name=""/>
        <p:cNvGrpSpPr/>
        <p:nvPr/>
      </p:nvGrpSpPr>
      <p:grpSpPr>
        <a:xfrm>
          <a:off x="0" y="0"/>
          <a:ext cx="0" cy="0"/>
          <a:chOff x="0" y="0"/>
          <a:chExt cx="0" cy="0"/>
        </a:xfrm>
      </p:grpSpPr>
      <p:sp>
        <p:nvSpPr>
          <p:cNvPr id="22" name="Title 21">
            <a:extLst>
              <a:ext uri="{FF2B5EF4-FFF2-40B4-BE49-F238E27FC236}">
                <a16:creationId xmlns:a16="http://schemas.microsoft.com/office/drawing/2014/main" id="{993F1580-C478-6F3E-90EC-651483EF7BEF}"/>
              </a:ext>
            </a:extLst>
          </p:cNvPr>
          <p:cNvSpPr>
            <a:spLocks noGrp="1"/>
          </p:cNvSpPr>
          <p:nvPr>
            <p:ph type="title" hasCustomPrompt="1"/>
          </p:nvPr>
        </p:nvSpPr>
        <p:spPr>
          <a:xfrm>
            <a:off x="782732" y="766618"/>
            <a:ext cx="10218489" cy="1034453"/>
          </a:xfrm>
          <a:prstGeom prst="rect">
            <a:avLst/>
          </a:prstGeom>
        </p:spPr>
        <p:txBody>
          <a:bodyPr lIns="0" tIns="0" rIns="0" bIns="0" anchor="t">
            <a:noAutofit/>
          </a:bodyPr>
          <a:lstStyle>
            <a:lvl1pPr>
              <a:defRPr sz="3600" baseline="0">
                <a:solidFill>
                  <a:schemeClr val="tx1"/>
                </a:solidFill>
              </a:defRPr>
            </a:lvl1pPr>
          </a:lstStyle>
          <a:p>
            <a:r>
              <a:rPr lang="en-US"/>
              <a:t>CLICK TO EDIT MASTER TITLE STYLE</a:t>
            </a:r>
          </a:p>
        </p:txBody>
      </p:sp>
      <p:sp>
        <p:nvSpPr>
          <p:cNvPr id="3" name="Text Placeholder 2">
            <a:extLst>
              <a:ext uri="{FF2B5EF4-FFF2-40B4-BE49-F238E27FC236}">
                <a16:creationId xmlns:a16="http://schemas.microsoft.com/office/drawing/2014/main" id="{2E65DE34-CDB7-41F7-A95A-592B99558C69}"/>
              </a:ext>
            </a:extLst>
          </p:cNvPr>
          <p:cNvSpPr>
            <a:spLocks noGrp="1"/>
          </p:cNvSpPr>
          <p:nvPr>
            <p:ph type="body" idx="1"/>
          </p:nvPr>
        </p:nvSpPr>
        <p:spPr>
          <a:xfrm>
            <a:off x="6626071" y="1878032"/>
            <a:ext cx="4375150" cy="3533750"/>
          </a:xfrm>
          <a:prstGeom prst="rect">
            <a:avLst/>
          </a:prstGeom>
        </p:spPr>
        <p:txBody>
          <a:bodyPr lIns="0" tIns="0" rIns="0" bIns="0">
            <a:noAutofit/>
          </a:bodyPr>
          <a:lstStyle>
            <a:lvl1pPr marL="285750" indent="-285750">
              <a:buFont typeface="Wingdings" panose="05000000000000000000" pitchFamily="2" charset="2"/>
              <a:buChar char="§"/>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3" name="Picture Placeholder 12">
            <a:extLst>
              <a:ext uri="{FF2B5EF4-FFF2-40B4-BE49-F238E27FC236}">
                <a16:creationId xmlns:a16="http://schemas.microsoft.com/office/drawing/2014/main" id="{77064CDD-E7E1-34AD-A1A9-234011DDA583}"/>
              </a:ext>
            </a:extLst>
          </p:cNvPr>
          <p:cNvSpPr>
            <a:spLocks noGrp="1"/>
          </p:cNvSpPr>
          <p:nvPr>
            <p:ph type="pic" sz="quarter" idx="14" hasCustomPrompt="1"/>
          </p:nvPr>
        </p:nvSpPr>
        <p:spPr>
          <a:xfrm>
            <a:off x="782732" y="1869524"/>
            <a:ext cx="5710434" cy="3533750"/>
          </a:xfrm>
          <a:prstGeom prst="rect">
            <a:avLst/>
          </a:prstGeom>
          <a:solidFill>
            <a:schemeClr val="bg2">
              <a:lumMod val="90000"/>
            </a:schemeClr>
          </a:solidFill>
        </p:spPr>
        <p:txBody>
          <a:bodyPr/>
          <a:lstStyle>
            <a:lvl1pPr marL="0" indent="0">
              <a:buNone/>
              <a:defRPr/>
            </a:lvl1pPr>
          </a:lstStyle>
          <a:p>
            <a:r>
              <a:rPr lang="en-CA"/>
              <a:t>Click to Add Picture</a:t>
            </a:r>
          </a:p>
        </p:txBody>
      </p:sp>
    </p:spTree>
    <p:extLst>
      <p:ext uri="{BB962C8B-B14F-4D97-AF65-F5344CB8AC3E}">
        <p14:creationId xmlns:p14="http://schemas.microsoft.com/office/powerpoint/2010/main" val="352889527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List Layout">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250F21D-F2DD-7321-0EAB-DA9F671A2586}"/>
              </a:ext>
            </a:extLst>
          </p:cNvPr>
          <p:cNvSpPr>
            <a:spLocks noGrp="1"/>
          </p:cNvSpPr>
          <p:nvPr>
            <p:ph type="title" hasCustomPrompt="1"/>
          </p:nvPr>
        </p:nvSpPr>
        <p:spPr>
          <a:xfrm>
            <a:off x="853898" y="761116"/>
            <a:ext cx="10122632" cy="652054"/>
          </a:xfrm>
          <a:prstGeom prst="rect">
            <a:avLst/>
          </a:prstGeom>
        </p:spPr>
        <p:txBody>
          <a:bodyPr anchor="ctr">
            <a:noAutofit/>
          </a:bodyPr>
          <a:lstStyle>
            <a:lvl1pPr algn="ctr">
              <a:defRPr sz="3600" baseline="0"/>
            </a:lvl1pPr>
          </a:lstStyle>
          <a:p>
            <a:r>
              <a:rPr lang="en-US"/>
              <a:t>CLICK TO EDIT MASTER TITLE</a:t>
            </a:r>
          </a:p>
        </p:txBody>
      </p:sp>
      <p:sp>
        <p:nvSpPr>
          <p:cNvPr id="4" name="Content Placeholder 3">
            <a:extLst>
              <a:ext uri="{FF2B5EF4-FFF2-40B4-BE49-F238E27FC236}">
                <a16:creationId xmlns:a16="http://schemas.microsoft.com/office/drawing/2014/main" id="{F75F077D-E901-4AA9-B062-1C37FF407BFD}"/>
              </a:ext>
            </a:extLst>
          </p:cNvPr>
          <p:cNvSpPr>
            <a:spLocks noGrp="1"/>
          </p:cNvSpPr>
          <p:nvPr>
            <p:ph sz="half" idx="2"/>
          </p:nvPr>
        </p:nvSpPr>
        <p:spPr>
          <a:xfrm>
            <a:off x="850168" y="1413170"/>
            <a:ext cx="10126362" cy="4100939"/>
          </a:xfrm>
          <a:prstGeom prst="rect">
            <a:avLst/>
          </a:prstGeom>
        </p:spPr>
        <p:txBody>
          <a:bodyPr lIns="0" tIns="0" rIns="0" bIns="0">
            <a:noAutofit/>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6732634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Picture, Title and Content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F7D74-558F-4816-9367-4004FFA2B6A4}"/>
              </a:ext>
            </a:extLst>
          </p:cNvPr>
          <p:cNvSpPr>
            <a:spLocks noGrp="1"/>
          </p:cNvSpPr>
          <p:nvPr>
            <p:ph type="title" hasCustomPrompt="1"/>
          </p:nvPr>
        </p:nvSpPr>
        <p:spPr>
          <a:xfrm>
            <a:off x="595929" y="868218"/>
            <a:ext cx="4567228" cy="1877976"/>
          </a:xfrm>
          <a:prstGeom prst="rect">
            <a:avLst/>
          </a:prstGeom>
        </p:spPr>
        <p:txBody>
          <a:bodyPr lIns="0" tIns="0" rIns="0" bIns="0">
            <a:noAutofit/>
          </a:bodyPr>
          <a:lstStyle>
            <a:lvl1pPr>
              <a:defRPr sz="3600" baseline="0"/>
            </a:lvl1pPr>
          </a:lstStyle>
          <a:p>
            <a:r>
              <a:rPr lang="en-US"/>
              <a:t>CLICK TO EDIT MASTER TITLE STYLE</a:t>
            </a:r>
          </a:p>
        </p:txBody>
      </p:sp>
      <p:sp>
        <p:nvSpPr>
          <p:cNvPr id="4" name="Content Placeholder 3">
            <a:extLst>
              <a:ext uri="{FF2B5EF4-FFF2-40B4-BE49-F238E27FC236}">
                <a16:creationId xmlns:a16="http://schemas.microsoft.com/office/drawing/2014/main" id="{F75F077D-E901-4AA9-B062-1C37FF407BFD}"/>
              </a:ext>
            </a:extLst>
          </p:cNvPr>
          <p:cNvSpPr>
            <a:spLocks noGrp="1"/>
          </p:cNvSpPr>
          <p:nvPr>
            <p:ph sz="half" idx="2"/>
          </p:nvPr>
        </p:nvSpPr>
        <p:spPr>
          <a:xfrm>
            <a:off x="5572125" y="868218"/>
            <a:ext cx="5789913" cy="4655127"/>
          </a:xfrm>
          <a:prstGeom prst="rect">
            <a:avLst/>
          </a:prstGeom>
        </p:spPr>
        <p:txBody>
          <a:bodyPr lIns="0" tIns="0" rIns="0" bIns="0">
            <a:noAutofit/>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2359663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73DC3A9-D4E6-42CF-91A8-F267C7C66CCB}"/>
              </a:ext>
            </a:extLst>
          </p:cNvPr>
          <p:cNvSpPr>
            <a:spLocks noGrp="1"/>
          </p:cNvSpPr>
          <p:nvPr>
            <p:ph type="body" idx="1"/>
          </p:nvPr>
        </p:nvSpPr>
        <p:spPr>
          <a:xfrm>
            <a:off x="628210" y="1421137"/>
            <a:ext cx="5157787" cy="823912"/>
          </a:xfrm>
          <a:prstGeom prst="rect">
            <a:avLst/>
          </a:prstGeom>
        </p:spPr>
        <p:txBody>
          <a:bodyPr lIns="0" tIns="0" rIns="0" bIns="0" anchor="t">
            <a:noAutofit/>
          </a:bodyPr>
          <a:lstStyle>
            <a:lvl1pPr marL="0" indent="0">
              <a:buNone/>
              <a:defRPr sz="24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752CCA9-53A3-4DA5-AD45-C2A2C12A3A6A}"/>
              </a:ext>
            </a:extLst>
          </p:cNvPr>
          <p:cNvSpPr>
            <a:spLocks noGrp="1"/>
          </p:cNvSpPr>
          <p:nvPr>
            <p:ph sz="half" idx="2"/>
          </p:nvPr>
        </p:nvSpPr>
        <p:spPr>
          <a:xfrm>
            <a:off x="628210" y="2245049"/>
            <a:ext cx="5157787" cy="3315242"/>
          </a:xfrm>
          <a:prstGeom prst="rect">
            <a:avLst/>
          </a:prstGeom>
        </p:spPr>
        <p:txBody>
          <a:bodyPr lIns="0" tIns="0" rIns="0" bIns="0">
            <a:noAutofit/>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100C9C6-BD61-4D2C-9146-FB785BAE4FF3}"/>
              </a:ext>
            </a:extLst>
          </p:cNvPr>
          <p:cNvSpPr>
            <a:spLocks noGrp="1"/>
          </p:cNvSpPr>
          <p:nvPr>
            <p:ph type="body" sz="quarter" idx="3"/>
          </p:nvPr>
        </p:nvSpPr>
        <p:spPr>
          <a:xfrm>
            <a:off x="5960622" y="1421137"/>
            <a:ext cx="5183188" cy="823912"/>
          </a:xfrm>
          <a:prstGeom prst="rect">
            <a:avLst/>
          </a:prstGeom>
        </p:spPr>
        <p:txBody>
          <a:bodyPr lIns="0" tIns="0" rIns="0" bIns="0" anchor="t">
            <a:noAutofit/>
          </a:bodyPr>
          <a:lstStyle>
            <a:lvl1pPr marL="0" indent="0">
              <a:buNone/>
              <a:defRPr sz="24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2E342EE-68BB-484D-98C3-48A7847549D4}"/>
              </a:ext>
            </a:extLst>
          </p:cNvPr>
          <p:cNvSpPr>
            <a:spLocks noGrp="1"/>
          </p:cNvSpPr>
          <p:nvPr>
            <p:ph sz="quarter" idx="4"/>
          </p:nvPr>
        </p:nvSpPr>
        <p:spPr>
          <a:xfrm>
            <a:off x="5960622" y="2245049"/>
            <a:ext cx="5183188" cy="3315242"/>
          </a:xfrm>
          <a:prstGeom prst="rect">
            <a:avLst/>
          </a:prstGeom>
        </p:spPr>
        <p:txBody>
          <a:bodyPr lIns="0" tIns="0" rIns="0" bIns="0">
            <a:noAutofit/>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a:extLst>
              <a:ext uri="{FF2B5EF4-FFF2-40B4-BE49-F238E27FC236}">
                <a16:creationId xmlns:a16="http://schemas.microsoft.com/office/drawing/2014/main" id="{2EEB52FD-12DF-7F90-E06C-0C83CEB26F24}"/>
              </a:ext>
            </a:extLst>
          </p:cNvPr>
          <p:cNvSpPr>
            <a:spLocks noGrp="1"/>
          </p:cNvSpPr>
          <p:nvPr>
            <p:ph type="title" hasCustomPrompt="1"/>
          </p:nvPr>
        </p:nvSpPr>
        <p:spPr>
          <a:xfrm>
            <a:off x="628498" y="769083"/>
            <a:ext cx="10515312" cy="652054"/>
          </a:xfrm>
          <a:prstGeom prst="rect">
            <a:avLst/>
          </a:prstGeom>
        </p:spPr>
        <p:txBody>
          <a:bodyPr anchor="ctr">
            <a:noAutofit/>
          </a:bodyPr>
          <a:lstStyle>
            <a:lvl1pPr algn="ctr">
              <a:defRPr sz="3600" baseline="0"/>
            </a:lvl1pPr>
          </a:lstStyle>
          <a:p>
            <a:r>
              <a:rPr lang="en-US"/>
              <a:t>CLICK TO EDIT MASTER TITLE</a:t>
            </a:r>
          </a:p>
        </p:txBody>
      </p:sp>
    </p:spTree>
    <p:extLst>
      <p:ext uri="{BB962C8B-B14F-4D97-AF65-F5344CB8AC3E}">
        <p14:creationId xmlns:p14="http://schemas.microsoft.com/office/powerpoint/2010/main" val="204609436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Picture Gallery (4)">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4227E488-456A-A645-EEF4-38AAED9C5ED1}"/>
              </a:ext>
            </a:extLst>
          </p:cNvPr>
          <p:cNvSpPr>
            <a:spLocks noGrp="1"/>
          </p:cNvSpPr>
          <p:nvPr>
            <p:ph type="title" hasCustomPrompt="1"/>
          </p:nvPr>
        </p:nvSpPr>
        <p:spPr>
          <a:xfrm>
            <a:off x="858886" y="802669"/>
            <a:ext cx="10122632" cy="652054"/>
          </a:xfrm>
          <a:prstGeom prst="rect">
            <a:avLst/>
          </a:prstGeom>
        </p:spPr>
        <p:txBody>
          <a:bodyPr anchor="ctr">
            <a:noAutofit/>
          </a:bodyPr>
          <a:lstStyle>
            <a:lvl1pPr algn="ctr">
              <a:defRPr sz="3600" baseline="0"/>
            </a:lvl1pPr>
          </a:lstStyle>
          <a:p>
            <a:r>
              <a:rPr lang="en-US"/>
              <a:t>CLICK TO EDIT MASTER TITLE</a:t>
            </a:r>
          </a:p>
        </p:txBody>
      </p:sp>
      <p:sp>
        <p:nvSpPr>
          <p:cNvPr id="6" name="Picture Placeholder 23">
            <a:extLst>
              <a:ext uri="{FF2B5EF4-FFF2-40B4-BE49-F238E27FC236}">
                <a16:creationId xmlns:a16="http://schemas.microsoft.com/office/drawing/2014/main" id="{5E48B363-63E8-4F17-842B-53AD935A6529}"/>
              </a:ext>
            </a:extLst>
          </p:cNvPr>
          <p:cNvSpPr>
            <a:spLocks noGrp="1"/>
          </p:cNvSpPr>
          <p:nvPr>
            <p:ph type="pic" sz="quarter" idx="13"/>
          </p:nvPr>
        </p:nvSpPr>
        <p:spPr>
          <a:xfrm>
            <a:off x="850327" y="1553554"/>
            <a:ext cx="2226360" cy="2940385"/>
          </a:xfrm>
          <a:prstGeom prst="rect">
            <a:avLst/>
          </a:prstGeom>
          <a:solidFill>
            <a:schemeClr val="bg2">
              <a:lumMod val="90000"/>
            </a:schemeClr>
          </a:solidFill>
        </p:spPr>
        <p:txBody>
          <a:bodyPr anchor="ctr">
            <a:noAutofit/>
          </a:bodyPr>
          <a:lstStyle>
            <a:lvl1pPr marL="0" indent="0" algn="ctr">
              <a:buNone/>
              <a:defRPr sz="1400">
                <a:solidFill>
                  <a:schemeClr val="tx1"/>
                </a:solidFill>
              </a:defRPr>
            </a:lvl1pPr>
          </a:lstStyle>
          <a:p>
            <a:r>
              <a:rPr lang="en-US"/>
              <a:t>Click icon to add picture</a:t>
            </a:r>
          </a:p>
        </p:txBody>
      </p:sp>
      <p:sp>
        <p:nvSpPr>
          <p:cNvPr id="11" name="Text Placeholder 28">
            <a:extLst>
              <a:ext uri="{FF2B5EF4-FFF2-40B4-BE49-F238E27FC236}">
                <a16:creationId xmlns:a16="http://schemas.microsoft.com/office/drawing/2014/main" id="{31AF5791-727B-438A-A7EF-5D132167C89B}"/>
              </a:ext>
            </a:extLst>
          </p:cNvPr>
          <p:cNvSpPr>
            <a:spLocks noGrp="1"/>
          </p:cNvSpPr>
          <p:nvPr>
            <p:ph type="body" sz="quarter" idx="18" hasCustomPrompt="1"/>
          </p:nvPr>
        </p:nvSpPr>
        <p:spPr>
          <a:xfrm>
            <a:off x="1005385" y="4939973"/>
            <a:ext cx="1943837" cy="347662"/>
          </a:xfrm>
          <a:prstGeom prst="rect">
            <a:avLst/>
          </a:prstGeom>
        </p:spPr>
        <p:txBody>
          <a:bodyPr vert="horz" lIns="0" tIns="0" rIns="0" bIns="0" rtlCol="0">
            <a:noAutofit/>
          </a:bodyPr>
          <a:lstStyle>
            <a:lvl1pPr>
              <a:defRPr lang="en-US" sz="1200" spc="20" baseline="0" dirty="0">
                <a:solidFill>
                  <a:schemeClr val="tx1"/>
                </a:solidFill>
              </a:defRPr>
            </a:lvl1pPr>
          </a:lstStyle>
          <a:p>
            <a:pPr marL="0" lvl="0" indent="0">
              <a:lnSpc>
                <a:spcPct val="100000"/>
              </a:lnSpc>
              <a:spcBef>
                <a:spcPts val="0"/>
              </a:spcBef>
              <a:buNone/>
            </a:pPr>
            <a:r>
              <a:rPr lang="en-US"/>
              <a:t>Title</a:t>
            </a:r>
          </a:p>
        </p:txBody>
      </p:sp>
      <p:sp>
        <p:nvSpPr>
          <p:cNvPr id="25" name="Picture Placeholder 23">
            <a:extLst>
              <a:ext uri="{FF2B5EF4-FFF2-40B4-BE49-F238E27FC236}">
                <a16:creationId xmlns:a16="http://schemas.microsoft.com/office/drawing/2014/main" id="{EA9E795C-FED0-FB6B-2D18-0BDABCA2C5BB}"/>
              </a:ext>
            </a:extLst>
          </p:cNvPr>
          <p:cNvSpPr>
            <a:spLocks noGrp="1"/>
          </p:cNvSpPr>
          <p:nvPr>
            <p:ph type="pic" sz="quarter" idx="26"/>
          </p:nvPr>
        </p:nvSpPr>
        <p:spPr>
          <a:xfrm>
            <a:off x="3489968" y="1564142"/>
            <a:ext cx="2226360" cy="2940385"/>
          </a:xfrm>
          <a:prstGeom prst="rect">
            <a:avLst/>
          </a:prstGeom>
          <a:solidFill>
            <a:schemeClr val="bg2">
              <a:lumMod val="90000"/>
            </a:schemeClr>
          </a:solidFill>
        </p:spPr>
        <p:txBody>
          <a:bodyPr anchor="ctr">
            <a:noAutofit/>
          </a:bodyPr>
          <a:lstStyle>
            <a:lvl1pPr marL="0" indent="0" algn="ctr">
              <a:buNone/>
              <a:defRPr sz="1400">
                <a:solidFill>
                  <a:schemeClr val="tx1"/>
                </a:solidFill>
              </a:defRPr>
            </a:lvl1pPr>
          </a:lstStyle>
          <a:p>
            <a:r>
              <a:rPr lang="en-US"/>
              <a:t>Click icon to add picture</a:t>
            </a:r>
          </a:p>
        </p:txBody>
      </p:sp>
      <p:sp>
        <p:nvSpPr>
          <p:cNvPr id="28" name="Text Placeholder 28">
            <a:extLst>
              <a:ext uri="{FF2B5EF4-FFF2-40B4-BE49-F238E27FC236}">
                <a16:creationId xmlns:a16="http://schemas.microsoft.com/office/drawing/2014/main" id="{518B0AC6-8555-9EC9-31D5-2D41E9278A30}"/>
              </a:ext>
            </a:extLst>
          </p:cNvPr>
          <p:cNvSpPr>
            <a:spLocks noGrp="1"/>
          </p:cNvSpPr>
          <p:nvPr>
            <p:ph type="body" sz="quarter" idx="29" hasCustomPrompt="1"/>
          </p:nvPr>
        </p:nvSpPr>
        <p:spPr>
          <a:xfrm>
            <a:off x="3651282" y="4956784"/>
            <a:ext cx="1943837" cy="347662"/>
          </a:xfrm>
          <a:prstGeom prst="rect">
            <a:avLst/>
          </a:prstGeom>
        </p:spPr>
        <p:txBody>
          <a:bodyPr vert="horz" lIns="0" tIns="0" rIns="0" bIns="0" rtlCol="0">
            <a:noAutofit/>
          </a:bodyPr>
          <a:lstStyle>
            <a:lvl1pPr>
              <a:defRPr lang="en-US" sz="1200" spc="20" baseline="0" dirty="0">
                <a:solidFill>
                  <a:schemeClr val="tx1"/>
                </a:solidFill>
              </a:defRPr>
            </a:lvl1pPr>
          </a:lstStyle>
          <a:p>
            <a:pPr marL="0" lvl="0" indent="0">
              <a:lnSpc>
                <a:spcPct val="100000"/>
              </a:lnSpc>
              <a:spcBef>
                <a:spcPts val="0"/>
              </a:spcBef>
              <a:buNone/>
            </a:pPr>
            <a:r>
              <a:rPr lang="en-US"/>
              <a:t>Title</a:t>
            </a:r>
          </a:p>
        </p:txBody>
      </p:sp>
      <p:sp>
        <p:nvSpPr>
          <p:cNvPr id="26" name="Picture Placeholder 23">
            <a:extLst>
              <a:ext uri="{FF2B5EF4-FFF2-40B4-BE49-F238E27FC236}">
                <a16:creationId xmlns:a16="http://schemas.microsoft.com/office/drawing/2014/main" id="{1026B989-CBAD-BCCA-CE61-AC5ABC3F8752}"/>
              </a:ext>
            </a:extLst>
          </p:cNvPr>
          <p:cNvSpPr>
            <a:spLocks noGrp="1"/>
          </p:cNvSpPr>
          <p:nvPr>
            <p:ph type="pic" sz="quarter" idx="27"/>
          </p:nvPr>
        </p:nvSpPr>
        <p:spPr>
          <a:xfrm>
            <a:off x="6139567" y="1564142"/>
            <a:ext cx="2226360" cy="2940385"/>
          </a:xfrm>
          <a:prstGeom prst="rect">
            <a:avLst/>
          </a:prstGeom>
          <a:solidFill>
            <a:schemeClr val="bg2">
              <a:lumMod val="90000"/>
            </a:schemeClr>
          </a:solidFill>
        </p:spPr>
        <p:txBody>
          <a:bodyPr anchor="ctr">
            <a:noAutofit/>
          </a:bodyPr>
          <a:lstStyle>
            <a:lvl1pPr marL="0" indent="0" algn="ctr">
              <a:buNone/>
              <a:defRPr sz="1400">
                <a:solidFill>
                  <a:schemeClr val="tx1"/>
                </a:solidFill>
              </a:defRPr>
            </a:lvl1pPr>
          </a:lstStyle>
          <a:p>
            <a:r>
              <a:rPr lang="en-US"/>
              <a:t>Click icon to add picture</a:t>
            </a:r>
          </a:p>
        </p:txBody>
      </p:sp>
      <p:sp>
        <p:nvSpPr>
          <p:cNvPr id="34" name="Text Placeholder 28">
            <a:extLst>
              <a:ext uri="{FF2B5EF4-FFF2-40B4-BE49-F238E27FC236}">
                <a16:creationId xmlns:a16="http://schemas.microsoft.com/office/drawing/2014/main" id="{671F3A8D-7485-35BA-4D51-752E669CD51B}"/>
              </a:ext>
            </a:extLst>
          </p:cNvPr>
          <p:cNvSpPr>
            <a:spLocks noGrp="1"/>
          </p:cNvSpPr>
          <p:nvPr>
            <p:ph type="body" sz="quarter" idx="31" hasCustomPrompt="1"/>
          </p:nvPr>
        </p:nvSpPr>
        <p:spPr>
          <a:xfrm>
            <a:off x="6280828" y="4956784"/>
            <a:ext cx="1943837" cy="347662"/>
          </a:xfrm>
          <a:prstGeom prst="rect">
            <a:avLst/>
          </a:prstGeom>
        </p:spPr>
        <p:txBody>
          <a:bodyPr vert="horz" lIns="0" tIns="0" rIns="0" bIns="0" rtlCol="0">
            <a:noAutofit/>
          </a:bodyPr>
          <a:lstStyle>
            <a:lvl1pPr>
              <a:defRPr lang="en-US" sz="1200" spc="20" baseline="0" dirty="0">
                <a:solidFill>
                  <a:schemeClr val="tx1"/>
                </a:solidFill>
              </a:defRPr>
            </a:lvl1pPr>
          </a:lstStyle>
          <a:p>
            <a:pPr marL="0" lvl="0" indent="0">
              <a:lnSpc>
                <a:spcPct val="100000"/>
              </a:lnSpc>
              <a:spcBef>
                <a:spcPts val="0"/>
              </a:spcBef>
              <a:buNone/>
            </a:pPr>
            <a:r>
              <a:rPr lang="en-US"/>
              <a:t>Title</a:t>
            </a:r>
          </a:p>
        </p:txBody>
      </p:sp>
      <p:sp>
        <p:nvSpPr>
          <p:cNvPr id="24" name="Picture Placeholder 23">
            <a:extLst>
              <a:ext uri="{FF2B5EF4-FFF2-40B4-BE49-F238E27FC236}">
                <a16:creationId xmlns:a16="http://schemas.microsoft.com/office/drawing/2014/main" id="{EC3EE756-2FF0-64E0-D905-235B8973F7D5}"/>
              </a:ext>
            </a:extLst>
          </p:cNvPr>
          <p:cNvSpPr>
            <a:spLocks noGrp="1"/>
          </p:cNvSpPr>
          <p:nvPr>
            <p:ph type="pic" sz="quarter" idx="25"/>
          </p:nvPr>
        </p:nvSpPr>
        <p:spPr>
          <a:xfrm>
            <a:off x="8755158" y="1564142"/>
            <a:ext cx="2226360" cy="2940385"/>
          </a:xfrm>
          <a:prstGeom prst="rect">
            <a:avLst/>
          </a:prstGeom>
          <a:solidFill>
            <a:schemeClr val="bg2">
              <a:lumMod val="90000"/>
            </a:schemeClr>
          </a:solidFill>
        </p:spPr>
        <p:txBody>
          <a:bodyPr anchor="ctr">
            <a:noAutofit/>
          </a:bodyPr>
          <a:lstStyle>
            <a:lvl1pPr marL="0" indent="0" algn="ctr">
              <a:buNone/>
              <a:defRPr sz="1400">
                <a:solidFill>
                  <a:schemeClr val="tx1"/>
                </a:solidFill>
              </a:defRPr>
            </a:lvl1pPr>
          </a:lstStyle>
          <a:p>
            <a:r>
              <a:rPr lang="en-US"/>
              <a:t>Click icon to add picture</a:t>
            </a:r>
          </a:p>
        </p:txBody>
      </p:sp>
      <p:sp>
        <p:nvSpPr>
          <p:cNvPr id="36" name="Text Placeholder 28">
            <a:extLst>
              <a:ext uri="{FF2B5EF4-FFF2-40B4-BE49-F238E27FC236}">
                <a16:creationId xmlns:a16="http://schemas.microsoft.com/office/drawing/2014/main" id="{5985B1DB-E488-ABA9-E8FB-18D2006DCE09}"/>
              </a:ext>
            </a:extLst>
          </p:cNvPr>
          <p:cNvSpPr>
            <a:spLocks noGrp="1"/>
          </p:cNvSpPr>
          <p:nvPr>
            <p:ph type="body" sz="quarter" idx="33" hasCustomPrompt="1"/>
          </p:nvPr>
        </p:nvSpPr>
        <p:spPr>
          <a:xfrm>
            <a:off x="8916280" y="4939973"/>
            <a:ext cx="1943837" cy="347662"/>
          </a:xfrm>
          <a:prstGeom prst="rect">
            <a:avLst/>
          </a:prstGeom>
        </p:spPr>
        <p:txBody>
          <a:bodyPr vert="horz" lIns="0" tIns="0" rIns="0" bIns="0" rtlCol="0">
            <a:noAutofit/>
          </a:bodyPr>
          <a:lstStyle>
            <a:lvl1pPr>
              <a:defRPr lang="en-US" sz="1200" spc="20" baseline="0" dirty="0">
                <a:solidFill>
                  <a:schemeClr val="tx1"/>
                </a:solidFill>
              </a:defRPr>
            </a:lvl1pPr>
          </a:lstStyle>
          <a:p>
            <a:pPr marL="0" lvl="0" indent="0">
              <a:lnSpc>
                <a:spcPct val="100000"/>
              </a:lnSpc>
              <a:spcBef>
                <a:spcPts val="0"/>
              </a:spcBef>
              <a:buNone/>
            </a:pPr>
            <a:r>
              <a:rPr lang="en-US"/>
              <a:t>Title</a:t>
            </a:r>
          </a:p>
        </p:txBody>
      </p:sp>
    </p:spTree>
    <p:extLst>
      <p:ext uri="{BB962C8B-B14F-4D97-AF65-F5344CB8AC3E}">
        <p14:creationId xmlns:p14="http://schemas.microsoft.com/office/powerpoint/2010/main" val="130883462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Picture Gallery (8)">
    <p:spTree>
      <p:nvGrpSpPr>
        <p:cNvPr id="1" name=""/>
        <p:cNvGrpSpPr/>
        <p:nvPr/>
      </p:nvGrpSpPr>
      <p:grpSpPr>
        <a:xfrm>
          <a:off x="0" y="0"/>
          <a:ext cx="0" cy="0"/>
          <a:chOff x="0" y="0"/>
          <a:chExt cx="0" cy="0"/>
        </a:xfrm>
      </p:grpSpPr>
      <p:sp>
        <p:nvSpPr>
          <p:cNvPr id="31" name="Title 1">
            <a:extLst>
              <a:ext uri="{FF2B5EF4-FFF2-40B4-BE49-F238E27FC236}">
                <a16:creationId xmlns:a16="http://schemas.microsoft.com/office/drawing/2014/main" id="{8D869122-E2BC-ED44-681B-43F70BEF81AF}"/>
              </a:ext>
            </a:extLst>
          </p:cNvPr>
          <p:cNvSpPr>
            <a:spLocks noGrp="1"/>
          </p:cNvSpPr>
          <p:nvPr>
            <p:ph type="title" hasCustomPrompt="1"/>
          </p:nvPr>
        </p:nvSpPr>
        <p:spPr>
          <a:xfrm>
            <a:off x="1088136" y="443285"/>
            <a:ext cx="9645790" cy="652054"/>
          </a:xfrm>
          <a:prstGeom prst="rect">
            <a:avLst/>
          </a:prstGeom>
        </p:spPr>
        <p:txBody>
          <a:bodyPr anchor="ctr">
            <a:noAutofit/>
          </a:bodyPr>
          <a:lstStyle>
            <a:lvl1pPr algn="ctr">
              <a:defRPr sz="3600" baseline="0"/>
            </a:lvl1pPr>
          </a:lstStyle>
          <a:p>
            <a:r>
              <a:rPr lang="en-US"/>
              <a:t>EDIT MASTER TITLE</a:t>
            </a:r>
          </a:p>
        </p:txBody>
      </p:sp>
      <p:sp>
        <p:nvSpPr>
          <p:cNvPr id="8" name="Picture Placeholder 23">
            <a:extLst>
              <a:ext uri="{FF2B5EF4-FFF2-40B4-BE49-F238E27FC236}">
                <a16:creationId xmlns:a16="http://schemas.microsoft.com/office/drawing/2014/main" id="{255CBD6C-C281-8722-27D4-3D2CC5788A07}"/>
              </a:ext>
            </a:extLst>
          </p:cNvPr>
          <p:cNvSpPr>
            <a:spLocks noGrp="1"/>
          </p:cNvSpPr>
          <p:nvPr>
            <p:ph type="pic" sz="quarter" idx="13"/>
          </p:nvPr>
        </p:nvSpPr>
        <p:spPr>
          <a:xfrm>
            <a:off x="1090665" y="1124038"/>
            <a:ext cx="2000530" cy="1612167"/>
          </a:xfrm>
          <a:prstGeom prst="rect">
            <a:avLst/>
          </a:prstGeom>
          <a:solidFill>
            <a:schemeClr val="bg2">
              <a:lumMod val="90000"/>
            </a:schemeClr>
          </a:solidFill>
        </p:spPr>
        <p:txBody>
          <a:bodyPr anchor="ctr">
            <a:noAutofit/>
          </a:bodyPr>
          <a:lstStyle>
            <a:lvl1pPr marL="0" indent="0" algn="ctr">
              <a:buNone/>
              <a:defRPr sz="1400">
                <a:solidFill>
                  <a:schemeClr val="tx1"/>
                </a:solidFill>
                <a:latin typeface="+mn-lt"/>
              </a:defRPr>
            </a:lvl1pPr>
          </a:lstStyle>
          <a:p>
            <a:r>
              <a:rPr lang="en-US"/>
              <a:t>Click icon to add picture</a:t>
            </a:r>
          </a:p>
        </p:txBody>
      </p:sp>
      <p:sp>
        <p:nvSpPr>
          <p:cNvPr id="30" name="Text Placeholder 28">
            <a:extLst>
              <a:ext uri="{FF2B5EF4-FFF2-40B4-BE49-F238E27FC236}">
                <a16:creationId xmlns:a16="http://schemas.microsoft.com/office/drawing/2014/main" id="{1CE5D490-4727-FFF1-4BFF-A3DED42ECA3F}"/>
              </a:ext>
            </a:extLst>
          </p:cNvPr>
          <p:cNvSpPr>
            <a:spLocks noGrp="1"/>
          </p:cNvSpPr>
          <p:nvPr>
            <p:ph type="body" sz="quarter" idx="22" hasCustomPrompt="1"/>
          </p:nvPr>
        </p:nvSpPr>
        <p:spPr>
          <a:xfrm>
            <a:off x="1185312" y="2811805"/>
            <a:ext cx="1833441" cy="217186"/>
          </a:xfrm>
          <a:prstGeom prst="rect">
            <a:avLst/>
          </a:prstGeom>
        </p:spPr>
        <p:txBody>
          <a:bodyPr vert="horz" lIns="0" tIns="0" rIns="0" bIns="0" rtlCol="0" anchor="b">
            <a:noAutofit/>
          </a:bodyPr>
          <a:lstStyle>
            <a:lvl1pPr>
              <a:defRPr lang="en-US" sz="1200" spc="20" baseline="0" dirty="0">
                <a:solidFill>
                  <a:schemeClr val="tx1"/>
                </a:solidFill>
                <a:latin typeface="+mn-lt"/>
              </a:defRPr>
            </a:lvl1pPr>
          </a:lstStyle>
          <a:p>
            <a:pPr marL="0" lvl="0" indent="0">
              <a:lnSpc>
                <a:spcPct val="100000"/>
              </a:lnSpc>
              <a:spcBef>
                <a:spcPts val="0"/>
              </a:spcBef>
              <a:buNone/>
            </a:pPr>
            <a:r>
              <a:rPr lang="en-US"/>
              <a:t>Title</a:t>
            </a:r>
          </a:p>
        </p:txBody>
      </p:sp>
      <p:sp>
        <p:nvSpPr>
          <p:cNvPr id="18" name="Picture Placeholder 23">
            <a:extLst>
              <a:ext uri="{FF2B5EF4-FFF2-40B4-BE49-F238E27FC236}">
                <a16:creationId xmlns:a16="http://schemas.microsoft.com/office/drawing/2014/main" id="{53802057-01C6-8655-30FA-091AC26925F4}"/>
              </a:ext>
            </a:extLst>
          </p:cNvPr>
          <p:cNvSpPr>
            <a:spLocks noGrp="1"/>
          </p:cNvSpPr>
          <p:nvPr>
            <p:ph type="pic" sz="quarter" idx="15"/>
          </p:nvPr>
        </p:nvSpPr>
        <p:spPr>
          <a:xfrm>
            <a:off x="3638242" y="1130269"/>
            <a:ext cx="2000530" cy="1612167"/>
          </a:xfrm>
          <a:prstGeom prst="rect">
            <a:avLst/>
          </a:prstGeom>
          <a:solidFill>
            <a:schemeClr val="bg2">
              <a:lumMod val="90000"/>
            </a:schemeClr>
          </a:solidFill>
        </p:spPr>
        <p:txBody>
          <a:bodyPr anchor="ctr">
            <a:noAutofit/>
          </a:bodyPr>
          <a:lstStyle>
            <a:lvl1pPr marL="0" indent="0" algn="ctr">
              <a:buNone/>
              <a:defRPr sz="1400">
                <a:solidFill>
                  <a:schemeClr val="tx1"/>
                </a:solidFill>
                <a:latin typeface="+mn-lt"/>
              </a:defRPr>
            </a:lvl1pPr>
          </a:lstStyle>
          <a:p>
            <a:r>
              <a:rPr lang="en-US"/>
              <a:t>Click icon to add picture</a:t>
            </a:r>
          </a:p>
        </p:txBody>
      </p:sp>
      <p:sp>
        <p:nvSpPr>
          <p:cNvPr id="36" name="Text Placeholder 28">
            <a:extLst>
              <a:ext uri="{FF2B5EF4-FFF2-40B4-BE49-F238E27FC236}">
                <a16:creationId xmlns:a16="http://schemas.microsoft.com/office/drawing/2014/main" id="{890DFA6A-3356-DE98-022D-0DA202FBFD7E}"/>
              </a:ext>
            </a:extLst>
          </p:cNvPr>
          <p:cNvSpPr>
            <a:spLocks noGrp="1"/>
          </p:cNvSpPr>
          <p:nvPr>
            <p:ph type="body" sz="quarter" idx="26" hasCustomPrompt="1"/>
          </p:nvPr>
        </p:nvSpPr>
        <p:spPr>
          <a:xfrm>
            <a:off x="3734201" y="2813922"/>
            <a:ext cx="1833441" cy="217186"/>
          </a:xfrm>
          <a:prstGeom prst="rect">
            <a:avLst/>
          </a:prstGeom>
        </p:spPr>
        <p:txBody>
          <a:bodyPr vert="horz" lIns="0" tIns="0" rIns="0" bIns="0" rtlCol="0" anchor="b">
            <a:noAutofit/>
          </a:bodyPr>
          <a:lstStyle>
            <a:lvl1pPr>
              <a:defRPr lang="en-US" sz="1200" spc="20" baseline="0" dirty="0">
                <a:solidFill>
                  <a:schemeClr val="tx1"/>
                </a:solidFill>
                <a:latin typeface="+mn-lt"/>
              </a:defRPr>
            </a:lvl1pPr>
          </a:lstStyle>
          <a:p>
            <a:pPr marL="0" lvl="0" indent="0">
              <a:lnSpc>
                <a:spcPct val="100000"/>
              </a:lnSpc>
              <a:spcBef>
                <a:spcPts val="0"/>
              </a:spcBef>
              <a:buNone/>
            </a:pPr>
            <a:r>
              <a:rPr lang="en-US"/>
              <a:t>Title</a:t>
            </a:r>
          </a:p>
        </p:txBody>
      </p:sp>
      <p:sp>
        <p:nvSpPr>
          <p:cNvPr id="19" name="Picture Placeholder 23">
            <a:extLst>
              <a:ext uri="{FF2B5EF4-FFF2-40B4-BE49-F238E27FC236}">
                <a16:creationId xmlns:a16="http://schemas.microsoft.com/office/drawing/2014/main" id="{4EB02CDB-488A-8142-CAF9-8E37FFF7C07D}"/>
              </a:ext>
            </a:extLst>
          </p:cNvPr>
          <p:cNvSpPr>
            <a:spLocks noGrp="1"/>
          </p:cNvSpPr>
          <p:nvPr>
            <p:ph type="pic" sz="quarter" idx="16"/>
          </p:nvPr>
        </p:nvSpPr>
        <p:spPr>
          <a:xfrm>
            <a:off x="6185819" y="1136500"/>
            <a:ext cx="2000530" cy="1612167"/>
          </a:xfrm>
          <a:prstGeom prst="rect">
            <a:avLst/>
          </a:prstGeom>
          <a:solidFill>
            <a:schemeClr val="bg2">
              <a:lumMod val="90000"/>
            </a:schemeClr>
          </a:solidFill>
        </p:spPr>
        <p:txBody>
          <a:bodyPr anchor="ctr">
            <a:noAutofit/>
          </a:bodyPr>
          <a:lstStyle>
            <a:lvl1pPr marL="0" indent="0" algn="ctr">
              <a:buNone/>
              <a:defRPr sz="1400">
                <a:solidFill>
                  <a:schemeClr val="tx1"/>
                </a:solidFill>
                <a:latin typeface="+mn-lt"/>
              </a:defRPr>
            </a:lvl1pPr>
          </a:lstStyle>
          <a:p>
            <a:r>
              <a:rPr lang="en-US"/>
              <a:t>Click icon to add picture</a:t>
            </a:r>
          </a:p>
        </p:txBody>
      </p:sp>
      <p:sp>
        <p:nvSpPr>
          <p:cNvPr id="39" name="Text Placeholder 28">
            <a:extLst>
              <a:ext uri="{FF2B5EF4-FFF2-40B4-BE49-F238E27FC236}">
                <a16:creationId xmlns:a16="http://schemas.microsoft.com/office/drawing/2014/main" id="{CC0A1957-087D-BAC8-2FD3-C7879A14D683}"/>
              </a:ext>
            </a:extLst>
          </p:cNvPr>
          <p:cNvSpPr>
            <a:spLocks noGrp="1"/>
          </p:cNvSpPr>
          <p:nvPr>
            <p:ph type="body" sz="quarter" idx="28" hasCustomPrompt="1"/>
          </p:nvPr>
        </p:nvSpPr>
        <p:spPr>
          <a:xfrm>
            <a:off x="6283090" y="2818155"/>
            <a:ext cx="1833441" cy="217186"/>
          </a:xfrm>
          <a:prstGeom prst="rect">
            <a:avLst/>
          </a:prstGeom>
        </p:spPr>
        <p:txBody>
          <a:bodyPr vert="horz" lIns="0" tIns="0" rIns="0" bIns="0" rtlCol="0" anchor="b">
            <a:noAutofit/>
          </a:bodyPr>
          <a:lstStyle>
            <a:lvl1pPr>
              <a:defRPr lang="en-US" sz="1200" spc="20" baseline="0" dirty="0">
                <a:solidFill>
                  <a:schemeClr val="tx1"/>
                </a:solidFill>
                <a:latin typeface="+mn-lt"/>
              </a:defRPr>
            </a:lvl1pPr>
          </a:lstStyle>
          <a:p>
            <a:pPr marL="0" lvl="0" indent="0">
              <a:lnSpc>
                <a:spcPct val="100000"/>
              </a:lnSpc>
              <a:spcBef>
                <a:spcPts val="0"/>
              </a:spcBef>
              <a:buNone/>
            </a:pPr>
            <a:r>
              <a:rPr lang="en-US"/>
              <a:t>Title</a:t>
            </a:r>
          </a:p>
        </p:txBody>
      </p:sp>
      <p:sp>
        <p:nvSpPr>
          <p:cNvPr id="17" name="Picture Placeholder 23">
            <a:extLst>
              <a:ext uri="{FF2B5EF4-FFF2-40B4-BE49-F238E27FC236}">
                <a16:creationId xmlns:a16="http://schemas.microsoft.com/office/drawing/2014/main" id="{C0FA0782-5A43-CA2A-3152-A02B9D5D744A}"/>
              </a:ext>
            </a:extLst>
          </p:cNvPr>
          <p:cNvSpPr>
            <a:spLocks noGrp="1"/>
          </p:cNvSpPr>
          <p:nvPr>
            <p:ph type="pic" sz="quarter" idx="14"/>
          </p:nvPr>
        </p:nvSpPr>
        <p:spPr>
          <a:xfrm>
            <a:off x="8733396" y="1142730"/>
            <a:ext cx="2000530" cy="1612167"/>
          </a:xfrm>
          <a:prstGeom prst="rect">
            <a:avLst/>
          </a:prstGeom>
          <a:solidFill>
            <a:schemeClr val="bg2">
              <a:lumMod val="90000"/>
            </a:schemeClr>
          </a:solidFill>
        </p:spPr>
        <p:txBody>
          <a:bodyPr anchor="ctr">
            <a:noAutofit/>
          </a:bodyPr>
          <a:lstStyle>
            <a:lvl1pPr marL="0" indent="0" algn="ctr">
              <a:buNone/>
              <a:defRPr sz="1400">
                <a:solidFill>
                  <a:schemeClr val="tx1"/>
                </a:solidFill>
                <a:latin typeface="+mn-lt"/>
              </a:defRPr>
            </a:lvl1pPr>
          </a:lstStyle>
          <a:p>
            <a:r>
              <a:rPr lang="en-US"/>
              <a:t>Click icon to add picture</a:t>
            </a:r>
          </a:p>
        </p:txBody>
      </p:sp>
      <p:sp>
        <p:nvSpPr>
          <p:cNvPr id="42" name="Text Placeholder 28">
            <a:extLst>
              <a:ext uri="{FF2B5EF4-FFF2-40B4-BE49-F238E27FC236}">
                <a16:creationId xmlns:a16="http://schemas.microsoft.com/office/drawing/2014/main" id="{8A2E2333-661F-499A-4099-13003D5327DE}"/>
              </a:ext>
            </a:extLst>
          </p:cNvPr>
          <p:cNvSpPr>
            <a:spLocks noGrp="1"/>
          </p:cNvSpPr>
          <p:nvPr>
            <p:ph type="body" sz="quarter" idx="30" hasCustomPrompt="1"/>
          </p:nvPr>
        </p:nvSpPr>
        <p:spPr>
          <a:xfrm>
            <a:off x="8831978" y="2816039"/>
            <a:ext cx="1833441" cy="217186"/>
          </a:xfrm>
          <a:prstGeom prst="rect">
            <a:avLst/>
          </a:prstGeom>
        </p:spPr>
        <p:txBody>
          <a:bodyPr vert="horz" lIns="0" tIns="0" rIns="0" bIns="0" rtlCol="0" anchor="b">
            <a:noAutofit/>
          </a:bodyPr>
          <a:lstStyle>
            <a:lvl1pPr>
              <a:defRPr lang="en-US" sz="1200" spc="20" baseline="0" dirty="0">
                <a:solidFill>
                  <a:schemeClr val="tx1"/>
                </a:solidFill>
                <a:latin typeface="+mn-lt"/>
              </a:defRPr>
            </a:lvl1pPr>
          </a:lstStyle>
          <a:p>
            <a:pPr marL="0" lvl="0" indent="0">
              <a:lnSpc>
                <a:spcPct val="100000"/>
              </a:lnSpc>
              <a:spcBef>
                <a:spcPts val="0"/>
              </a:spcBef>
              <a:buNone/>
            </a:pPr>
            <a:r>
              <a:rPr lang="en-US"/>
              <a:t>Title</a:t>
            </a:r>
          </a:p>
        </p:txBody>
      </p:sp>
      <p:sp>
        <p:nvSpPr>
          <p:cNvPr id="24" name="Picture Placeholder 23">
            <a:extLst>
              <a:ext uri="{FF2B5EF4-FFF2-40B4-BE49-F238E27FC236}">
                <a16:creationId xmlns:a16="http://schemas.microsoft.com/office/drawing/2014/main" id="{BC2B0E64-6036-C50A-4B09-3307E136D0DB}"/>
              </a:ext>
            </a:extLst>
          </p:cNvPr>
          <p:cNvSpPr>
            <a:spLocks noGrp="1"/>
          </p:cNvSpPr>
          <p:nvPr>
            <p:ph type="pic" sz="quarter" idx="17"/>
          </p:nvPr>
        </p:nvSpPr>
        <p:spPr>
          <a:xfrm>
            <a:off x="1090665" y="3694806"/>
            <a:ext cx="2000530" cy="1612167"/>
          </a:xfrm>
          <a:prstGeom prst="rect">
            <a:avLst/>
          </a:prstGeom>
          <a:solidFill>
            <a:schemeClr val="bg2">
              <a:lumMod val="90000"/>
            </a:schemeClr>
          </a:solidFill>
        </p:spPr>
        <p:txBody>
          <a:bodyPr anchor="ctr">
            <a:noAutofit/>
          </a:bodyPr>
          <a:lstStyle>
            <a:lvl1pPr marL="0" indent="0" algn="ctr">
              <a:buNone/>
              <a:defRPr sz="1400">
                <a:solidFill>
                  <a:schemeClr val="tx1"/>
                </a:solidFill>
                <a:latin typeface="+mn-lt"/>
              </a:defRPr>
            </a:lvl1pPr>
          </a:lstStyle>
          <a:p>
            <a:r>
              <a:rPr lang="en-US"/>
              <a:t>Click icon to add picture</a:t>
            </a:r>
          </a:p>
        </p:txBody>
      </p:sp>
      <p:sp>
        <p:nvSpPr>
          <p:cNvPr id="33" name="Text Placeholder 28">
            <a:extLst>
              <a:ext uri="{FF2B5EF4-FFF2-40B4-BE49-F238E27FC236}">
                <a16:creationId xmlns:a16="http://schemas.microsoft.com/office/drawing/2014/main" id="{34A00EE2-7DE2-BF48-E0C1-81C2158B4107}"/>
              </a:ext>
            </a:extLst>
          </p:cNvPr>
          <p:cNvSpPr>
            <a:spLocks noGrp="1"/>
          </p:cNvSpPr>
          <p:nvPr>
            <p:ph type="body" sz="quarter" idx="24" hasCustomPrompt="1"/>
          </p:nvPr>
        </p:nvSpPr>
        <p:spPr>
          <a:xfrm>
            <a:off x="1185312" y="5374549"/>
            <a:ext cx="1833441" cy="217186"/>
          </a:xfrm>
          <a:prstGeom prst="rect">
            <a:avLst/>
          </a:prstGeom>
        </p:spPr>
        <p:txBody>
          <a:bodyPr vert="horz" lIns="0" tIns="0" rIns="0" bIns="0" rtlCol="0" anchor="b">
            <a:noAutofit/>
          </a:bodyPr>
          <a:lstStyle>
            <a:lvl1pPr>
              <a:defRPr lang="en-US" sz="1200" spc="20" baseline="0" dirty="0">
                <a:solidFill>
                  <a:schemeClr val="tx1"/>
                </a:solidFill>
                <a:latin typeface="+mn-lt"/>
              </a:defRPr>
            </a:lvl1pPr>
          </a:lstStyle>
          <a:p>
            <a:pPr marL="0" lvl="0" indent="0">
              <a:lnSpc>
                <a:spcPct val="100000"/>
              </a:lnSpc>
              <a:spcBef>
                <a:spcPts val="0"/>
              </a:spcBef>
              <a:buNone/>
            </a:pPr>
            <a:r>
              <a:rPr lang="en-US"/>
              <a:t>Title</a:t>
            </a:r>
          </a:p>
        </p:txBody>
      </p:sp>
      <p:sp>
        <p:nvSpPr>
          <p:cNvPr id="26" name="Picture Placeholder 23">
            <a:extLst>
              <a:ext uri="{FF2B5EF4-FFF2-40B4-BE49-F238E27FC236}">
                <a16:creationId xmlns:a16="http://schemas.microsoft.com/office/drawing/2014/main" id="{90EE9725-A8CC-5A72-59F1-663EECC9FDF7}"/>
              </a:ext>
            </a:extLst>
          </p:cNvPr>
          <p:cNvSpPr>
            <a:spLocks noGrp="1"/>
          </p:cNvSpPr>
          <p:nvPr>
            <p:ph type="pic" sz="quarter" idx="19"/>
          </p:nvPr>
        </p:nvSpPr>
        <p:spPr>
          <a:xfrm>
            <a:off x="3638242" y="3692494"/>
            <a:ext cx="2000530" cy="1612167"/>
          </a:xfrm>
          <a:prstGeom prst="rect">
            <a:avLst/>
          </a:prstGeom>
          <a:solidFill>
            <a:schemeClr val="bg2">
              <a:lumMod val="90000"/>
            </a:schemeClr>
          </a:solidFill>
        </p:spPr>
        <p:txBody>
          <a:bodyPr anchor="ctr">
            <a:noAutofit/>
          </a:bodyPr>
          <a:lstStyle>
            <a:lvl1pPr marL="0" indent="0" algn="ctr">
              <a:buNone/>
              <a:defRPr sz="1400">
                <a:solidFill>
                  <a:schemeClr val="tx1"/>
                </a:solidFill>
                <a:latin typeface="+mn-lt"/>
              </a:defRPr>
            </a:lvl1pPr>
          </a:lstStyle>
          <a:p>
            <a:r>
              <a:rPr lang="en-US"/>
              <a:t>Click icon to add picture</a:t>
            </a:r>
          </a:p>
        </p:txBody>
      </p:sp>
      <p:sp>
        <p:nvSpPr>
          <p:cNvPr id="45" name="Text Placeholder 28">
            <a:extLst>
              <a:ext uri="{FF2B5EF4-FFF2-40B4-BE49-F238E27FC236}">
                <a16:creationId xmlns:a16="http://schemas.microsoft.com/office/drawing/2014/main" id="{F3B25311-1AE4-31EC-9514-AD4642A2B4F9}"/>
              </a:ext>
            </a:extLst>
          </p:cNvPr>
          <p:cNvSpPr>
            <a:spLocks noGrp="1"/>
          </p:cNvSpPr>
          <p:nvPr>
            <p:ph type="body" sz="quarter" idx="32" hasCustomPrompt="1"/>
          </p:nvPr>
        </p:nvSpPr>
        <p:spPr>
          <a:xfrm>
            <a:off x="3734201" y="5375766"/>
            <a:ext cx="1833441" cy="217186"/>
          </a:xfrm>
          <a:prstGeom prst="rect">
            <a:avLst/>
          </a:prstGeom>
        </p:spPr>
        <p:txBody>
          <a:bodyPr vert="horz" lIns="0" tIns="0" rIns="0" bIns="0" rtlCol="0" anchor="b">
            <a:noAutofit/>
          </a:bodyPr>
          <a:lstStyle>
            <a:lvl1pPr>
              <a:defRPr lang="en-US" sz="1200" spc="20" baseline="0" dirty="0">
                <a:solidFill>
                  <a:schemeClr val="tx1"/>
                </a:solidFill>
                <a:latin typeface="+mn-lt"/>
              </a:defRPr>
            </a:lvl1pPr>
          </a:lstStyle>
          <a:p>
            <a:pPr marL="0" lvl="0" indent="0">
              <a:lnSpc>
                <a:spcPct val="100000"/>
              </a:lnSpc>
              <a:spcBef>
                <a:spcPts val="0"/>
              </a:spcBef>
              <a:buNone/>
            </a:pPr>
            <a:r>
              <a:rPr lang="en-US"/>
              <a:t>Title</a:t>
            </a:r>
          </a:p>
        </p:txBody>
      </p:sp>
      <p:sp>
        <p:nvSpPr>
          <p:cNvPr id="27" name="Picture Placeholder 23">
            <a:extLst>
              <a:ext uri="{FF2B5EF4-FFF2-40B4-BE49-F238E27FC236}">
                <a16:creationId xmlns:a16="http://schemas.microsoft.com/office/drawing/2014/main" id="{EA14E23B-F3B1-C7A2-B03A-1CEABC2E4CF2}"/>
              </a:ext>
            </a:extLst>
          </p:cNvPr>
          <p:cNvSpPr>
            <a:spLocks noGrp="1"/>
          </p:cNvSpPr>
          <p:nvPr>
            <p:ph type="pic" sz="quarter" idx="20"/>
          </p:nvPr>
        </p:nvSpPr>
        <p:spPr>
          <a:xfrm>
            <a:off x="6185819" y="3693650"/>
            <a:ext cx="2000530" cy="1612167"/>
          </a:xfrm>
          <a:prstGeom prst="rect">
            <a:avLst/>
          </a:prstGeom>
          <a:solidFill>
            <a:schemeClr val="bg2">
              <a:lumMod val="90000"/>
            </a:schemeClr>
          </a:solidFill>
        </p:spPr>
        <p:txBody>
          <a:bodyPr anchor="ctr">
            <a:noAutofit/>
          </a:bodyPr>
          <a:lstStyle>
            <a:lvl1pPr marL="0" indent="0" algn="ctr">
              <a:buNone/>
              <a:defRPr sz="1400">
                <a:solidFill>
                  <a:schemeClr val="tx1"/>
                </a:solidFill>
                <a:latin typeface="+mn-lt"/>
              </a:defRPr>
            </a:lvl1pPr>
          </a:lstStyle>
          <a:p>
            <a:r>
              <a:rPr lang="en-US"/>
              <a:t>Click icon to add picture</a:t>
            </a:r>
          </a:p>
        </p:txBody>
      </p:sp>
      <p:sp>
        <p:nvSpPr>
          <p:cNvPr id="48" name="Text Placeholder 28">
            <a:extLst>
              <a:ext uri="{FF2B5EF4-FFF2-40B4-BE49-F238E27FC236}">
                <a16:creationId xmlns:a16="http://schemas.microsoft.com/office/drawing/2014/main" id="{A39619BE-B308-86FC-D02B-5B8AE1C8BF91}"/>
              </a:ext>
            </a:extLst>
          </p:cNvPr>
          <p:cNvSpPr>
            <a:spLocks noGrp="1"/>
          </p:cNvSpPr>
          <p:nvPr>
            <p:ph type="body" sz="quarter" idx="34" hasCustomPrompt="1"/>
          </p:nvPr>
        </p:nvSpPr>
        <p:spPr>
          <a:xfrm>
            <a:off x="6283090" y="5373332"/>
            <a:ext cx="1833441" cy="217186"/>
          </a:xfrm>
          <a:prstGeom prst="rect">
            <a:avLst/>
          </a:prstGeom>
        </p:spPr>
        <p:txBody>
          <a:bodyPr vert="horz" lIns="0" tIns="0" rIns="0" bIns="0" rtlCol="0" anchor="b">
            <a:noAutofit/>
          </a:bodyPr>
          <a:lstStyle>
            <a:lvl1pPr>
              <a:defRPr lang="en-US" sz="1200" spc="20" baseline="0" dirty="0">
                <a:solidFill>
                  <a:schemeClr val="tx1"/>
                </a:solidFill>
                <a:latin typeface="+mn-lt"/>
              </a:defRPr>
            </a:lvl1pPr>
          </a:lstStyle>
          <a:p>
            <a:pPr marL="0" lvl="0" indent="0">
              <a:lnSpc>
                <a:spcPct val="100000"/>
              </a:lnSpc>
              <a:spcBef>
                <a:spcPts val="0"/>
              </a:spcBef>
              <a:buNone/>
            </a:pPr>
            <a:r>
              <a:rPr lang="en-US"/>
              <a:t>Title</a:t>
            </a:r>
          </a:p>
        </p:txBody>
      </p:sp>
      <p:sp>
        <p:nvSpPr>
          <p:cNvPr id="25" name="Picture Placeholder 23">
            <a:extLst>
              <a:ext uri="{FF2B5EF4-FFF2-40B4-BE49-F238E27FC236}">
                <a16:creationId xmlns:a16="http://schemas.microsoft.com/office/drawing/2014/main" id="{D44FC776-875A-9EAD-435C-F5D0F3DF3852}"/>
              </a:ext>
            </a:extLst>
          </p:cNvPr>
          <p:cNvSpPr>
            <a:spLocks noGrp="1"/>
          </p:cNvSpPr>
          <p:nvPr>
            <p:ph type="pic" sz="quarter" idx="18"/>
          </p:nvPr>
        </p:nvSpPr>
        <p:spPr>
          <a:xfrm>
            <a:off x="8733396" y="3695961"/>
            <a:ext cx="2000530" cy="1612167"/>
          </a:xfrm>
          <a:prstGeom prst="rect">
            <a:avLst/>
          </a:prstGeom>
          <a:solidFill>
            <a:schemeClr val="bg2">
              <a:lumMod val="90000"/>
            </a:schemeClr>
          </a:solidFill>
        </p:spPr>
        <p:txBody>
          <a:bodyPr anchor="ctr">
            <a:noAutofit/>
          </a:bodyPr>
          <a:lstStyle>
            <a:lvl1pPr marL="0" indent="0" algn="ctr">
              <a:buNone/>
              <a:defRPr sz="1400">
                <a:solidFill>
                  <a:schemeClr val="tx1"/>
                </a:solidFill>
                <a:latin typeface="+mn-lt"/>
              </a:defRPr>
            </a:lvl1pPr>
          </a:lstStyle>
          <a:p>
            <a:r>
              <a:rPr lang="en-US"/>
              <a:t>Click icon to add picture</a:t>
            </a:r>
          </a:p>
        </p:txBody>
      </p:sp>
      <p:sp>
        <p:nvSpPr>
          <p:cNvPr id="51" name="Text Placeholder 28">
            <a:extLst>
              <a:ext uri="{FF2B5EF4-FFF2-40B4-BE49-F238E27FC236}">
                <a16:creationId xmlns:a16="http://schemas.microsoft.com/office/drawing/2014/main" id="{4AD10861-EBBA-146D-C4EC-C0252F808B53}"/>
              </a:ext>
            </a:extLst>
          </p:cNvPr>
          <p:cNvSpPr>
            <a:spLocks noGrp="1"/>
          </p:cNvSpPr>
          <p:nvPr>
            <p:ph type="body" sz="quarter" idx="36" hasCustomPrompt="1"/>
          </p:nvPr>
        </p:nvSpPr>
        <p:spPr>
          <a:xfrm>
            <a:off x="8831978" y="5376983"/>
            <a:ext cx="1833441" cy="217186"/>
          </a:xfrm>
          <a:prstGeom prst="rect">
            <a:avLst/>
          </a:prstGeom>
        </p:spPr>
        <p:txBody>
          <a:bodyPr vert="horz" lIns="0" tIns="0" rIns="0" bIns="0" rtlCol="0" anchor="b">
            <a:noAutofit/>
          </a:bodyPr>
          <a:lstStyle>
            <a:lvl1pPr>
              <a:defRPr lang="en-US" sz="1200" spc="20" baseline="0" dirty="0">
                <a:solidFill>
                  <a:schemeClr val="tx1"/>
                </a:solidFill>
                <a:latin typeface="+mn-lt"/>
              </a:defRPr>
            </a:lvl1pPr>
          </a:lstStyle>
          <a:p>
            <a:pPr marL="0" lvl="0" indent="0">
              <a:lnSpc>
                <a:spcPct val="100000"/>
              </a:lnSpc>
              <a:spcBef>
                <a:spcPts val="0"/>
              </a:spcBef>
              <a:buNone/>
            </a:pPr>
            <a:r>
              <a:rPr lang="en-US"/>
              <a:t>Title</a:t>
            </a:r>
          </a:p>
        </p:txBody>
      </p:sp>
    </p:spTree>
    <p:extLst>
      <p:ext uri="{BB962C8B-B14F-4D97-AF65-F5344CB8AC3E}">
        <p14:creationId xmlns:p14="http://schemas.microsoft.com/office/powerpoint/2010/main" val="317844095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11" name="Title 21">
            <a:extLst>
              <a:ext uri="{FF2B5EF4-FFF2-40B4-BE49-F238E27FC236}">
                <a16:creationId xmlns:a16="http://schemas.microsoft.com/office/drawing/2014/main" id="{3995F526-330B-DAB7-25A1-EFA47C9C8033}"/>
              </a:ext>
            </a:extLst>
          </p:cNvPr>
          <p:cNvSpPr>
            <a:spLocks noGrp="1"/>
          </p:cNvSpPr>
          <p:nvPr>
            <p:ph type="title" hasCustomPrompt="1"/>
          </p:nvPr>
        </p:nvSpPr>
        <p:spPr>
          <a:xfrm>
            <a:off x="847384" y="783390"/>
            <a:ext cx="5744335" cy="979204"/>
          </a:xfrm>
          <a:prstGeom prst="rect">
            <a:avLst/>
          </a:prstGeom>
        </p:spPr>
        <p:txBody>
          <a:bodyPr lIns="0" tIns="0" rIns="0" bIns="0" anchor="t">
            <a:noAutofit/>
          </a:bodyPr>
          <a:lstStyle>
            <a:lvl1pPr>
              <a:defRPr sz="3600" cap="all" baseline="0"/>
            </a:lvl1pPr>
          </a:lstStyle>
          <a:p>
            <a:r>
              <a:rPr lang="en-US"/>
              <a:t>CLICK TO EDIT MASTER TITLE</a:t>
            </a:r>
          </a:p>
        </p:txBody>
      </p:sp>
      <p:sp>
        <p:nvSpPr>
          <p:cNvPr id="15" name="Text Placeholder 28">
            <a:extLst>
              <a:ext uri="{FF2B5EF4-FFF2-40B4-BE49-F238E27FC236}">
                <a16:creationId xmlns:a16="http://schemas.microsoft.com/office/drawing/2014/main" id="{93B8605C-A60E-DE47-5851-9BF04601C891}"/>
              </a:ext>
            </a:extLst>
          </p:cNvPr>
          <p:cNvSpPr>
            <a:spLocks noGrp="1"/>
          </p:cNvSpPr>
          <p:nvPr>
            <p:ph type="body" sz="quarter" idx="31" hasCustomPrompt="1"/>
          </p:nvPr>
        </p:nvSpPr>
        <p:spPr>
          <a:xfrm>
            <a:off x="852790" y="1762594"/>
            <a:ext cx="5753520" cy="631867"/>
          </a:xfrm>
          <a:prstGeom prst="rect">
            <a:avLst/>
          </a:prstGeom>
        </p:spPr>
        <p:txBody>
          <a:bodyPr lIns="0" tIns="0" rIns="0" bIns="0" anchor="b">
            <a:noAutofit/>
          </a:bodyPr>
          <a:lstStyle>
            <a:lvl1pPr marL="0" indent="0" algn="l">
              <a:lnSpc>
                <a:spcPct val="100000"/>
              </a:lnSpc>
              <a:spcBef>
                <a:spcPts val="0"/>
              </a:spcBef>
              <a:buNone/>
              <a:defRPr lang="en-US" sz="2000" b="1" i="0" kern="1200" cap="all" spc="300" baseline="0" dirty="0">
                <a:solidFill>
                  <a:schemeClr val="tx1"/>
                </a:solidFill>
                <a:latin typeface="+mj-lt"/>
                <a:ea typeface="+mn-ea"/>
                <a:cs typeface="Arial Black" panose="020B0604020202020204" pitchFamily="34" charset="0"/>
              </a:defRPr>
            </a:lvl1pPr>
          </a:lstStyle>
          <a:p>
            <a:r>
              <a:rPr lang="en-US"/>
              <a:t>CLICK TO EDIT MASTER SUBTITLE STYLE</a:t>
            </a:r>
          </a:p>
        </p:txBody>
      </p:sp>
      <p:sp>
        <p:nvSpPr>
          <p:cNvPr id="40" name="Text Placeholder 28">
            <a:extLst>
              <a:ext uri="{FF2B5EF4-FFF2-40B4-BE49-F238E27FC236}">
                <a16:creationId xmlns:a16="http://schemas.microsoft.com/office/drawing/2014/main" id="{7B436DCE-21AD-38E2-5C66-1BA09385112D}"/>
              </a:ext>
            </a:extLst>
          </p:cNvPr>
          <p:cNvSpPr>
            <a:spLocks noGrp="1"/>
          </p:cNvSpPr>
          <p:nvPr>
            <p:ph type="body" sz="quarter" idx="29" hasCustomPrompt="1"/>
          </p:nvPr>
        </p:nvSpPr>
        <p:spPr>
          <a:xfrm>
            <a:off x="851805" y="2451613"/>
            <a:ext cx="5257800" cy="1311566"/>
          </a:xfrm>
          <a:prstGeom prst="rect">
            <a:avLst/>
          </a:prstGeom>
        </p:spPr>
        <p:txBody>
          <a:bodyPr vert="horz" lIns="0" tIns="0" rIns="0" bIns="0" rtlCol="0">
            <a:noAutofit/>
          </a:bodyPr>
          <a:lstStyle>
            <a:lvl1pPr marL="0" indent="0">
              <a:buFont typeface="Arial" panose="020B0604020202020204" pitchFamily="34" charset="0"/>
              <a:buChar char="•"/>
              <a:defRPr lang="en-US" sz="1400" spc="0" baseline="0" dirty="0"/>
            </a:lvl1pPr>
          </a:lstStyle>
          <a:p>
            <a:pPr marL="285750" lvl="0" indent="-285750">
              <a:lnSpc>
                <a:spcPct val="100000"/>
              </a:lnSpc>
              <a:spcBef>
                <a:spcPts val="0"/>
              </a:spcBef>
            </a:pPr>
            <a:r>
              <a:rPr lang="en-US"/>
              <a:t>Second level</a:t>
            </a:r>
          </a:p>
          <a:p>
            <a:pPr marL="285750" lvl="0" indent="-285750">
              <a:lnSpc>
                <a:spcPct val="100000"/>
              </a:lnSpc>
              <a:spcBef>
                <a:spcPts val="0"/>
              </a:spcBef>
            </a:pPr>
            <a:endParaRPr lang="en-US"/>
          </a:p>
        </p:txBody>
      </p:sp>
      <p:sp>
        <p:nvSpPr>
          <p:cNvPr id="20" name="Text Placeholder 28">
            <a:extLst>
              <a:ext uri="{FF2B5EF4-FFF2-40B4-BE49-F238E27FC236}">
                <a16:creationId xmlns:a16="http://schemas.microsoft.com/office/drawing/2014/main" id="{3A8FAFF0-E023-1B32-CC58-E8ABA8632D2E}"/>
              </a:ext>
            </a:extLst>
          </p:cNvPr>
          <p:cNvSpPr>
            <a:spLocks noGrp="1"/>
          </p:cNvSpPr>
          <p:nvPr>
            <p:ph type="body" sz="quarter" idx="33" hasCustomPrompt="1"/>
          </p:nvPr>
        </p:nvSpPr>
        <p:spPr>
          <a:xfrm>
            <a:off x="852790" y="3955725"/>
            <a:ext cx="5753520" cy="631867"/>
          </a:xfrm>
          <a:prstGeom prst="rect">
            <a:avLst/>
          </a:prstGeom>
        </p:spPr>
        <p:txBody>
          <a:bodyPr lIns="0" tIns="0" rIns="0" bIns="0" anchor="b">
            <a:noAutofit/>
          </a:bodyPr>
          <a:lstStyle>
            <a:lvl1pPr marL="0" indent="0" algn="l">
              <a:lnSpc>
                <a:spcPct val="100000"/>
              </a:lnSpc>
              <a:spcBef>
                <a:spcPts val="0"/>
              </a:spcBef>
              <a:buNone/>
              <a:defRPr lang="en-US" sz="2000" b="1" i="0" kern="1200" cap="all" spc="300" baseline="0" dirty="0">
                <a:solidFill>
                  <a:schemeClr val="tx1"/>
                </a:solidFill>
                <a:latin typeface="+mj-lt"/>
                <a:ea typeface="+mn-ea"/>
                <a:cs typeface="Arial Black" panose="020B0604020202020204" pitchFamily="34" charset="0"/>
              </a:defRPr>
            </a:lvl1pPr>
          </a:lstStyle>
          <a:p>
            <a:r>
              <a:rPr lang="en-US"/>
              <a:t>CLICK TO EDIT MASTER SUBTITLE STYLE</a:t>
            </a:r>
          </a:p>
        </p:txBody>
      </p:sp>
      <p:sp>
        <p:nvSpPr>
          <p:cNvPr id="19" name="Text Placeholder 28">
            <a:extLst>
              <a:ext uri="{FF2B5EF4-FFF2-40B4-BE49-F238E27FC236}">
                <a16:creationId xmlns:a16="http://schemas.microsoft.com/office/drawing/2014/main" id="{B73215FA-B8EB-7DD7-837F-F76B74F83728}"/>
              </a:ext>
            </a:extLst>
          </p:cNvPr>
          <p:cNvSpPr>
            <a:spLocks noGrp="1"/>
          </p:cNvSpPr>
          <p:nvPr>
            <p:ph type="body" sz="quarter" idx="32" hasCustomPrompt="1"/>
          </p:nvPr>
        </p:nvSpPr>
        <p:spPr>
          <a:xfrm>
            <a:off x="851805" y="4644744"/>
            <a:ext cx="5257800" cy="832420"/>
          </a:xfrm>
          <a:prstGeom prst="rect">
            <a:avLst/>
          </a:prstGeom>
        </p:spPr>
        <p:txBody>
          <a:bodyPr vert="horz" lIns="0" tIns="0" rIns="0" bIns="0" rtlCol="0">
            <a:noAutofit/>
          </a:bodyPr>
          <a:lstStyle>
            <a:lvl1pPr marL="0" indent="0">
              <a:buFont typeface="Arial" panose="020B0604020202020204" pitchFamily="34" charset="0"/>
              <a:buChar char="•"/>
              <a:defRPr lang="en-US" sz="1400" spc="0" baseline="0" dirty="0"/>
            </a:lvl1pPr>
          </a:lstStyle>
          <a:p>
            <a:pPr marL="285750" lvl="0" indent="-285750">
              <a:lnSpc>
                <a:spcPct val="100000"/>
              </a:lnSpc>
              <a:spcBef>
                <a:spcPts val="0"/>
              </a:spcBef>
            </a:pPr>
            <a:r>
              <a:rPr lang="en-US"/>
              <a:t>Second level</a:t>
            </a:r>
          </a:p>
          <a:p>
            <a:pPr marL="285750" lvl="0" indent="-285750">
              <a:lnSpc>
                <a:spcPct val="100000"/>
              </a:lnSpc>
              <a:spcBef>
                <a:spcPts val="0"/>
              </a:spcBef>
            </a:pPr>
            <a:endParaRPr lang="en-US"/>
          </a:p>
        </p:txBody>
      </p:sp>
      <p:sp>
        <p:nvSpPr>
          <p:cNvPr id="18" name="Picture Placeholder 17">
            <a:extLst>
              <a:ext uri="{FF2B5EF4-FFF2-40B4-BE49-F238E27FC236}">
                <a16:creationId xmlns:a16="http://schemas.microsoft.com/office/drawing/2014/main" id="{C39E8D03-897F-C49F-D816-03B8BD63013D}"/>
              </a:ext>
            </a:extLst>
          </p:cNvPr>
          <p:cNvSpPr>
            <a:spLocks noGrp="1"/>
          </p:cNvSpPr>
          <p:nvPr>
            <p:ph type="pic" sz="quarter" idx="10"/>
          </p:nvPr>
        </p:nvSpPr>
        <p:spPr>
          <a:xfrm>
            <a:off x="7214510" y="783390"/>
            <a:ext cx="2243137" cy="4621056"/>
          </a:xfrm>
          <a:prstGeom prst="rect">
            <a:avLst/>
          </a:prstGeom>
          <a:solidFill>
            <a:schemeClr val="bg2">
              <a:lumMod val="90000"/>
            </a:schemeClr>
          </a:solidFill>
        </p:spPr>
        <p:txBody>
          <a:bodyPr anchor="ctr">
            <a:noAutofit/>
          </a:bodyPr>
          <a:lstStyle>
            <a:lvl1pPr algn="ctr">
              <a:defRPr/>
            </a:lvl1pPr>
          </a:lstStyle>
          <a:p>
            <a:r>
              <a:rPr lang="en-US"/>
              <a:t>Click icon to add picture</a:t>
            </a:r>
          </a:p>
        </p:txBody>
      </p:sp>
      <p:sp>
        <p:nvSpPr>
          <p:cNvPr id="22" name="Picture Placeholder 17">
            <a:extLst>
              <a:ext uri="{FF2B5EF4-FFF2-40B4-BE49-F238E27FC236}">
                <a16:creationId xmlns:a16="http://schemas.microsoft.com/office/drawing/2014/main" id="{DE571619-8CCB-E378-472D-84C8ED7F8AC4}"/>
              </a:ext>
            </a:extLst>
          </p:cNvPr>
          <p:cNvSpPr>
            <a:spLocks noGrp="1"/>
          </p:cNvSpPr>
          <p:nvPr>
            <p:ph type="pic" sz="quarter" idx="13"/>
          </p:nvPr>
        </p:nvSpPr>
        <p:spPr>
          <a:xfrm>
            <a:off x="9791099" y="783390"/>
            <a:ext cx="1672682" cy="2197567"/>
          </a:xfrm>
          <a:prstGeom prst="rect">
            <a:avLst/>
          </a:prstGeom>
          <a:solidFill>
            <a:schemeClr val="tx1">
              <a:lumMod val="20000"/>
              <a:lumOff val="80000"/>
            </a:schemeClr>
          </a:solidFill>
        </p:spPr>
        <p:txBody>
          <a:bodyPr anchor="ctr">
            <a:noAutofit/>
          </a:bodyPr>
          <a:lstStyle>
            <a:lvl1pPr algn="ctr">
              <a:defRPr/>
            </a:lvl1pPr>
          </a:lstStyle>
          <a:p>
            <a:r>
              <a:rPr lang="en-US"/>
              <a:t>Click icon to add picture</a:t>
            </a:r>
          </a:p>
        </p:txBody>
      </p:sp>
      <p:sp>
        <p:nvSpPr>
          <p:cNvPr id="23" name="Picture Placeholder 17">
            <a:extLst>
              <a:ext uri="{FF2B5EF4-FFF2-40B4-BE49-F238E27FC236}">
                <a16:creationId xmlns:a16="http://schemas.microsoft.com/office/drawing/2014/main" id="{4A772672-1696-B0AC-34A7-37560F101DFE}"/>
              </a:ext>
            </a:extLst>
          </p:cNvPr>
          <p:cNvSpPr>
            <a:spLocks noGrp="1"/>
          </p:cNvSpPr>
          <p:nvPr>
            <p:ph type="pic" sz="quarter" idx="14"/>
          </p:nvPr>
        </p:nvSpPr>
        <p:spPr>
          <a:xfrm>
            <a:off x="9791099" y="3206879"/>
            <a:ext cx="1672682" cy="2197567"/>
          </a:xfrm>
          <a:prstGeom prst="rect">
            <a:avLst/>
          </a:prstGeom>
          <a:solidFill>
            <a:schemeClr val="bg2">
              <a:lumMod val="90000"/>
            </a:schemeClr>
          </a:solidFill>
        </p:spPr>
        <p:txBody>
          <a:bodyPr anchor="ctr">
            <a:noAutofit/>
          </a:bodyPr>
          <a:lstStyle>
            <a:lvl1pPr algn="ctr">
              <a:defRPr/>
            </a:lvl1pPr>
          </a:lstStyle>
          <a:p>
            <a:r>
              <a:rPr lang="en-US"/>
              <a:t>Click icon to add picture</a:t>
            </a:r>
          </a:p>
        </p:txBody>
      </p:sp>
    </p:spTree>
    <p:extLst>
      <p:ext uri="{BB962C8B-B14F-4D97-AF65-F5344CB8AC3E}">
        <p14:creationId xmlns:p14="http://schemas.microsoft.com/office/powerpoint/2010/main" val="3006028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26FA58-13C8-E6BD-2178-42D97264A981}"/>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D521F16A-609B-E22A-ABFC-2104B23F722E}"/>
              </a:ext>
            </a:extLst>
          </p:cNvPr>
          <p:cNvSpPr>
            <a:spLocks noGrp="1"/>
          </p:cNvSpPr>
          <p:nvPr>
            <p:ph type="dt" sz="half" idx="10"/>
          </p:nvPr>
        </p:nvSpPr>
        <p:spPr/>
        <p:txBody>
          <a:bodyPr/>
          <a:lstStyle/>
          <a:p>
            <a:fld id="{D0018B5B-EFB4-43AF-99D8-5301C3C84D30}" type="datetimeFigureOut">
              <a:rPr lang="en-CA" smtClean="0"/>
              <a:t>2025-03-06</a:t>
            </a:fld>
            <a:endParaRPr lang="en-CA"/>
          </a:p>
        </p:txBody>
      </p:sp>
      <p:sp>
        <p:nvSpPr>
          <p:cNvPr id="4" name="Footer Placeholder 3">
            <a:extLst>
              <a:ext uri="{FF2B5EF4-FFF2-40B4-BE49-F238E27FC236}">
                <a16:creationId xmlns:a16="http://schemas.microsoft.com/office/drawing/2014/main" id="{7FA76866-6A8E-1A77-84F5-D9947FEF72C5}"/>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D8F25FC9-3D34-4B6E-4DC8-D3CFC3E5742F}"/>
              </a:ext>
            </a:extLst>
          </p:cNvPr>
          <p:cNvSpPr>
            <a:spLocks noGrp="1"/>
          </p:cNvSpPr>
          <p:nvPr>
            <p:ph type="sldNum" sz="quarter" idx="12"/>
          </p:nvPr>
        </p:nvSpPr>
        <p:spPr/>
        <p:txBody>
          <a:bodyPr/>
          <a:lstStyle/>
          <a:p>
            <a:fld id="{C6ECEAE4-BC47-46E5-ACA8-D95737EFA74D}" type="slidenum">
              <a:rPr lang="en-CA" smtClean="0"/>
              <a:t>‹#›</a:t>
            </a:fld>
            <a:endParaRPr lang="en-CA"/>
          </a:p>
        </p:txBody>
      </p:sp>
    </p:spTree>
    <p:extLst>
      <p:ext uri="{BB962C8B-B14F-4D97-AF65-F5344CB8AC3E}">
        <p14:creationId xmlns:p14="http://schemas.microsoft.com/office/powerpoint/2010/main" val="26341130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3 Elements">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9DE7CA9C-8486-4EA1-8701-DB28FF478598}"/>
              </a:ext>
            </a:extLst>
          </p:cNvPr>
          <p:cNvSpPr/>
          <p:nvPr userDrawn="1"/>
        </p:nvSpPr>
        <p:spPr>
          <a:xfrm>
            <a:off x="1836222" y="1165619"/>
            <a:ext cx="956930" cy="956930"/>
          </a:xfrm>
          <a:prstGeom prst="ellipse">
            <a:avLst/>
          </a:prstGeom>
          <a:solidFill>
            <a:srgbClr val="013F7A">
              <a:alpha val="7449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solidFill>
                <a:schemeClr val="accent1"/>
              </a:solidFill>
            </a:endParaRPr>
          </a:p>
        </p:txBody>
      </p:sp>
      <p:sp>
        <p:nvSpPr>
          <p:cNvPr id="26" name="Picture Placeholder 13">
            <a:extLst>
              <a:ext uri="{FF2B5EF4-FFF2-40B4-BE49-F238E27FC236}">
                <a16:creationId xmlns:a16="http://schemas.microsoft.com/office/drawing/2014/main" id="{5C378C59-971F-BF38-742D-D95B205A12CA}"/>
              </a:ext>
            </a:extLst>
          </p:cNvPr>
          <p:cNvSpPr>
            <a:spLocks noGrp="1"/>
          </p:cNvSpPr>
          <p:nvPr>
            <p:ph type="pic" sz="quarter" idx="32"/>
          </p:nvPr>
        </p:nvSpPr>
        <p:spPr>
          <a:xfrm>
            <a:off x="1762811" y="1092234"/>
            <a:ext cx="1159161" cy="1036101"/>
          </a:xfrm>
          <a:prstGeom prst="rect">
            <a:avLst/>
          </a:prstGeom>
          <a:noFill/>
        </p:spPr>
        <p:txBody>
          <a:bodyPr anchor="ctr">
            <a:noAutofit/>
          </a:bodyPr>
          <a:lstStyle>
            <a:lvl1pPr algn="ctr">
              <a:defRPr sz="1600"/>
            </a:lvl1pPr>
          </a:lstStyle>
          <a:p>
            <a:r>
              <a:rPr lang="en-US"/>
              <a:t>Click icon to add picture</a:t>
            </a:r>
          </a:p>
        </p:txBody>
      </p:sp>
      <p:sp>
        <p:nvSpPr>
          <p:cNvPr id="21" name="Subtitle 2">
            <a:extLst>
              <a:ext uri="{FF2B5EF4-FFF2-40B4-BE49-F238E27FC236}">
                <a16:creationId xmlns:a16="http://schemas.microsoft.com/office/drawing/2014/main" id="{3BAF3E19-6FBE-8CBB-4079-33F65C860D3F}"/>
              </a:ext>
            </a:extLst>
          </p:cNvPr>
          <p:cNvSpPr>
            <a:spLocks noGrp="1"/>
          </p:cNvSpPr>
          <p:nvPr>
            <p:ph type="subTitle" idx="1" hasCustomPrompt="1"/>
          </p:nvPr>
        </p:nvSpPr>
        <p:spPr>
          <a:xfrm>
            <a:off x="844257" y="2364563"/>
            <a:ext cx="2940863" cy="1002007"/>
          </a:xfrm>
          <a:prstGeom prst="rect">
            <a:avLst/>
          </a:prstGeom>
        </p:spPr>
        <p:txBody>
          <a:bodyPr anchor="b">
            <a:noAutofit/>
          </a:bodyPr>
          <a:lstStyle>
            <a:lvl1pPr marL="0" indent="0" algn="l">
              <a:lnSpc>
                <a:spcPct val="100000"/>
              </a:lnSpc>
              <a:buNone/>
              <a:defRPr sz="2000" b="1" i="0" cap="all" spc="300" baseline="0">
                <a:latin typeface="+mj-lt"/>
                <a:cs typeface="Arial Black"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2" name="Content Placeholder 2">
            <a:extLst>
              <a:ext uri="{FF2B5EF4-FFF2-40B4-BE49-F238E27FC236}">
                <a16:creationId xmlns:a16="http://schemas.microsoft.com/office/drawing/2014/main" id="{16C42666-9F54-E92B-0327-85CCBAD21F0A}"/>
              </a:ext>
            </a:extLst>
          </p:cNvPr>
          <p:cNvSpPr>
            <a:spLocks noGrp="1"/>
          </p:cNvSpPr>
          <p:nvPr>
            <p:ph idx="10" hasCustomPrompt="1"/>
          </p:nvPr>
        </p:nvSpPr>
        <p:spPr>
          <a:xfrm>
            <a:off x="844257" y="3388002"/>
            <a:ext cx="2944737" cy="1879514"/>
          </a:xfrm>
          <a:prstGeom prst="rect">
            <a:avLst/>
          </a:prstGeom>
        </p:spPr>
        <p:txBody>
          <a:bodyPr lIns="0" tIns="0" rIns="0" bIns="0">
            <a:noAutofit/>
          </a:bodyPr>
          <a:lstStyle>
            <a:lvl1pPr marL="285750" indent="-285750">
              <a:lnSpc>
                <a:spcPct val="100000"/>
              </a:lnSpc>
              <a:buFont typeface="Arial" panose="020B0604020202020204" pitchFamily="34" charset="0"/>
              <a:buChar char="•"/>
              <a:defRPr sz="1400" b="0" i="0">
                <a:latin typeface="+mn-lt"/>
              </a:defRPr>
            </a:lvl1pPr>
            <a:lvl2pPr marL="742950" indent="-285750">
              <a:lnSpc>
                <a:spcPct val="100000"/>
              </a:lnSpc>
              <a:buFont typeface="Arial" panose="020B0604020202020204" pitchFamily="34" charset="0"/>
              <a:buChar char="•"/>
              <a:defRPr sz="1400" b="0" i="0">
                <a:latin typeface="+mn-lt"/>
              </a:defRPr>
            </a:lvl2pPr>
            <a:lvl3pPr marL="1200150" indent="-285750">
              <a:lnSpc>
                <a:spcPct val="100000"/>
              </a:lnSpc>
              <a:buFont typeface="Arial" panose="020B0604020202020204" pitchFamily="34" charset="0"/>
              <a:buChar char="•"/>
              <a:defRPr sz="1400" b="0" i="0">
                <a:latin typeface="+mn-lt"/>
              </a:defRPr>
            </a:lvl3pPr>
            <a:lvl4pPr marL="1657350" indent="-285750">
              <a:lnSpc>
                <a:spcPct val="100000"/>
              </a:lnSpc>
              <a:buFont typeface="Arial" panose="020B0604020202020204" pitchFamily="34" charset="0"/>
              <a:buChar char="•"/>
              <a:defRPr sz="1400" b="0" i="0">
                <a:latin typeface="+mn-lt"/>
              </a:defRPr>
            </a:lvl4pPr>
            <a:lvl5pPr marL="2114550" indent="-285750">
              <a:lnSpc>
                <a:spcPct val="100000"/>
              </a:lnSpc>
              <a:buFont typeface="Arial" panose="020B0604020202020204" pitchFamily="34" charset="0"/>
              <a:buChar char="•"/>
              <a:defRPr sz="1400" b="0" i="0">
                <a:latin typeface="+mn-lt"/>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Oval 2">
            <a:extLst>
              <a:ext uri="{FF2B5EF4-FFF2-40B4-BE49-F238E27FC236}">
                <a16:creationId xmlns:a16="http://schemas.microsoft.com/office/drawing/2014/main" id="{FCFF2E1B-0868-370D-4DD5-C9FAA608FAF8}"/>
              </a:ext>
            </a:extLst>
          </p:cNvPr>
          <p:cNvSpPr/>
          <p:nvPr userDrawn="1"/>
        </p:nvSpPr>
        <p:spPr>
          <a:xfrm>
            <a:off x="5617535" y="1165620"/>
            <a:ext cx="956930" cy="956930"/>
          </a:xfrm>
          <a:prstGeom prst="ellipse">
            <a:avLst/>
          </a:prstGeom>
          <a:solidFill>
            <a:srgbClr val="013F7A">
              <a:alpha val="7449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solidFill>
                <a:schemeClr val="accent1"/>
              </a:solidFill>
            </a:endParaRPr>
          </a:p>
        </p:txBody>
      </p:sp>
      <p:sp>
        <p:nvSpPr>
          <p:cNvPr id="14" name="Picture Placeholder 13">
            <a:extLst>
              <a:ext uri="{FF2B5EF4-FFF2-40B4-BE49-F238E27FC236}">
                <a16:creationId xmlns:a16="http://schemas.microsoft.com/office/drawing/2014/main" id="{0B4A9B4F-A838-18BA-A205-674E6E13EB45}"/>
              </a:ext>
            </a:extLst>
          </p:cNvPr>
          <p:cNvSpPr>
            <a:spLocks noGrp="1"/>
          </p:cNvSpPr>
          <p:nvPr>
            <p:ph type="pic" sz="quarter" idx="30"/>
          </p:nvPr>
        </p:nvSpPr>
        <p:spPr>
          <a:xfrm>
            <a:off x="5559687" y="1086447"/>
            <a:ext cx="1159161" cy="1036101"/>
          </a:xfrm>
          <a:prstGeom prst="rect">
            <a:avLst/>
          </a:prstGeom>
          <a:noFill/>
        </p:spPr>
        <p:txBody>
          <a:bodyPr anchor="ctr">
            <a:noAutofit/>
          </a:bodyPr>
          <a:lstStyle>
            <a:lvl1pPr algn="ctr">
              <a:defRPr sz="1600"/>
            </a:lvl1pPr>
          </a:lstStyle>
          <a:p>
            <a:r>
              <a:rPr lang="en-US"/>
              <a:t>Click icon to add picture</a:t>
            </a:r>
          </a:p>
        </p:txBody>
      </p:sp>
      <p:sp>
        <p:nvSpPr>
          <p:cNvPr id="31" name="Text Placeholder 28">
            <a:extLst>
              <a:ext uri="{FF2B5EF4-FFF2-40B4-BE49-F238E27FC236}">
                <a16:creationId xmlns:a16="http://schemas.microsoft.com/office/drawing/2014/main" id="{35959781-AA1F-7789-57AC-F3583B408E73}"/>
              </a:ext>
            </a:extLst>
          </p:cNvPr>
          <p:cNvSpPr>
            <a:spLocks noGrp="1"/>
          </p:cNvSpPr>
          <p:nvPr>
            <p:ph type="body" sz="quarter" idx="28" hasCustomPrompt="1"/>
          </p:nvPr>
        </p:nvSpPr>
        <p:spPr>
          <a:xfrm>
            <a:off x="4617227" y="2399100"/>
            <a:ext cx="2940864" cy="988902"/>
          </a:xfrm>
          <a:prstGeom prst="rect">
            <a:avLst/>
          </a:prstGeom>
        </p:spPr>
        <p:txBody>
          <a:bodyPr lIns="0" tIns="0" rIns="0" bIns="0" anchor="b">
            <a:noAutofit/>
          </a:bodyPr>
          <a:lstStyle>
            <a:lvl1pPr marL="0" indent="0" algn="l">
              <a:lnSpc>
                <a:spcPct val="100000"/>
              </a:lnSpc>
              <a:spcBef>
                <a:spcPts val="0"/>
              </a:spcBef>
              <a:buNone/>
              <a:defRPr lang="en-US" sz="2000" b="1" i="0" kern="1200" cap="all" spc="300" baseline="0" dirty="0">
                <a:solidFill>
                  <a:schemeClr val="tx1"/>
                </a:solidFill>
                <a:latin typeface="+mj-lt"/>
                <a:ea typeface="+mn-ea"/>
                <a:cs typeface="Arial Black" panose="020B0604020202020204" pitchFamily="34" charset="0"/>
              </a:defRPr>
            </a:lvl1pPr>
          </a:lstStyle>
          <a:p>
            <a:r>
              <a:rPr lang="en-US"/>
              <a:t>CLICK TO EDIT MASTER SUBTITLE STYLE</a:t>
            </a:r>
          </a:p>
        </p:txBody>
      </p:sp>
      <p:sp>
        <p:nvSpPr>
          <p:cNvPr id="24" name="Content Placeholder 2">
            <a:extLst>
              <a:ext uri="{FF2B5EF4-FFF2-40B4-BE49-F238E27FC236}">
                <a16:creationId xmlns:a16="http://schemas.microsoft.com/office/drawing/2014/main" id="{73AFA26A-367B-C958-6FDA-30DC18B38549}"/>
              </a:ext>
            </a:extLst>
          </p:cNvPr>
          <p:cNvSpPr>
            <a:spLocks noGrp="1"/>
          </p:cNvSpPr>
          <p:nvPr>
            <p:ph idx="12" hasCustomPrompt="1"/>
          </p:nvPr>
        </p:nvSpPr>
        <p:spPr>
          <a:xfrm>
            <a:off x="4617226" y="3401106"/>
            <a:ext cx="2944737" cy="1879515"/>
          </a:xfrm>
          <a:prstGeom prst="rect">
            <a:avLst/>
          </a:prstGeom>
        </p:spPr>
        <p:txBody>
          <a:bodyPr tIns="0" bIns="0">
            <a:noAutofit/>
          </a:bodyPr>
          <a:lstStyle>
            <a:lvl1pPr marL="285750" indent="-285750">
              <a:lnSpc>
                <a:spcPct val="100000"/>
              </a:lnSpc>
              <a:buFont typeface="Arial" panose="020B0604020202020204" pitchFamily="34" charset="0"/>
              <a:buChar char="•"/>
              <a:defRPr sz="1400" b="0" i="0">
                <a:latin typeface="+mn-lt"/>
              </a:defRPr>
            </a:lvl1pPr>
            <a:lvl2pPr marL="742950" indent="-285750">
              <a:lnSpc>
                <a:spcPct val="100000"/>
              </a:lnSpc>
              <a:buFont typeface="Arial" panose="020B0604020202020204" pitchFamily="34" charset="0"/>
              <a:buChar char="•"/>
              <a:defRPr sz="1400" b="0" i="0">
                <a:latin typeface="+mn-lt"/>
              </a:defRPr>
            </a:lvl2pPr>
            <a:lvl3pPr marL="1200150" indent="-285750">
              <a:lnSpc>
                <a:spcPct val="100000"/>
              </a:lnSpc>
              <a:buFont typeface="Arial" panose="020B0604020202020204" pitchFamily="34" charset="0"/>
              <a:buChar char="•"/>
              <a:defRPr sz="1400" b="0" i="0">
                <a:latin typeface="+mn-lt"/>
              </a:defRPr>
            </a:lvl3pPr>
            <a:lvl4pPr marL="1657350" indent="-285750">
              <a:lnSpc>
                <a:spcPct val="100000"/>
              </a:lnSpc>
              <a:buFont typeface="Arial" panose="020B0604020202020204" pitchFamily="34" charset="0"/>
              <a:buChar char="•"/>
              <a:defRPr sz="1400" b="0" i="0">
                <a:latin typeface="+mn-lt"/>
              </a:defRPr>
            </a:lvl4pPr>
            <a:lvl5pPr marL="2114550" indent="-285750">
              <a:lnSpc>
                <a:spcPct val="100000"/>
              </a:lnSpc>
              <a:buFont typeface="Arial" panose="020B0604020202020204" pitchFamily="34" charset="0"/>
              <a:buChar char="•"/>
              <a:defRPr sz="1400" b="0" i="0">
                <a:latin typeface="+mn-lt"/>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Oval 3">
            <a:extLst>
              <a:ext uri="{FF2B5EF4-FFF2-40B4-BE49-F238E27FC236}">
                <a16:creationId xmlns:a16="http://schemas.microsoft.com/office/drawing/2014/main" id="{BE993317-B15E-4278-C4C8-D2C8F54AED79}"/>
              </a:ext>
            </a:extLst>
          </p:cNvPr>
          <p:cNvSpPr/>
          <p:nvPr userDrawn="1"/>
        </p:nvSpPr>
        <p:spPr>
          <a:xfrm>
            <a:off x="9392442" y="1165620"/>
            <a:ext cx="956930" cy="956930"/>
          </a:xfrm>
          <a:prstGeom prst="ellipse">
            <a:avLst/>
          </a:prstGeom>
          <a:solidFill>
            <a:srgbClr val="013F7A">
              <a:alpha val="7449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solidFill>
                <a:schemeClr val="accent1"/>
              </a:solidFill>
            </a:endParaRPr>
          </a:p>
        </p:txBody>
      </p:sp>
      <p:sp>
        <p:nvSpPr>
          <p:cNvPr id="25" name="Picture Placeholder 13">
            <a:extLst>
              <a:ext uri="{FF2B5EF4-FFF2-40B4-BE49-F238E27FC236}">
                <a16:creationId xmlns:a16="http://schemas.microsoft.com/office/drawing/2014/main" id="{320E0A84-9337-4401-9D13-157978C60776}"/>
              </a:ext>
            </a:extLst>
          </p:cNvPr>
          <p:cNvSpPr>
            <a:spLocks noGrp="1"/>
          </p:cNvSpPr>
          <p:nvPr>
            <p:ph type="pic" sz="quarter" idx="31"/>
          </p:nvPr>
        </p:nvSpPr>
        <p:spPr>
          <a:xfrm>
            <a:off x="9319030" y="1086448"/>
            <a:ext cx="1159161" cy="1036101"/>
          </a:xfrm>
          <a:prstGeom prst="rect">
            <a:avLst/>
          </a:prstGeom>
          <a:noFill/>
        </p:spPr>
        <p:txBody>
          <a:bodyPr anchor="ctr">
            <a:noAutofit/>
          </a:bodyPr>
          <a:lstStyle>
            <a:lvl1pPr algn="ctr">
              <a:defRPr sz="1600"/>
            </a:lvl1pPr>
          </a:lstStyle>
          <a:p>
            <a:r>
              <a:rPr lang="en-US"/>
              <a:t>Click icon to add picture</a:t>
            </a:r>
          </a:p>
        </p:txBody>
      </p:sp>
      <p:sp>
        <p:nvSpPr>
          <p:cNvPr id="32" name="Text Placeholder 28">
            <a:extLst>
              <a:ext uri="{FF2B5EF4-FFF2-40B4-BE49-F238E27FC236}">
                <a16:creationId xmlns:a16="http://schemas.microsoft.com/office/drawing/2014/main" id="{AC8F3009-6B00-DF9F-8517-05A826556634}"/>
              </a:ext>
            </a:extLst>
          </p:cNvPr>
          <p:cNvSpPr>
            <a:spLocks noGrp="1"/>
          </p:cNvSpPr>
          <p:nvPr>
            <p:ph type="body" sz="quarter" idx="29" hasCustomPrompt="1"/>
          </p:nvPr>
        </p:nvSpPr>
        <p:spPr>
          <a:xfrm>
            <a:off x="8403008" y="2364563"/>
            <a:ext cx="2940864" cy="988902"/>
          </a:xfrm>
          <a:prstGeom prst="rect">
            <a:avLst/>
          </a:prstGeom>
        </p:spPr>
        <p:txBody>
          <a:bodyPr lIns="0" tIns="0" rIns="0" bIns="0" anchor="b">
            <a:noAutofit/>
          </a:bodyPr>
          <a:lstStyle>
            <a:lvl1pPr marL="0" indent="0" algn="l">
              <a:lnSpc>
                <a:spcPct val="100000"/>
              </a:lnSpc>
              <a:spcBef>
                <a:spcPts val="0"/>
              </a:spcBef>
              <a:buNone/>
              <a:defRPr lang="en-US" sz="2000" b="1" i="0" kern="1200" cap="all" spc="300" baseline="0" dirty="0">
                <a:solidFill>
                  <a:schemeClr val="tx1"/>
                </a:solidFill>
                <a:latin typeface="+mj-lt"/>
                <a:ea typeface="+mn-ea"/>
                <a:cs typeface="Arial Black" panose="020B0604020202020204" pitchFamily="34" charset="0"/>
              </a:defRPr>
            </a:lvl1pPr>
          </a:lstStyle>
          <a:p>
            <a:r>
              <a:rPr lang="en-US"/>
              <a:t>CLICK TO EDIT MASTER SUBTITLE STYLE</a:t>
            </a:r>
          </a:p>
        </p:txBody>
      </p:sp>
      <p:sp>
        <p:nvSpPr>
          <p:cNvPr id="23" name="Content Placeholder 2">
            <a:extLst>
              <a:ext uri="{FF2B5EF4-FFF2-40B4-BE49-F238E27FC236}">
                <a16:creationId xmlns:a16="http://schemas.microsoft.com/office/drawing/2014/main" id="{B51E11FB-D524-5781-B4B3-F6E5484F19F3}"/>
              </a:ext>
            </a:extLst>
          </p:cNvPr>
          <p:cNvSpPr>
            <a:spLocks noGrp="1"/>
          </p:cNvSpPr>
          <p:nvPr>
            <p:ph idx="11" hasCustomPrompt="1"/>
          </p:nvPr>
        </p:nvSpPr>
        <p:spPr>
          <a:xfrm>
            <a:off x="8398539" y="3366569"/>
            <a:ext cx="2944737" cy="1879515"/>
          </a:xfrm>
          <a:prstGeom prst="rect">
            <a:avLst/>
          </a:prstGeom>
        </p:spPr>
        <p:txBody>
          <a:bodyPr tIns="0" bIns="0">
            <a:noAutofit/>
          </a:bodyPr>
          <a:lstStyle>
            <a:lvl1pPr marL="285750" indent="-285750">
              <a:lnSpc>
                <a:spcPct val="100000"/>
              </a:lnSpc>
              <a:buFont typeface="Arial" panose="020B0604020202020204" pitchFamily="34" charset="0"/>
              <a:buChar char="•"/>
              <a:defRPr sz="1400" b="0" i="0">
                <a:latin typeface="+mn-lt"/>
              </a:defRPr>
            </a:lvl1pPr>
            <a:lvl2pPr marL="742950" indent="-285750">
              <a:lnSpc>
                <a:spcPct val="100000"/>
              </a:lnSpc>
              <a:buFont typeface="Arial" panose="020B0604020202020204" pitchFamily="34" charset="0"/>
              <a:buChar char="•"/>
              <a:defRPr sz="1400" b="0" i="0">
                <a:latin typeface="+mn-lt"/>
              </a:defRPr>
            </a:lvl2pPr>
            <a:lvl3pPr marL="1200150" indent="-285750">
              <a:lnSpc>
                <a:spcPct val="100000"/>
              </a:lnSpc>
              <a:buFont typeface="Arial" panose="020B0604020202020204" pitchFamily="34" charset="0"/>
              <a:buChar char="•"/>
              <a:defRPr sz="1400" b="0" i="0">
                <a:latin typeface="+mn-lt"/>
              </a:defRPr>
            </a:lvl3pPr>
            <a:lvl4pPr marL="1657350" indent="-285750">
              <a:lnSpc>
                <a:spcPct val="100000"/>
              </a:lnSpc>
              <a:buFont typeface="Arial" panose="020B0604020202020204" pitchFamily="34" charset="0"/>
              <a:buChar char="•"/>
              <a:defRPr sz="1400" b="0" i="0">
                <a:latin typeface="+mn-lt"/>
              </a:defRPr>
            </a:lvl4pPr>
            <a:lvl5pPr marL="2114550" indent="-285750">
              <a:lnSpc>
                <a:spcPct val="100000"/>
              </a:lnSpc>
              <a:buFont typeface="Arial" panose="020B0604020202020204" pitchFamily="34" charset="0"/>
              <a:buChar char="•"/>
              <a:defRPr sz="1400" b="0" i="0">
                <a:latin typeface="+mn-lt"/>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6023583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10" name="Picture 9" descr="A black and red rectangle&#10;&#10;Description automatically generated">
            <a:extLst>
              <a:ext uri="{FF2B5EF4-FFF2-40B4-BE49-F238E27FC236}">
                <a16:creationId xmlns:a16="http://schemas.microsoft.com/office/drawing/2014/main" id="{9098BAD5-CF7E-DAF8-644D-C6994C667A2A}"/>
              </a:ext>
            </a:extLst>
          </p:cNvPr>
          <p:cNvPicPr>
            <a:picLocks noChangeAspect="1"/>
          </p:cNvPicPr>
          <p:nvPr userDrawn="1"/>
        </p:nvPicPr>
        <p:blipFill rotWithShape="1">
          <a:blip r:embed="rId2"/>
          <a:srcRect b="72243"/>
          <a:stretch/>
        </p:blipFill>
        <p:spPr>
          <a:xfrm>
            <a:off x="0" y="-3810"/>
            <a:ext cx="12195810" cy="725170"/>
          </a:xfrm>
          <a:prstGeom prst="rect">
            <a:avLst/>
          </a:prstGeom>
        </p:spPr>
      </p:pic>
      <p:sp>
        <p:nvSpPr>
          <p:cNvPr id="11" name="Rectangle 10">
            <a:extLst>
              <a:ext uri="{FF2B5EF4-FFF2-40B4-BE49-F238E27FC236}">
                <a16:creationId xmlns:a16="http://schemas.microsoft.com/office/drawing/2014/main" id="{3A94F35A-4E85-321F-749B-4517064E02C8}"/>
              </a:ext>
            </a:extLst>
          </p:cNvPr>
          <p:cNvSpPr>
            <a:spLocks/>
          </p:cNvSpPr>
          <p:nvPr userDrawn="1"/>
        </p:nvSpPr>
        <p:spPr>
          <a:xfrm>
            <a:off x="0" y="5608320"/>
            <a:ext cx="12192000" cy="345440"/>
          </a:xfrm>
          <a:prstGeom prst="rect">
            <a:avLst/>
          </a:prstGeom>
          <a:solidFill>
            <a:srgbClr val="CB202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6272154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Concluding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A36714-0A6D-7D0D-3336-B8081C409BA0}"/>
              </a:ext>
            </a:extLst>
          </p:cNvPr>
          <p:cNvSpPr>
            <a:spLocks noGrp="1"/>
          </p:cNvSpPr>
          <p:nvPr>
            <p:ph type="title" hasCustomPrompt="1"/>
          </p:nvPr>
        </p:nvSpPr>
        <p:spPr>
          <a:xfrm>
            <a:off x="3103419" y="1834493"/>
            <a:ext cx="5985159" cy="1594507"/>
          </a:xfrm>
          <a:prstGeom prst="rect">
            <a:avLst/>
          </a:prstGeom>
        </p:spPr>
        <p:txBody>
          <a:bodyPr lIns="0" tIns="0" rIns="0" bIns="0" anchor="b">
            <a:noAutofit/>
          </a:bodyPr>
          <a:lstStyle>
            <a:lvl1pPr algn="ctr">
              <a:defRPr sz="3600" b="1" i="0" baseline="0">
                <a:solidFill>
                  <a:schemeClr val="tx1">
                    <a:lumMod val="50000"/>
                  </a:schemeClr>
                </a:solidFill>
                <a:latin typeface="+mj-lt"/>
                <a:cs typeface="Arial Black" panose="020B0604020202020204" pitchFamily="34" charset="0"/>
              </a:defRPr>
            </a:lvl1pPr>
          </a:lstStyle>
          <a:p>
            <a:r>
              <a:rPr lang="en-US"/>
              <a:t>CLICK TO EDIT MASTER TITLE STYLE</a:t>
            </a:r>
          </a:p>
        </p:txBody>
      </p:sp>
      <p:sp>
        <p:nvSpPr>
          <p:cNvPr id="11" name="Text Placeholder 2">
            <a:extLst>
              <a:ext uri="{FF2B5EF4-FFF2-40B4-BE49-F238E27FC236}">
                <a16:creationId xmlns:a16="http://schemas.microsoft.com/office/drawing/2014/main" id="{CFA9DBC5-E4A8-5230-9CE1-902849869495}"/>
              </a:ext>
            </a:extLst>
          </p:cNvPr>
          <p:cNvSpPr>
            <a:spLocks noGrp="1"/>
          </p:cNvSpPr>
          <p:nvPr>
            <p:ph type="body" idx="1"/>
          </p:nvPr>
        </p:nvSpPr>
        <p:spPr>
          <a:xfrm>
            <a:off x="4181705" y="3684829"/>
            <a:ext cx="3828586" cy="1731890"/>
          </a:xfrm>
          <a:prstGeom prst="rect">
            <a:avLst/>
          </a:prstGeom>
        </p:spPr>
        <p:txBody>
          <a:bodyPr lIns="0" tIns="0" rIns="0" bIns="0" anchor="t">
            <a:noAutofit/>
          </a:bodyPr>
          <a:lstStyle>
            <a:lvl1pPr marL="0" indent="0" algn="ctr">
              <a:buNone/>
              <a:defRPr sz="1800" b="0" i="0">
                <a:solidFill>
                  <a:schemeClr val="tx1">
                    <a:lumMod val="50000"/>
                  </a:schemeClr>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9027352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9277242-CC50-FD13-46FF-5C156D86E6A4}"/>
              </a:ext>
            </a:extLst>
          </p:cNvPr>
          <p:cNvSpPr>
            <a:spLocks noGrp="1"/>
          </p:cNvSpPr>
          <p:nvPr>
            <p:ph type="dt" sz="half" idx="10"/>
          </p:nvPr>
        </p:nvSpPr>
        <p:spPr/>
        <p:txBody>
          <a:bodyPr/>
          <a:lstStyle/>
          <a:p>
            <a:fld id="{D0018B5B-EFB4-43AF-99D8-5301C3C84D30}" type="datetimeFigureOut">
              <a:rPr lang="en-CA" smtClean="0"/>
              <a:t>2025-03-06</a:t>
            </a:fld>
            <a:endParaRPr lang="en-CA"/>
          </a:p>
        </p:txBody>
      </p:sp>
      <p:sp>
        <p:nvSpPr>
          <p:cNvPr id="3" name="Footer Placeholder 2">
            <a:extLst>
              <a:ext uri="{FF2B5EF4-FFF2-40B4-BE49-F238E27FC236}">
                <a16:creationId xmlns:a16="http://schemas.microsoft.com/office/drawing/2014/main" id="{984EAF88-9676-3213-BB30-E5E26F724889}"/>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E807A5CE-70FF-7F68-EEC8-D56D547B0348}"/>
              </a:ext>
            </a:extLst>
          </p:cNvPr>
          <p:cNvSpPr>
            <a:spLocks noGrp="1"/>
          </p:cNvSpPr>
          <p:nvPr>
            <p:ph type="sldNum" sz="quarter" idx="12"/>
          </p:nvPr>
        </p:nvSpPr>
        <p:spPr/>
        <p:txBody>
          <a:bodyPr/>
          <a:lstStyle/>
          <a:p>
            <a:fld id="{C6ECEAE4-BC47-46E5-ACA8-D95737EFA74D}" type="slidenum">
              <a:rPr lang="en-CA" smtClean="0"/>
              <a:t>‹#›</a:t>
            </a:fld>
            <a:endParaRPr lang="en-CA"/>
          </a:p>
        </p:txBody>
      </p:sp>
    </p:spTree>
    <p:extLst>
      <p:ext uri="{BB962C8B-B14F-4D97-AF65-F5344CB8AC3E}">
        <p14:creationId xmlns:p14="http://schemas.microsoft.com/office/powerpoint/2010/main" val="29595905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8D62B-5AA8-973E-570B-58CB1ECBE4A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654C0905-7534-F6F3-A96F-3BB407A3360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B30B7739-7A9A-962B-74C3-B0B58734BB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6E7E7DD-F9A3-8608-7045-AF57FA584082}"/>
              </a:ext>
            </a:extLst>
          </p:cNvPr>
          <p:cNvSpPr>
            <a:spLocks noGrp="1"/>
          </p:cNvSpPr>
          <p:nvPr>
            <p:ph type="dt" sz="half" idx="10"/>
          </p:nvPr>
        </p:nvSpPr>
        <p:spPr/>
        <p:txBody>
          <a:bodyPr/>
          <a:lstStyle/>
          <a:p>
            <a:fld id="{D0018B5B-EFB4-43AF-99D8-5301C3C84D30}" type="datetimeFigureOut">
              <a:rPr lang="en-CA" smtClean="0"/>
              <a:t>2025-03-06</a:t>
            </a:fld>
            <a:endParaRPr lang="en-CA"/>
          </a:p>
        </p:txBody>
      </p:sp>
      <p:sp>
        <p:nvSpPr>
          <p:cNvPr id="6" name="Footer Placeholder 5">
            <a:extLst>
              <a:ext uri="{FF2B5EF4-FFF2-40B4-BE49-F238E27FC236}">
                <a16:creationId xmlns:a16="http://schemas.microsoft.com/office/drawing/2014/main" id="{EA506556-BAC8-5C2D-03A3-C9DB38AD80A7}"/>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E507BA15-FEA7-8FE6-7982-D84F90A213C0}"/>
              </a:ext>
            </a:extLst>
          </p:cNvPr>
          <p:cNvSpPr>
            <a:spLocks noGrp="1"/>
          </p:cNvSpPr>
          <p:nvPr>
            <p:ph type="sldNum" sz="quarter" idx="12"/>
          </p:nvPr>
        </p:nvSpPr>
        <p:spPr/>
        <p:txBody>
          <a:bodyPr/>
          <a:lstStyle/>
          <a:p>
            <a:fld id="{C6ECEAE4-BC47-46E5-ACA8-D95737EFA74D}" type="slidenum">
              <a:rPr lang="en-CA" smtClean="0"/>
              <a:t>‹#›</a:t>
            </a:fld>
            <a:endParaRPr lang="en-CA"/>
          </a:p>
        </p:txBody>
      </p:sp>
    </p:spTree>
    <p:extLst>
      <p:ext uri="{BB962C8B-B14F-4D97-AF65-F5344CB8AC3E}">
        <p14:creationId xmlns:p14="http://schemas.microsoft.com/office/powerpoint/2010/main" val="28482860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952AFE-7A86-524E-57D7-740762571B7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EB23D05E-407F-3480-E5DA-67B194CF824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CA"/>
          </a:p>
        </p:txBody>
      </p:sp>
      <p:sp>
        <p:nvSpPr>
          <p:cNvPr id="4" name="Text Placeholder 3">
            <a:extLst>
              <a:ext uri="{FF2B5EF4-FFF2-40B4-BE49-F238E27FC236}">
                <a16:creationId xmlns:a16="http://schemas.microsoft.com/office/drawing/2014/main" id="{481F2EC3-C3CE-3636-9DF1-99236C1B1B6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169F275-9A20-1E20-A0C0-FA4B7F2D2AB4}"/>
              </a:ext>
            </a:extLst>
          </p:cNvPr>
          <p:cNvSpPr>
            <a:spLocks noGrp="1"/>
          </p:cNvSpPr>
          <p:nvPr>
            <p:ph type="dt" sz="half" idx="10"/>
          </p:nvPr>
        </p:nvSpPr>
        <p:spPr/>
        <p:txBody>
          <a:bodyPr/>
          <a:lstStyle/>
          <a:p>
            <a:fld id="{D0018B5B-EFB4-43AF-99D8-5301C3C84D30}" type="datetimeFigureOut">
              <a:rPr lang="en-CA" smtClean="0"/>
              <a:t>2025-03-06</a:t>
            </a:fld>
            <a:endParaRPr lang="en-CA"/>
          </a:p>
        </p:txBody>
      </p:sp>
      <p:sp>
        <p:nvSpPr>
          <p:cNvPr id="6" name="Footer Placeholder 5">
            <a:extLst>
              <a:ext uri="{FF2B5EF4-FFF2-40B4-BE49-F238E27FC236}">
                <a16:creationId xmlns:a16="http://schemas.microsoft.com/office/drawing/2014/main" id="{4986F113-E0B2-E413-8E5E-9DBBD024EEAA}"/>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74CAF06F-D6ED-62EA-75F2-5674C4061F38}"/>
              </a:ext>
            </a:extLst>
          </p:cNvPr>
          <p:cNvSpPr>
            <a:spLocks noGrp="1"/>
          </p:cNvSpPr>
          <p:nvPr>
            <p:ph type="sldNum" sz="quarter" idx="12"/>
          </p:nvPr>
        </p:nvSpPr>
        <p:spPr/>
        <p:txBody>
          <a:bodyPr/>
          <a:lstStyle/>
          <a:p>
            <a:fld id="{C6ECEAE4-BC47-46E5-ACA8-D95737EFA74D}" type="slidenum">
              <a:rPr lang="en-CA" smtClean="0"/>
              <a:t>‹#›</a:t>
            </a:fld>
            <a:endParaRPr lang="en-CA"/>
          </a:p>
        </p:txBody>
      </p:sp>
    </p:spTree>
    <p:extLst>
      <p:ext uri="{BB962C8B-B14F-4D97-AF65-F5344CB8AC3E}">
        <p14:creationId xmlns:p14="http://schemas.microsoft.com/office/powerpoint/2010/main" val="25968817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image" Target="../media/image1.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6.png"/><Relationship Id="rId11" Type="http://schemas.openxmlformats.org/officeDocument/2006/relationships/image" Target="../media/image5.png"/><Relationship Id="rId5" Type="http://schemas.openxmlformats.org/officeDocument/2006/relationships/theme" Target="../theme/theme2.xml"/><Relationship Id="rId10" Type="http://schemas.openxmlformats.org/officeDocument/2006/relationships/image" Target="../media/image4.png"/><Relationship Id="rId4" Type="http://schemas.openxmlformats.org/officeDocument/2006/relationships/slideLayout" Target="../slideLayouts/slideLayout15.xml"/><Relationship Id="rId9"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image" Target="../media/image5.png"/><Relationship Id="rId3" Type="http://schemas.openxmlformats.org/officeDocument/2006/relationships/slideLayout" Target="../slideLayouts/slideLayout18.xml"/><Relationship Id="rId21" Type="http://schemas.openxmlformats.org/officeDocument/2006/relationships/image" Target="../media/image3.png"/><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image" Target="../media/image6.png"/><Relationship Id="rId2" Type="http://schemas.openxmlformats.org/officeDocument/2006/relationships/slideLayout" Target="../slideLayouts/slideLayout17.xml"/><Relationship Id="rId16" Type="http://schemas.openxmlformats.org/officeDocument/2006/relationships/theme" Target="../theme/theme3.xml"/><Relationship Id="rId20" Type="http://schemas.openxmlformats.org/officeDocument/2006/relationships/image" Target="../media/image2.png"/><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19" Type="http://schemas.openxmlformats.org/officeDocument/2006/relationships/image" Target="../media/image1.png"/><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 Id="rId22" Type="http://schemas.openxmlformats.org/officeDocument/2006/relationships/image" Target="../media/image4.pn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6.png"/><Relationship Id="rId7" Type="http://schemas.openxmlformats.org/officeDocument/2006/relationships/image" Target="../media/image3.png"/><Relationship Id="rId2" Type="http://schemas.openxmlformats.org/officeDocument/2006/relationships/theme" Target="../theme/theme4.xml"/><Relationship Id="rId1" Type="http://schemas.openxmlformats.org/officeDocument/2006/relationships/slideLayout" Target="../slideLayouts/slideLayout3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5.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18" Type="http://schemas.openxmlformats.org/officeDocument/2006/relationships/theme" Target="../theme/theme5.xml"/><Relationship Id="rId3" Type="http://schemas.openxmlformats.org/officeDocument/2006/relationships/slideLayout" Target="../slideLayouts/slideLayout34.xml"/><Relationship Id="rId21" Type="http://schemas.openxmlformats.org/officeDocument/2006/relationships/image" Target="../media/image8.png"/><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slideLayout" Target="../slideLayouts/slideLayout48.xml"/><Relationship Id="rId2" Type="http://schemas.openxmlformats.org/officeDocument/2006/relationships/slideLayout" Target="../slideLayouts/slideLayout33.xml"/><Relationship Id="rId16" Type="http://schemas.openxmlformats.org/officeDocument/2006/relationships/slideLayout" Target="../slideLayouts/slideLayout47.xml"/><Relationship Id="rId20" Type="http://schemas.openxmlformats.org/officeDocument/2006/relationships/image" Target="../media/image7.png"/><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24" Type="http://schemas.openxmlformats.org/officeDocument/2006/relationships/image" Target="../media/image11.png"/><Relationship Id="rId5" Type="http://schemas.openxmlformats.org/officeDocument/2006/relationships/slideLayout" Target="../slideLayouts/slideLayout36.xml"/><Relationship Id="rId15" Type="http://schemas.openxmlformats.org/officeDocument/2006/relationships/slideLayout" Target="../slideLayouts/slideLayout46.xml"/><Relationship Id="rId23" Type="http://schemas.openxmlformats.org/officeDocument/2006/relationships/image" Target="../media/image10.png"/><Relationship Id="rId10" Type="http://schemas.openxmlformats.org/officeDocument/2006/relationships/slideLayout" Target="../slideLayouts/slideLayout41.xml"/><Relationship Id="rId19" Type="http://schemas.openxmlformats.org/officeDocument/2006/relationships/image" Target="../media/image6.png"/><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 Id="rId22" Type="http://schemas.openxmlformats.org/officeDocument/2006/relationships/image" Target="../media/image9.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18" Type="http://schemas.openxmlformats.org/officeDocument/2006/relationships/image" Target="../media/image2.png"/><Relationship Id="rId3" Type="http://schemas.openxmlformats.org/officeDocument/2006/relationships/slideLayout" Target="../slideLayouts/slideLayout51.xml"/><Relationship Id="rId21" Type="http://schemas.openxmlformats.org/officeDocument/2006/relationships/image" Target="../media/image5.png"/><Relationship Id="rId7" Type="http://schemas.openxmlformats.org/officeDocument/2006/relationships/slideLayout" Target="../slideLayouts/slideLayout55.xml"/><Relationship Id="rId12" Type="http://schemas.openxmlformats.org/officeDocument/2006/relationships/slideLayout" Target="../slideLayouts/slideLayout60.xml"/><Relationship Id="rId17" Type="http://schemas.openxmlformats.org/officeDocument/2006/relationships/image" Target="../media/image1.png"/><Relationship Id="rId2" Type="http://schemas.openxmlformats.org/officeDocument/2006/relationships/slideLayout" Target="../slideLayouts/slideLayout50.xml"/><Relationship Id="rId16" Type="http://schemas.openxmlformats.org/officeDocument/2006/relationships/image" Target="../media/image6.png"/><Relationship Id="rId20" Type="http://schemas.openxmlformats.org/officeDocument/2006/relationships/image" Target="../media/image3.png"/><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theme" Target="../theme/theme6.xml"/><Relationship Id="rId10" Type="http://schemas.openxmlformats.org/officeDocument/2006/relationships/slideLayout" Target="../slideLayouts/slideLayout58.xml"/><Relationship Id="rId19" Type="http://schemas.openxmlformats.org/officeDocument/2006/relationships/image" Target="../media/image9.png"/><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slideLayout" Target="../slideLayouts/slideLayout6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B0BA961-6B3D-7129-8C9B-3618BB51377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F3FD291C-6A83-4B64-7129-6D6E93C22C4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9E04A4FA-7126-6CC7-AAF3-1A352D54AB0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018B5B-EFB4-43AF-99D8-5301C3C84D30}" type="datetimeFigureOut">
              <a:rPr lang="en-CA" smtClean="0"/>
              <a:t>2025-03-06</a:t>
            </a:fld>
            <a:endParaRPr lang="en-CA"/>
          </a:p>
        </p:txBody>
      </p:sp>
      <p:sp>
        <p:nvSpPr>
          <p:cNvPr id="5" name="Footer Placeholder 4">
            <a:extLst>
              <a:ext uri="{FF2B5EF4-FFF2-40B4-BE49-F238E27FC236}">
                <a16:creationId xmlns:a16="http://schemas.microsoft.com/office/drawing/2014/main" id="{66056BCB-9413-7EA1-0B28-53BDF73EA69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0F3AEF47-625C-EB6F-1993-DE0855BC55D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ECEAE4-BC47-46E5-ACA8-D95737EFA74D}" type="slidenum">
              <a:rPr lang="en-CA" smtClean="0"/>
              <a:t>‹#›</a:t>
            </a:fld>
            <a:endParaRPr lang="en-CA"/>
          </a:p>
        </p:txBody>
      </p:sp>
      <p:pic>
        <p:nvPicPr>
          <p:cNvPr id="7" name="Picture 4" descr="CANOE Supplier">
            <a:extLst>
              <a:ext uri="{FF2B5EF4-FFF2-40B4-BE49-F238E27FC236}">
                <a16:creationId xmlns:a16="http://schemas.microsoft.com/office/drawing/2014/main" id="{FBA7F13F-325D-3275-635B-219AED2F94FD}"/>
              </a:ext>
            </a:extLst>
          </p:cNvPr>
          <p:cNvPicPr>
            <a:picLocks noChangeAspect="1" noChangeArrowheads="1"/>
          </p:cNvPicPr>
          <p:nvPr userDrawn="1"/>
        </p:nvPicPr>
        <p:blipFill rotWithShape="1">
          <a:blip r:embed="rId13">
            <a:extLst>
              <a:ext uri="{28A0092B-C50C-407E-A947-70E740481C1C}">
                <a14:useLocalDpi xmlns:a14="http://schemas.microsoft.com/office/drawing/2010/main" val="0"/>
              </a:ext>
            </a:extLst>
          </a:blip>
          <a:srcRect t="6720" b="12967"/>
          <a:stretch/>
        </p:blipFill>
        <p:spPr bwMode="auto">
          <a:xfrm>
            <a:off x="1" y="6252661"/>
            <a:ext cx="1770593" cy="56354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10 Benefits Of Formative Assessments | Edsembli">
            <a:extLst>
              <a:ext uri="{FF2B5EF4-FFF2-40B4-BE49-F238E27FC236}">
                <a16:creationId xmlns:a16="http://schemas.microsoft.com/office/drawing/2014/main" id="{AA06A505-2F0A-F974-0F92-CB597C3D4C1C}"/>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770594" y="6253408"/>
            <a:ext cx="2040420" cy="56354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0" descr="SLAM Logo">
            <a:extLst>
              <a:ext uri="{FF2B5EF4-FFF2-40B4-BE49-F238E27FC236}">
                <a16:creationId xmlns:a16="http://schemas.microsoft.com/office/drawing/2014/main" id="{93454F33-5B64-FD38-1048-52C2AB885A4C}"/>
              </a:ext>
            </a:extLst>
          </p:cNvPr>
          <p:cNvPicPr>
            <a:picLocks noChangeAspect="1" noChangeArrowheads="1"/>
          </p:cNvPicPr>
          <p:nvPr userDrawn="1"/>
        </p:nvPicPr>
        <p:blipFill rotWithShape="1">
          <a:blip r:embed="rId15">
            <a:extLst>
              <a:ext uri="{28A0092B-C50C-407E-A947-70E740481C1C}">
                <a14:useLocalDpi xmlns:a14="http://schemas.microsoft.com/office/drawing/2010/main" val="0"/>
              </a:ext>
            </a:extLst>
          </a:blip>
          <a:srcRect l="10741" t="42578" r="11209" b="17680"/>
          <a:stretch/>
        </p:blipFill>
        <p:spPr bwMode="auto">
          <a:xfrm>
            <a:off x="4988257" y="6227556"/>
            <a:ext cx="2373126" cy="54819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EBCB4882-B9A7-F9FE-08DD-6BBCC8F100EC}"/>
              </a:ext>
            </a:extLst>
          </p:cNvPr>
          <p:cNvPicPr>
            <a:picLocks noChangeAspect="1"/>
          </p:cNvPicPr>
          <p:nvPr userDrawn="1"/>
        </p:nvPicPr>
        <p:blipFill>
          <a:blip r:embed="rId16"/>
          <a:srcRect l="12055" t="15145" r="12101" b="15435"/>
          <a:stretch/>
        </p:blipFill>
        <p:spPr>
          <a:xfrm>
            <a:off x="3874539" y="6154310"/>
            <a:ext cx="1050193" cy="661893"/>
          </a:xfrm>
          <a:prstGeom prst="rect">
            <a:avLst/>
          </a:prstGeom>
        </p:spPr>
      </p:pic>
      <p:pic>
        <p:nvPicPr>
          <p:cNvPr id="11" name="Picture 10" descr="A black and white logo with red and white text&#10;&#10;Description automatically generated">
            <a:extLst>
              <a:ext uri="{FF2B5EF4-FFF2-40B4-BE49-F238E27FC236}">
                <a16:creationId xmlns:a16="http://schemas.microsoft.com/office/drawing/2014/main" id="{D20AB731-2A02-C7C4-AEF7-86A985CCD9C0}"/>
              </a:ext>
            </a:extLst>
          </p:cNvPr>
          <p:cNvPicPr>
            <a:picLocks noChangeAspect="1"/>
          </p:cNvPicPr>
          <p:nvPr userDrawn="1"/>
        </p:nvPicPr>
        <p:blipFill>
          <a:blip r:embed="rId17"/>
          <a:srcRect t="28912" b="26872"/>
          <a:stretch/>
        </p:blipFill>
        <p:spPr>
          <a:xfrm>
            <a:off x="9319491" y="6012942"/>
            <a:ext cx="2872509" cy="901330"/>
          </a:xfrm>
          <a:prstGeom prst="rect">
            <a:avLst/>
          </a:prstGeom>
        </p:spPr>
      </p:pic>
    </p:spTree>
    <p:extLst>
      <p:ext uri="{BB962C8B-B14F-4D97-AF65-F5344CB8AC3E}">
        <p14:creationId xmlns:p14="http://schemas.microsoft.com/office/powerpoint/2010/main" val="3280403384"/>
      </p:ext>
    </p:extLst>
  </p:cSld>
  <p:clrMap bg1="lt1" tx1="dk1" bg2="lt2" tx2="dk2" accent1="accent1" accent2="accent2" accent3="accent3" accent4="accent4" accent5="accent5" accent6="accent6" hlink="hlink" folHlink="folHlink"/>
  <p:sldLayoutIdLst>
    <p:sldLayoutId id="2147483661" r:id="rId1"/>
    <p:sldLayoutId id="2147483650" r:id="rId2"/>
    <p:sldLayoutId id="2147483662" r:id="rId3"/>
    <p:sldLayoutId id="2147483693" r:id="rId4"/>
    <p:sldLayoutId id="2147483695" r:id="rId5"/>
    <p:sldLayoutId id="2147483690" r:id="rId6"/>
    <p:sldLayoutId id="2147483697" r:id="rId7"/>
    <p:sldLayoutId id="2147483698" r:id="rId8"/>
    <p:sldLayoutId id="2147483699" r:id="rId9"/>
    <p:sldLayoutId id="2147483696" r:id="rId10"/>
    <p:sldLayoutId id="214748369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 name="Picture 5" descr="A black and red rectangle&#10;&#10;Description automatically generated">
            <a:extLst>
              <a:ext uri="{FF2B5EF4-FFF2-40B4-BE49-F238E27FC236}">
                <a16:creationId xmlns:a16="http://schemas.microsoft.com/office/drawing/2014/main" id="{F929F1C1-8D6F-92C5-22BF-059C9895FDA9}"/>
              </a:ext>
            </a:extLst>
          </p:cNvPr>
          <p:cNvPicPr>
            <a:picLocks noChangeAspect="1"/>
          </p:cNvPicPr>
          <p:nvPr userDrawn="1"/>
        </p:nvPicPr>
        <p:blipFill rotWithShape="1">
          <a:blip r:embed="rId6"/>
          <a:srcRect b="72243"/>
          <a:stretch/>
        </p:blipFill>
        <p:spPr>
          <a:xfrm>
            <a:off x="0" y="-3810"/>
            <a:ext cx="12195810" cy="725170"/>
          </a:xfrm>
          <a:prstGeom prst="rect">
            <a:avLst/>
          </a:prstGeom>
        </p:spPr>
      </p:pic>
      <p:sp>
        <p:nvSpPr>
          <p:cNvPr id="9" name="Rectangle 8">
            <a:extLst>
              <a:ext uri="{FF2B5EF4-FFF2-40B4-BE49-F238E27FC236}">
                <a16:creationId xmlns:a16="http://schemas.microsoft.com/office/drawing/2014/main" id="{A59918A8-7BC7-6CFA-D5CB-B362289D15C4}"/>
              </a:ext>
            </a:extLst>
          </p:cNvPr>
          <p:cNvSpPr>
            <a:spLocks/>
          </p:cNvSpPr>
          <p:nvPr userDrawn="1"/>
        </p:nvSpPr>
        <p:spPr>
          <a:xfrm>
            <a:off x="0" y="5608320"/>
            <a:ext cx="12192000" cy="345440"/>
          </a:xfrm>
          <a:prstGeom prst="rect">
            <a:avLst/>
          </a:prstGeom>
          <a:solidFill>
            <a:srgbClr val="CB202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2" name="Picture 4" descr="CANOE Supplier">
            <a:extLst>
              <a:ext uri="{FF2B5EF4-FFF2-40B4-BE49-F238E27FC236}">
                <a16:creationId xmlns:a16="http://schemas.microsoft.com/office/drawing/2014/main" id="{58778A22-E647-3A1B-2B56-A710F0238AC4}"/>
              </a:ext>
            </a:extLst>
          </p:cNvPr>
          <p:cNvPicPr>
            <a:picLocks noChangeAspect="1" noChangeArrowheads="1"/>
          </p:cNvPicPr>
          <p:nvPr userDrawn="1"/>
        </p:nvPicPr>
        <p:blipFill rotWithShape="1">
          <a:blip r:embed="rId7">
            <a:extLst>
              <a:ext uri="{28A0092B-C50C-407E-A947-70E740481C1C}">
                <a14:useLocalDpi xmlns:a14="http://schemas.microsoft.com/office/drawing/2010/main" val="0"/>
              </a:ext>
            </a:extLst>
          </a:blip>
          <a:srcRect t="6720" b="12967"/>
          <a:stretch/>
        </p:blipFill>
        <p:spPr bwMode="auto">
          <a:xfrm>
            <a:off x="1" y="6252661"/>
            <a:ext cx="1770593" cy="56354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6" descr="10 Benefits Of Formative Assessments | Edsembli">
            <a:extLst>
              <a:ext uri="{FF2B5EF4-FFF2-40B4-BE49-F238E27FC236}">
                <a16:creationId xmlns:a16="http://schemas.microsoft.com/office/drawing/2014/main" id="{7DC85934-571B-2DC3-D454-D867E0CAC16A}"/>
              </a:ext>
            </a:extLst>
          </p:cNvPr>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1770594" y="6253408"/>
            <a:ext cx="2040420" cy="56354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0" descr="SLAM Logo">
            <a:extLst>
              <a:ext uri="{FF2B5EF4-FFF2-40B4-BE49-F238E27FC236}">
                <a16:creationId xmlns:a16="http://schemas.microsoft.com/office/drawing/2014/main" id="{0CEFBDCF-3ABB-3ED2-C2A6-7661A9B91F8B}"/>
              </a:ext>
            </a:extLst>
          </p:cNvPr>
          <p:cNvPicPr>
            <a:picLocks noChangeAspect="1" noChangeArrowheads="1"/>
          </p:cNvPicPr>
          <p:nvPr userDrawn="1"/>
        </p:nvPicPr>
        <p:blipFill rotWithShape="1">
          <a:blip r:embed="rId9">
            <a:extLst>
              <a:ext uri="{28A0092B-C50C-407E-A947-70E740481C1C}">
                <a14:useLocalDpi xmlns:a14="http://schemas.microsoft.com/office/drawing/2010/main" val="0"/>
              </a:ext>
            </a:extLst>
          </a:blip>
          <a:srcRect l="10741" t="42578" r="11209" b="17680"/>
          <a:stretch/>
        </p:blipFill>
        <p:spPr bwMode="auto">
          <a:xfrm>
            <a:off x="4988257" y="6227556"/>
            <a:ext cx="2373126" cy="54819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A30EAE6E-C154-8FAA-2AB4-4F47E80198C9}"/>
              </a:ext>
            </a:extLst>
          </p:cNvPr>
          <p:cNvPicPr>
            <a:picLocks noChangeAspect="1"/>
          </p:cNvPicPr>
          <p:nvPr userDrawn="1"/>
        </p:nvPicPr>
        <p:blipFill>
          <a:blip r:embed="rId10"/>
          <a:srcRect l="12055" t="15145" r="12101" b="15435"/>
          <a:stretch/>
        </p:blipFill>
        <p:spPr>
          <a:xfrm>
            <a:off x="3874539" y="6154310"/>
            <a:ext cx="1050193" cy="661893"/>
          </a:xfrm>
          <a:prstGeom prst="rect">
            <a:avLst/>
          </a:prstGeom>
        </p:spPr>
      </p:pic>
      <p:pic>
        <p:nvPicPr>
          <p:cNvPr id="7" name="Picture 6" descr="A black and white logo with red and white text&#10;&#10;Description automatically generated">
            <a:extLst>
              <a:ext uri="{FF2B5EF4-FFF2-40B4-BE49-F238E27FC236}">
                <a16:creationId xmlns:a16="http://schemas.microsoft.com/office/drawing/2014/main" id="{C630C502-F506-F623-C844-E504719E18C2}"/>
              </a:ext>
            </a:extLst>
          </p:cNvPr>
          <p:cNvPicPr>
            <a:picLocks noChangeAspect="1"/>
          </p:cNvPicPr>
          <p:nvPr userDrawn="1"/>
        </p:nvPicPr>
        <p:blipFill>
          <a:blip r:embed="rId11"/>
          <a:srcRect t="28912" b="26872"/>
          <a:stretch/>
        </p:blipFill>
        <p:spPr>
          <a:xfrm>
            <a:off x="9319491" y="6012942"/>
            <a:ext cx="2872509" cy="901330"/>
          </a:xfrm>
          <a:prstGeom prst="rect">
            <a:avLst/>
          </a:prstGeom>
        </p:spPr>
      </p:pic>
    </p:spTree>
    <p:extLst>
      <p:ext uri="{BB962C8B-B14F-4D97-AF65-F5344CB8AC3E}">
        <p14:creationId xmlns:p14="http://schemas.microsoft.com/office/powerpoint/2010/main" val="1788353970"/>
      </p:ext>
    </p:extLst>
  </p:cSld>
  <p:clrMap bg1="lt1" tx1="dk1" bg2="lt2" tx2="dk2" accent1="accent1" accent2="accent2" accent3="accent3" accent4="accent4" accent5="accent5" accent6="accent6" hlink="hlink" folHlink="folHlink"/>
  <p:sldLayoutIdLst>
    <p:sldLayoutId id="2147483700" r:id="rId1"/>
    <p:sldLayoutId id="2147483665" r:id="rId2"/>
    <p:sldLayoutId id="2147483651" r:id="rId3"/>
    <p:sldLayoutId id="2147483649" r:id="rId4"/>
  </p:sldLayoutIdLst>
  <p:hf hdr="0" dt="0"/>
  <p:txStyles>
    <p:titleStyle>
      <a:lvl1pPr algn="l" defTabSz="914400" rtl="0" eaLnBrk="1" latinLnBrk="0" hangingPunct="1">
        <a:lnSpc>
          <a:spcPct val="90000"/>
        </a:lnSpc>
        <a:spcBef>
          <a:spcPct val="0"/>
        </a:spcBef>
        <a:buNone/>
        <a:defRPr sz="4000" b="1" i="0" kern="1200" cap="all" spc="600" baseline="0">
          <a:solidFill>
            <a:schemeClr val="tx1"/>
          </a:solidFill>
          <a:latin typeface="+mj-lt"/>
          <a:ea typeface="+mj-ea"/>
          <a:cs typeface="Arial Black" panose="020B0604020202020204" pitchFamily="34" charset="0"/>
        </a:defRPr>
      </a:lvl1pPr>
    </p:titleStyle>
    <p:bodyStyle>
      <a:lvl1pPr marL="342900" indent="-342900" algn="l" defTabSz="914400" rtl="0" eaLnBrk="1" latinLnBrk="0" hangingPunct="1">
        <a:lnSpc>
          <a:spcPct val="100000"/>
        </a:lnSpc>
        <a:spcBef>
          <a:spcPts val="1000"/>
        </a:spcBef>
        <a:buClr>
          <a:srgbClr val="CB2027"/>
        </a:buClr>
        <a:buFont typeface="Wingdings" panose="05000000000000000000" pitchFamily="2" charset="2"/>
        <a:buChar char="§"/>
        <a:defRPr sz="2400" b="0" i="0" kern="1200">
          <a:solidFill>
            <a:schemeClr val="tx1"/>
          </a:solidFill>
          <a:latin typeface="Arial" panose="020B0604020202020204" pitchFamily="34" charset="0"/>
          <a:ea typeface="+mn-ea"/>
          <a:cs typeface="Arial" panose="020B0604020202020204" pitchFamily="34" charset="0"/>
        </a:defRPr>
      </a:lvl1pPr>
      <a:lvl2pPr marL="800100" indent="-342900" algn="l" defTabSz="914400" rtl="0" eaLnBrk="1" latinLnBrk="0" hangingPunct="1">
        <a:lnSpc>
          <a:spcPct val="100000"/>
        </a:lnSpc>
        <a:spcBef>
          <a:spcPts val="500"/>
        </a:spcBef>
        <a:buClr>
          <a:srgbClr val="CB2027"/>
        </a:buClr>
        <a:buFont typeface="Wingdings" panose="05000000000000000000" pitchFamily="2" charset="2"/>
        <a:buChar char="§"/>
        <a:defRPr sz="2200" b="0" i="0" kern="1200">
          <a:solidFill>
            <a:schemeClr val="tx1"/>
          </a:solidFill>
          <a:latin typeface="Arial" panose="020B0604020202020204" pitchFamily="34" charset="0"/>
          <a:ea typeface="+mn-ea"/>
          <a:cs typeface="Arial" panose="020B0604020202020204" pitchFamily="34" charset="0"/>
        </a:defRPr>
      </a:lvl2pPr>
      <a:lvl3pPr marL="1257300" indent="-342900" algn="l" defTabSz="914400" rtl="0" eaLnBrk="1" latinLnBrk="0" hangingPunct="1">
        <a:lnSpc>
          <a:spcPct val="100000"/>
        </a:lnSpc>
        <a:spcBef>
          <a:spcPts val="500"/>
        </a:spcBef>
        <a:buClr>
          <a:srgbClr val="CB2027"/>
        </a:buClr>
        <a:buFont typeface="Wingdings" panose="05000000000000000000" pitchFamily="2" charset="2"/>
        <a:buChar char="§"/>
        <a:defRPr sz="2000" b="0" i="0" kern="1200">
          <a:solidFill>
            <a:schemeClr val="tx1"/>
          </a:solidFill>
          <a:latin typeface="Arial" panose="020B0604020202020204" pitchFamily="34" charset="0"/>
          <a:ea typeface="+mn-ea"/>
          <a:cs typeface="Arial" panose="020B0604020202020204" pitchFamily="34" charset="0"/>
        </a:defRPr>
      </a:lvl3pPr>
      <a:lvl4pPr marL="1657350" indent="-285750" algn="l" defTabSz="914400" rtl="0" eaLnBrk="1" latinLnBrk="0" hangingPunct="1">
        <a:lnSpc>
          <a:spcPct val="100000"/>
        </a:lnSpc>
        <a:spcBef>
          <a:spcPts val="500"/>
        </a:spcBef>
        <a:buClr>
          <a:srgbClr val="CB2027"/>
        </a:buClr>
        <a:buFont typeface="Wingdings" panose="05000000000000000000" pitchFamily="2" charset="2"/>
        <a:buChar char="§"/>
        <a:defRPr sz="1800" b="0" i="0" kern="1200">
          <a:solidFill>
            <a:schemeClr val="tx1"/>
          </a:solidFill>
          <a:latin typeface="Arial" panose="020B0604020202020204" pitchFamily="34" charset="0"/>
          <a:ea typeface="+mn-ea"/>
          <a:cs typeface="Arial" panose="020B0604020202020204" pitchFamily="34" charset="0"/>
        </a:defRPr>
      </a:lvl4pPr>
      <a:lvl5pPr marL="2114550" indent="-285750" algn="l" defTabSz="914400" rtl="0" eaLnBrk="1" latinLnBrk="0" hangingPunct="1">
        <a:lnSpc>
          <a:spcPct val="100000"/>
        </a:lnSpc>
        <a:spcBef>
          <a:spcPts val="500"/>
        </a:spcBef>
        <a:buClr>
          <a:srgbClr val="CB2027"/>
        </a:buClr>
        <a:buFont typeface="Wingdings" panose="05000000000000000000" pitchFamily="2" charset="2"/>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A4A3A4"/>
          </p15:clr>
        </p15:guide>
        <p15:guide id="4" orient="horz" pos="1152" userDrawn="1">
          <p15:clr>
            <a:srgbClr val="547EBF"/>
          </p15:clr>
        </p15:guide>
        <p15:guide id="5" pos="7440" userDrawn="1">
          <p15:clr>
            <a:srgbClr val="547EBF"/>
          </p15:clr>
        </p15:guide>
        <p15:guide id="6" orient="horz" pos="4080" userDrawn="1">
          <p15:clr>
            <a:srgbClr val="547EBF"/>
          </p15:clr>
        </p15:guide>
        <p15:guide id="19" userDrawn="1">
          <p15:clr>
            <a:srgbClr val="547EBF"/>
          </p15:clr>
        </p15:guide>
        <p15:guide id="20" pos="7680" userDrawn="1">
          <p15:clr>
            <a:srgbClr val="547EBF"/>
          </p15:clr>
        </p15:guide>
        <p15:guide id="21" pos="528" userDrawn="1">
          <p15:clr>
            <a:srgbClr val="547EBF"/>
          </p15:clr>
        </p15:guide>
        <p15:guide id="22" pos="6912" userDrawn="1">
          <p15:clr>
            <a:srgbClr val="547EBF"/>
          </p15:clr>
        </p15:guide>
        <p15:guide id="23" orient="horz" pos="240" userDrawn="1">
          <p15:clr>
            <a:srgbClr val="547EBF"/>
          </p15:clr>
        </p15:guide>
        <p15:guide id="25" orient="horz" pos="552" userDrawn="1">
          <p15:clr>
            <a:srgbClr val="547EBF"/>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 name="Picture 5" descr="A black and red rectangle&#10;&#10;Description automatically generated">
            <a:extLst>
              <a:ext uri="{FF2B5EF4-FFF2-40B4-BE49-F238E27FC236}">
                <a16:creationId xmlns:a16="http://schemas.microsoft.com/office/drawing/2014/main" id="{F929F1C1-8D6F-92C5-22BF-059C9895FDA9}"/>
              </a:ext>
            </a:extLst>
          </p:cNvPr>
          <p:cNvPicPr>
            <a:picLocks noGrp="1" noRot="1" noChangeAspect="1" noMove="1" noResize="1" noEditPoints="1" noAdjustHandles="1" noChangeArrowheads="1" noChangeShapeType="1" noCrop="1"/>
          </p:cNvPicPr>
          <p:nvPr userDrawn="1"/>
        </p:nvPicPr>
        <p:blipFill rotWithShape="1">
          <a:blip r:embed="rId17"/>
          <a:srcRect b="72243"/>
          <a:stretch/>
        </p:blipFill>
        <p:spPr>
          <a:xfrm>
            <a:off x="0" y="-13046"/>
            <a:ext cx="12195810" cy="725170"/>
          </a:xfrm>
          <a:prstGeom prst="rect">
            <a:avLst/>
          </a:prstGeom>
        </p:spPr>
      </p:pic>
      <p:sp>
        <p:nvSpPr>
          <p:cNvPr id="9" name="Rectangle 8">
            <a:extLst>
              <a:ext uri="{FF2B5EF4-FFF2-40B4-BE49-F238E27FC236}">
                <a16:creationId xmlns:a16="http://schemas.microsoft.com/office/drawing/2014/main" id="{A59918A8-7BC7-6CFA-D5CB-B362289D15C4}"/>
              </a:ext>
            </a:extLst>
          </p:cNvPr>
          <p:cNvSpPr>
            <a:spLocks noGrp="1" noRot="1" noMove="1" noResize="1" noEditPoints="1" noAdjustHandles="1" noChangeArrowheads="1" noChangeShapeType="1"/>
          </p:cNvSpPr>
          <p:nvPr userDrawn="1"/>
        </p:nvSpPr>
        <p:spPr>
          <a:xfrm>
            <a:off x="0" y="5608320"/>
            <a:ext cx="12192000" cy="345440"/>
          </a:xfrm>
          <a:prstGeom prst="rect">
            <a:avLst/>
          </a:prstGeom>
          <a:solidFill>
            <a:srgbClr val="CB202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4" name="Picture 3" descr="A black and white logo with red and white text&#10;&#10;Description automatically generated">
            <a:extLst>
              <a:ext uri="{FF2B5EF4-FFF2-40B4-BE49-F238E27FC236}">
                <a16:creationId xmlns:a16="http://schemas.microsoft.com/office/drawing/2014/main" id="{D086E2A4-73F7-405D-4CB3-F150FDB38E7B}"/>
              </a:ext>
            </a:extLst>
          </p:cNvPr>
          <p:cNvPicPr>
            <a:picLocks noChangeAspect="1"/>
          </p:cNvPicPr>
          <p:nvPr userDrawn="1"/>
        </p:nvPicPr>
        <p:blipFill>
          <a:blip r:embed="rId18"/>
          <a:srcRect t="28912" b="26872"/>
          <a:stretch/>
        </p:blipFill>
        <p:spPr>
          <a:xfrm>
            <a:off x="9319491" y="6012942"/>
            <a:ext cx="2872509" cy="901330"/>
          </a:xfrm>
          <a:prstGeom prst="rect">
            <a:avLst/>
          </a:prstGeom>
        </p:spPr>
      </p:pic>
      <p:pic>
        <p:nvPicPr>
          <p:cNvPr id="7" name="Picture 4" descr="CANOE Supplier">
            <a:extLst>
              <a:ext uri="{FF2B5EF4-FFF2-40B4-BE49-F238E27FC236}">
                <a16:creationId xmlns:a16="http://schemas.microsoft.com/office/drawing/2014/main" id="{868D6628-B3BC-79CD-74E3-AD4595FDC654}"/>
              </a:ext>
            </a:extLst>
          </p:cNvPr>
          <p:cNvPicPr>
            <a:picLocks noChangeAspect="1" noChangeArrowheads="1"/>
          </p:cNvPicPr>
          <p:nvPr userDrawn="1"/>
        </p:nvPicPr>
        <p:blipFill rotWithShape="1">
          <a:blip r:embed="rId19">
            <a:extLst>
              <a:ext uri="{28A0092B-C50C-407E-A947-70E740481C1C}">
                <a14:useLocalDpi xmlns:a14="http://schemas.microsoft.com/office/drawing/2010/main" val="0"/>
              </a:ext>
            </a:extLst>
          </a:blip>
          <a:srcRect t="6720" b="12967"/>
          <a:stretch/>
        </p:blipFill>
        <p:spPr bwMode="auto">
          <a:xfrm>
            <a:off x="1" y="6252661"/>
            <a:ext cx="1770593" cy="56354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10 Benefits Of Formative Assessments | Edsembli">
            <a:extLst>
              <a:ext uri="{FF2B5EF4-FFF2-40B4-BE49-F238E27FC236}">
                <a16:creationId xmlns:a16="http://schemas.microsoft.com/office/drawing/2014/main" id="{E9EAF827-67D0-1D36-28B5-6CCC7D07D62F}"/>
              </a:ext>
            </a:extLst>
          </p:cNvPr>
          <p:cNvPicPr>
            <a:picLocks noChangeAspect="1" noChangeArrowheads="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1770594" y="6253408"/>
            <a:ext cx="2040420" cy="56354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0" descr="SLAM Logo">
            <a:extLst>
              <a:ext uri="{FF2B5EF4-FFF2-40B4-BE49-F238E27FC236}">
                <a16:creationId xmlns:a16="http://schemas.microsoft.com/office/drawing/2014/main" id="{F2B2D6A4-ABA3-043E-23C2-B6279A5EB6C6}"/>
              </a:ext>
            </a:extLst>
          </p:cNvPr>
          <p:cNvPicPr>
            <a:picLocks noChangeAspect="1" noChangeArrowheads="1"/>
          </p:cNvPicPr>
          <p:nvPr userDrawn="1"/>
        </p:nvPicPr>
        <p:blipFill rotWithShape="1">
          <a:blip r:embed="rId21">
            <a:extLst>
              <a:ext uri="{28A0092B-C50C-407E-A947-70E740481C1C}">
                <a14:useLocalDpi xmlns:a14="http://schemas.microsoft.com/office/drawing/2010/main" val="0"/>
              </a:ext>
            </a:extLst>
          </a:blip>
          <a:srcRect l="10741" t="42578" r="11209" b="17680"/>
          <a:stretch/>
        </p:blipFill>
        <p:spPr bwMode="auto">
          <a:xfrm>
            <a:off x="4988257" y="6227556"/>
            <a:ext cx="2373126" cy="54819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5EF63E93-3E87-C321-004D-A670391BBFB1}"/>
              </a:ext>
            </a:extLst>
          </p:cNvPr>
          <p:cNvPicPr>
            <a:picLocks noChangeAspect="1"/>
          </p:cNvPicPr>
          <p:nvPr userDrawn="1"/>
        </p:nvPicPr>
        <p:blipFill>
          <a:blip r:embed="rId22"/>
          <a:srcRect l="12055" t="15145" r="12101" b="15435"/>
          <a:stretch/>
        </p:blipFill>
        <p:spPr>
          <a:xfrm>
            <a:off x="3874539" y="6154310"/>
            <a:ext cx="1050193" cy="661893"/>
          </a:xfrm>
          <a:prstGeom prst="rect">
            <a:avLst/>
          </a:prstGeom>
        </p:spPr>
      </p:pic>
    </p:spTree>
    <p:extLst>
      <p:ext uri="{BB962C8B-B14F-4D97-AF65-F5344CB8AC3E}">
        <p14:creationId xmlns:p14="http://schemas.microsoft.com/office/powerpoint/2010/main" val="1298404044"/>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 id="2147483685" r:id="rId15"/>
  </p:sldLayoutIdLst>
  <p:hf hdr="0" dt="0"/>
  <p:txStyles>
    <p:titleStyle>
      <a:lvl1pPr algn="l" defTabSz="914400" rtl="0" eaLnBrk="1" latinLnBrk="0" hangingPunct="1">
        <a:lnSpc>
          <a:spcPct val="90000"/>
        </a:lnSpc>
        <a:spcBef>
          <a:spcPct val="0"/>
        </a:spcBef>
        <a:buNone/>
        <a:defRPr sz="4000" b="1" i="0" kern="1200" cap="all" spc="600" baseline="0">
          <a:solidFill>
            <a:schemeClr val="tx1"/>
          </a:solidFill>
          <a:latin typeface="+mj-lt"/>
          <a:ea typeface="+mj-ea"/>
          <a:cs typeface="Arial Black" panose="020B0604020202020204" pitchFamily="34" charset="0"/>
        </a:defRPr>
      </a:lvl1pPr>
    </p:titleStyle>
    <p:bodyStyle>
      <a:lvl1pPr marL="342900" indent="-342900" algn="l" defTabSz="914400" rtl="0" eaLnBrk="1" latinLnBrk="0" hangingPunct="1">
        <a:lnSpc>
          <a:spcPct val="100000"/>
        </a:lnSpc>
        <a:spcBef>
          <a:spcPts val="1000"/>
        </a:spcBef>
        <a:buClr>
          <a:srgbClr val="CB2027"/>
        </a:buClr>
        <a:buFont typeface="Wingdings" panose="05000000000000000000" pitchFamily="2" charset="2"/>
        <a:buChar char="§"/>
        <a:defRPr sz="2400" b="0" i="0" kern="1200">
          <a:solidFill>
            <a:schemeClr val="tx1"/>
          </a:solidFill>
          <a:latin typeface="Arial" panose="020B0604020202020204" pitchFamily="34" charset="0"/>
          <a:ea typeface="+mn-ea"/>
          <a:cs typeface="Arial" panose="020B0604020202020204" pitchFamily="34" charset="0"/>
        </a:defRPr>
      </a:lvl1pPr>
      <a:lvl2pPr marL="800100" indent="-342900" algn="l" defTabSz="914400" rtl="0" eaLnBrk="1" latinLnBrk="0" hangingPunct="1">
        <a:lnSpc>
          <a:spcPct val="100000"/>
        </a:lnSpc>
        <a:spcBef>
          <a:spcPts val="500"/>
        </a:spcBef>
        <a:buClr>
          <a:srgbClr val="CB2027"/>
        </a:buClr>
        <a:buFont typeface="Wingdings" panose="05000000000000000000" pitchFamily="2" charset="2"/>
        <a:buChar char="§"/>
        <a:defRPr sz="2200" b="0" i="0" kern="1200">
          <a:solidFill>
            <a:schemeClr val="tx1"/>
          </a:solidFill>
          <a:latin typeface="Arial" panose="020B0604020202020204" pitchFamily="34" charset="0"/>
          <a:ea typeface="+mn-ea"/>
          <a:cs typeface="Arial" panose="020B0604020202020204" pitchFamily="34" charset="0"/>
        </a:defRPr>
      </a:lvl2pPr>
      <a:lvl3pPr marL="1257300" indent="-342900" algn="l" defTabSz="914400" rtl="0" eaLnBrk="1" latinLnBrk="0" hangingPunct="1">
        <a:lnSpc>
          <a:spcPct val="100000"/>
        </a:lnSpc>
        <a:spcBef>
          <a:spcPts val="500"/>
        </a:spcBef>
        <a:buClr>
          <a:srgbClr val="CB2027"/>
        </a:buClr>
        <a:buFont typeface="Wingdings" panose="05000000000000000000" pitchFamily="2" charset="2"/>
        <a:buChar char="§"/>
        <a:defRPr sz="2000" b="0" i="0" kern="1200">
          <a:solidFill>
            <a:schemeClr val="tx1"/>
          </a:solidFill>
          <a:latin typeface="Arial" panose="020B0604020202020204" pitchFamily="34" charset="0"/>
          <a:ea typeface="+mn-ea"/>
          <a:cs typeface="Arial" panose="020B0604020202020204" pitchFamily="34" charset="0"/>
        </a:defRPr>
      </a:lvl3pPr>
      <a:lvl4pPr marL="1657350" indent="-285750" algn="l" defTabSz="914400" rtl="0" eaLnBrk="1" latinLnBrk="0" hangingPunct="1">
        <a:lnSpc>
          <a:spcPct val="100000"/>
        </a:lnSpc>
        <a:spcBef>
          <a:spcPts val="500"/>
        </a:spcBef>
        <a:buClr>
          <a:srgbClr val="CB2027"/>
        </a:buClr>
        <a:buFont typeface="Wingdings" panose="05000000000000000000" pitchFamily="2" charset="2"/>
        <a:buChar char="§"/>
        <a:defRPr sz="1800" b="0" i="0" kern="1200">
          <a:solidFill>
            <a:schemeClr val="tx1"/>
          </a:solidFill>
          <a:latin typeface="Arial" panose="020B0604020202020204" pitchFamily="34" charset="0"/>
          <a:ea typeface="+mn-ea"/>
          <a:cs typeface="Arial" panose="020B0604020202020204" pitchFamily="34" charset="0"/>
        </a:defRPr>
      </a:lvl4pPr>
      <a:lvl5pPr marL="2114550" indent="-285750" algn="l" defTabSz="914400" rtl="0" eaLnBrk="1" latinLnBrk="0" hangingPunct="1">
        <a:lnSpc>
          <a:spcPct val="100000"/>
        </a:lnSpc>
        <a:spcBef>
          <a:spcPts val="500"/>
        </a:spcBef>
        <a:buClr>
          <a:srgbClr val="CB2027"/>
        </a:buClr>
        <a:buFont typeface="Wingdings" panose="05000000000000000000" pitchFamily="2" charset="2"/>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A4A3A4"/>
          </p15:clr>
        </p15:guide>
        <p15:guide id="4" orient="horz" pos="1152">
          <p15:clr>
            <a:srgbClr val="547EBF"/>
          </p15:clr>
        </p15:guide>
        <p15:guide id="5" pos="7440">
          <p15:clr>
            <a:srgbClr val="547EBF"/>
          </p15:clr>
        </p15:guide>
        <p15:guide id="6" orient="horz" pos="4080">
          <p15:clr>
            <a:srgbClr val="547EBF"/>
          </p15:clr>
        </p15:guide>
        <p15:guide id="19">
          <p15:clr>
            <a:srgbClr val="547EBF"/>
          </p15:clr>
        </p15:guide>
        <p15:guide id="20" pos="7680">
          <p15:clr>
            <a:srgbClr val="547EBF"/>
          </p15:clr>
        </p15:guide>
        <p15:guide id="21" pos="528">
          <p15:clr>
            <a:srgbClr val="547EBF"/>
          </p15:clr>
        </p15:guide>
        <p15:guide id="22" pos="6912">
          <p15:clr>
            <a:srgbClr val="547EBF"/>
          </p15:clr>
        </p15:guide>
        <p15:guide id="23" orient="horz" pos="240">
          <p15:clr>
            <a:srgbClr val="547EBF"/>
          </p15:clr>
        </p15:guide>
        <p15:guide id="25" orient="horz" pos="552">
          <p15:clr>
            <a:srgbClr val="547EBF"/>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 name="Picture 5" descr="A black and red rectangle&#10;&#10;Description automatically generated">
            <a:extLst>
              <a:ext uri="{FF2B5EF4-FFF2-40B4-BE49-F238E27FC236}">
                <a16:creationId xmlns:a16="http://schemas.microsoft.com/office/drawing/2014/main" id="{F929F1C1-8D6F-92C5-22BF-059C9895FDA9}"/>
              </a:ext>
            </a:extLst>
          </p:cNvPr>
          <p:cNvPicPr>
            <a:picLocks noChangeAspect="1"/>
          </p:cNvPicPr>
          <p:nvPr userDrawn="1"/>
        </p:nvPicPr>
        <p:blipFill rotWithShape="1">
          <a:blip r:embed="rId3"/>
          <a:srcRect b="72243"/>
          <a:stretch/>
        </p:blipFill>
        <p:spPr>
          <a:xfrm>
            <a:off x="0" y="-3810"/>
            <a:ext cx="12195810" cy="725170"/>
          </a:xfrm>
          <a:prstGeom prst="rect">
            <a:avLst/>
          </a:prstGeom>
        </p:spPr>
      </p:pic>
      <p:sp>
        <p:nvSpPr>
          <p:cNvPr id="9" name="Rectangle 8">
            <a:extLst>
              <a:ext uri="{FF2B5EF4-FFF2-40B4-BE49-F238E27FC236}">
                <a16:creationId xmlns:a16="http://schemas.microsoft.com/office/drawing/2014/main" id="{A59918A8-7BC7-6CFA-D5CB-B362289D15C4}"/>
              </a:ext>
            </a:extLst>
          </p:cNvPr>
          <p:cNvSpPr>
            <a:spLocks/>
          </p:cNvSpPr>
          <p:nvPr userDrawn="1"/>
        </p:nvSpPr>
        <p:spPr>
          <a:xfrm>
            <a:off x="0" y="5608320"/>
            <a:ext cx="12192000" cy="345440"/>
          </a:xfrm>
          <a:prstGeom prst="rect">
            <a:avLst/>
          </a:prstGeom>
          <a:solidFill>
            <a:srgbClr val="CB202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2" name="Picture 1" descr="A black and white logo with red and white text&#10;&#10;Description automatically generated">
            <a:extLst>
              <a:ext uri="{FF2B5EF4-FFF2-40B4-BE49-F238E27FC236}">
                <a16:creationId xmlns:a16="http://schemas.microsoft.com/office/drawing/2014/main" id="{B42F58F1-504A-49CD-5D1E-B69EC62EA6E2}"/>
              </a:ext>
            </a:extLst>
          </p:cNvPr>
          <p:cNvPicPr>
            <a:picLocks noChangeAspect="1"/>
          </p:cNvPicPr>
          <p:nvPr userDrawn="1"/>
        </p:nvPicPr>
        <p:blipFill>
          <a:blip r:embed="rId4"/>
          <a:srcRect t="28912" b="26872"/>
          <a:stretch/>
        </p:blipFill>
        <p:spPr>
          <a:xfrm>
            <a:off x="9319491" y="6012942"/>
            <a:ext cx="2872509" cy="901330"/>
          </a:xfrm>
          <a:prstGeom prst="rect">
            <a:avLst/>
          </a:prstGeom>
        </p:spPr>
      </p:pic>
      <p:pic>
        <p:nvPicPr>
          <p:cNvPr id="5" name="Picture 4" descr="CANOE Supplier">
            <a:extLst>
              <a:ext uri="{FF2B5EF4-FFF2-40B4-BE49-F238E27FC236}">
                <a16:creationId xmlns:a16="http://schemas.microsoft.com/office/drawing/2014/main" id="{A590B9E7-BC0A-A73B-73BD-FC1AEA4DAE6C}"/>
              </a:ext>
            </a:extLst>
          </p:cNvPr>
          <p:cNvPicPr>
            <a:picLocks noChangeAspect="1" noChangeArrowheads="1"/>
          </p:cNvPicPr>
          <p:nvPr userDrawn="1"/>
        </p:nvPicPr>
        <p:blipFill rotWithShape="1">
          <a:blip r:embed="rId5">
            <a:extLst>
              <a:ext uri="{28A0092B-C50C-407E-A947-70E740481C1C}">
                <a14:useLocalDpi xmlns:a14="http://schemas.microsoft.com/office/drawing/2010/main" val="0"/>
              </a:ext>
            </a:extLst>
          </a:blip>
          <a:srcRect t="6720" b="12967"/>
          <a:stretch/>
        </p:blipFill>
        <p:spPr bwMode="auto">
          <a:xfrm>
            <a:off x="1" y="6252661"/>
            <a:ext cx="1770593" cy="56354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10 Benefits Of Formative Assessments | Edsembli">
            <a:extLst>
              <a:ext uri="{FF2B5EF4-FFF2-40B4-BE49-F238E27FC236}">
                <a16:creationId xmlns:a16="http://schemas.microsoft.com/office/drawing/2014/main" id="{E441780B-A353-E389-4463-12571B094955}"/>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770594" y="6253408"/>
            <a:ext cx="2040420" cy="56354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SLAM Logo">
            <a:extLst>
              <a:ext uri="{FF2B5EF4-FFF2-40B4-BE49-F238E27FC236}">
                <a16:creationId xmlns:a16="http://schemas.microsoft.com/office/drawing/2014/main" id="{D1C5EADE-FD82-CB77-9B0A-B2ED21E3BFA4}"/>
              </a:ext>
            </a:extLst>
          </p:cNvPr>
          <p:cNvPicPr>
            <a:picLocks noChangeAspect="1" noChangeArrowheads="1"/>
          </p:cNvPicPr>
          <p:nvPr userDrawn="1"/>
        </p:nvPicPr>
        <p:blipFill rotWithShape="1">
          <a:blip r:embed="rId7">
            <a:extLst>
              <a:ext uri="{28A0092B-C50C-407E-A947-70E740481C1C}">
                <a14:useLocalDpi xmlns:a14="http://schemas.microsoft.com/office/drawing/2010/main" val="0"/>
              </a:ext>
            </a:extLst>
          </a:blip>
          <a:srcRect l="10741" t="42578" r="11209" b="17680"/>
          <a:stretch/>
        </p:blipFill>
        <p:spPr bwMode="auto">
          <a:xfrm>
            <a:off x="4988257" y="6227556"/>
            <a:ext cx="2373126" cy="54819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BAF9F479-56AF-272E-6D14-8E3800CF5AE9}"/>
              </a:ext>
            </a:extLst>
          </p:cNvPr>
          <p:cNvPicPr>
            <a:picLocks noChangeAspect="1"/>
          </p:cNvPicPr>
          <p:nvPr userDrawn="1"/>
        </p:nvPicPr>
        <p:blipFill>
          <a:blip r:embed="rId8"/>
          <a:srcRect l="12055" t="15145" r="12101" b="15435"/>
          <a:stretch/>
        </p:blipFill>
        <p:spPr>
          <a:xfrm>
            <a:off x="3874539" y="6154310"/>
            <a:ext cx="1050193" cy="661893"/>
          </a:xfrm>
          <a:prstGeom prst="rect">
            <a:avLst/>
          </a:prstGeom>
        </p:spPr>
      </p:pic>
    </p:spTree>
    <p:extLst>
      <p:ext uri="{BB962C8B-B14F-4D97-AF65-F5344CB8AC3E}">
        <p14:creationId xmlns:p14="http://schemas.microsoft.com/office/powerpoint/2010/main" val="86549131"/>
      </p:ext>
    </p:extLst>
  </p:cSld>
  <p:clrMap bg1="lt1" tx1="dk1" bg2="lt2" tx2="dk2" accent1="accent1" accent2="accent2" accent3="accent3" accent4="accent4" accent5="accent5" accent6="accent6" hlink="hlink" folHlink="folHlink"/>
  <p:sldLayoutIdLst>
    <p:sldLayoutId id="2147483687" r:id="rId1"/>
  </p:sldLayoutIdLst>
  <p:hf hdr="0" dt="0"/>
  <p:txStyles>
    <p:titleStyle>
      <a:lvl1pPr algn="l" defTabSz="914400" rtl="0" eaLnBrk="1" latinLnBrk="0" hangingPunct="1">
        <a:lnSpc>
          <a:spcPct val="90000"/>
        </a:lnSpc>
        <a:spcBef>
          <a:spcPct val="0"/>
        </a:spcBef>
        <a:buNone/>
        <a:defRPr sz="4000" b="1" i="0" kern="1200" cap="all" spc="600" baseline="0">
          <a:solidFill>
            <a:schemeClr val="tx1"/>
          </a:solidFill>
          <a:latin typeface="+mj-lt"/>
          <a:ea typeface="+mj-ea"/>
          <a:cs typeface="Arial Black" panose="020B0604020202020204" pitchFamily="34" charset="0"/>
        </a:defRPr>
      </a:lvl1pPr>
    </p:titleStyle>
    <p:bodyStyle>
      <a:lvl1pPr marL="342900" indent="-342900" algn="l" defTabSz="914400" rtl="0" eaLnBrk="1" latinLnBrk="0" hangingPunct="1">
        <a:lnSpc>
          <a:spcPct val="100000"/>
        </a:lnSpc>
        <a:spcBef>
          <a:spcPts val="1000"/>
        </a:spcBef>
        <a:buClr>
          <a:srgbClr val="CB2027"/>
        </a:buClr>
        <a:buFont typeface="Wingdings" panose="05000000000000000000" pitchFamily="2" charset="2"/>
        <a:buChar char="§"/>
        <a:defRPr sz="2400" b="0" i="0" kern="1200">
          <a:solidFill>
            <a:schemeClr val="tx1"/>
          </a:solidFill>
          <a:latin typeface="Arial" panose="020B0604020202020204" pitchFamily="34" charset="0"/>
          <a:ea typeface="+mn-ea"/>
          <a:cs typeface="Arial" panose="020B0604020202020204" pitchFamily="34" charset="0"/>
        </a:defRPr>
      </a:lvl1pPr>
      <a:lvl2pPr marL="800100" indent="-342900" algn="l" defTabSz="914400" rtl="0" eaLnBrk="1" latinLnBrk="0" hangingPunct="1">
        <a:lnSpc>
          <a:spcPct val="100000"/>
        </a:lnSpc>
        <a:spcBef>
          <a:spcPts val="500"/>
        </a:spcBef>
        <a:buClr>
          <a:srgbClr val="CB2027"/>
        </a:buClr>
        <a:buFont typeface="Wingdings" panose="05000000000000000000" pitchFamily="2" charset="2"/>
        <a:buChar char="§"/>
        <a:defRPr sz="2200" b="0" i="0" kern="1200">
          <a:solidFill>
            <a:schemeClr val="tx1"/>
          </a:solidFill>
          <a:latin typeface="Arial" panose="020B0604020202020204" pitchFamily="34" charset="0"/>
          <a:ea typeface="+mn-ea"/>
          <a:cs typeface="Arial" panose="020B0604020202020204" pitchFamily="34" charset="0"/>
        </a:defRPr>
      </a:lvl2pPr>
      <a:lvl3pPr marL="1257300" indent="-342900" algn="l" defTabSz="914400" rtl="0" eaLnBrk="1" latinLnBrk="0" hangingPunct="1">
        <a:lnSpc>
          <a:spcPct val="100000"/>
        </a:lnSpc>
        <a:spcBef>
          <a:spcPts val="500"/>
        </a:spcBef>
        <a:buClr>
          <a:srgbClr val="CB2027"/>
        </a:buClr>
        <a:buFont typeface="Wingdings" panose="05000000000000000000" pitchFamily="2" charset="2"/>
        <a:buChar char="§"/>
        <a:defRPr sz="2000" b="0" i="0" kern="1200">
          <a:solidFill>
            <a:schemeClr val="tx1"/>
          </a:solidFill>
          <a:latin typeface="Arial" panose="020B0604020202020204" pitchFamily="34" charset="0"/>
          <a:ea typeface="+mn-ea"/>
          <a:cs typeface="Arial" panose="020B0604020202020204" pitchFamily="34" charset="0"/>
        </a:defRPr>
      </a:lvl3pPr>
      <a:lvl4pPr marL="1657350" indent="-285750" algn="l" defTabSz="914400" rtl="0" eaLnBrk="1" latinLnBrk="0" hangingPunct="1">
        <a:lnSpc>
          <a:spcPct val="100000"/>
        </a:lnSpc>
        <a:spcBef>
          <a:spcPts val="500"/>
        </a:spcBef>
        <a:buClr>
          <a:srgbClr val="CB2027"/>
        </a:buClr>
        <a:buFont typeface="Wingdings" panose="05000000000000000000" pitchFamily="2" charset="2"/>
        <a:buChar char="§"/>
        <a:defRPr sz="1800" b="0" i="0" kern="1200">
          <a:solidFill>
            <a:schemeClr val="tx1"/>
          </a:solidFill>
          <a:latin typeface="Arial" panose="020B0604020202020204" pitchFamily="34" charset="0"/>
          <a:ea typeface="+mn-ea"/>
          <a:cs typeface="Arial" panose="020B0604020202020204" pitchFamily="34" charset="0"/>
        </a:defRPr>
      </a:lvl4pPr>
      <a:lvl5pPr marL="2114550" indent="-285750" algn="l" defTabSz="914400" rtl="0" eaLnBrk="1" latinLnBrk="0" hangingPunct="1">
        <a:lnSpc>
          <a:spcPct val="100000"/>
        </a:lnSpc>
        <a:spcBef>
          <a:spcPts val="500"/>
        </a:spcBef>
        <a:buClr>
          <a:srgbClr val="CB2027"/>
        </a:buClr>
        <a:buFont typeface="Wingdings" panose="05000000000000000000" pitchFamily="2" charset="2"/>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A4A3A4"/>
          </p15:clr>
        </p15:guide>
        <p15:guide id="4" orient="horz" pos="1152">
          <p15:clr>
            <a:srgbClr val="547EBF"/>
          </p15:clr>
        </p15:guide>
        <p15:guide id="5" pos="7440">
          <p15:clr>
            <a:srgbClr val="547EBF"/>
          </p15:clr>
        </p15:guide>
        <p15:guide id="6" orient="horz" pos="4080">
          <p15:clr>
            <a:srgbClr val="547EBF"/>
          </p15:clr>
        </p15:guide>
        <p15:guide id="19">
          <p15:clr>
            <a:srgbClr val="547EBF"/>
          </p15:clr>
        </p15:guide>
        <p15:guide id="20" pos="7680">
          <p15:clr>
            <a:srgbClr val="547EBF"/>
          </p15:clr>
        </p15:guide>
        <p15:guide id="21" pos="528">
          <p15:clr>
            <a:srgbClr val="547EBF"/>
          </p15:clr>
        </p15:guide>
        <p15:guide id="22" pos="6912">
          <p15:clr>
            <a:srgbClr val="547EBF"/>
          </p15:clr>
        </p15:guide>
        <p15:guide id="23" orient="horz" pos="240">
          <p15:clr>
            <a:srgbClr val="547EBF"/>
          </p15:clr>
        </p15:guide>
        <p15:guide id="25" orient="horz" pos="552">
          <p15:clr>
            <a:srgbClr val="547EBF"/>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 name="Picture 5" descr="A black and red rectangle&#10;&#10;Description automatically generated">
            <a:extLst>
              <a:ext uri="{FF2B5EF4-FFF2-40B4-BE49-F238E27FC236}">
                <a16:creationId xmlns:a16="http://schemas.microsoft.com/office/drawing/2014/main" id="{F929F1C1-8D6F-92C5-22BF-059C9895FDA9}"/>
              </a:ext>
            </a:extLst>
          </p:cNvPr>
          <p:cNvPicPr>
            <a:picLocks noChangeAspect="1"/>
          </p:cNvPicPr>
          <p:nvPr userDrawn="1"/>
        </p:nvPicPr>
        <p:blipFill rotWithShape="1">
          <a:blip r:embed="rId19"/>
          <a:srcRect b="72243"/>
          <a:stretch/>
        </p:blipFill>
        <p:spPr>
          <a:xfrm>
            <a:off x="0" y="-3810"/>
            <a:ext cx="12195810" cy="725170"/>
          </a:xfrm>
          <a:prstGeom prst="rect">
            <a:avLst/>
          </a:prstGeom>
        </p:spPr>
      </p:pic>
      <p:sp>
        <p:nvSpPr>
          <p:cNvPr id="9" name="Rectangle 8">
            <a:extLst>
              <a:ext uri="{FF2B5EF4-FFF2-40B4-BE49-F238E27FC236}">
                <a16:creationId xmlns:a16="http://schemas.microsoft.com/office/drawing/2014/main" id="{A59918A8-7BC7-6CFA-D5CB-B362289D15C4}"/>
              </a:ext>
            </a:extLst>
          </p:cNvPr>
          <p:cNvSpPr>
            <a:spLocks/>
          </p:cNvSpPr>
          <p:nvPr userDrawn="1"/>
        </p:nvSpPr>
        <p:spPr>
          <a:xfrm>
            <a:off x="0" y="5608320"/>
            <a:ext cx="12192000" cy="345440"/>
          </a:xfrm>
          <a:prstGeom prst="rect">
            <a:avLst/>
          </a:prstGeom>
          <a:solidFill>
            <a:srgbClr val="CB202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2" name="Group 1">
            <a:extLst>
              <a:ext uri="{FF2B5EF4-FFF2-40B4-BE49-F238E27FC236}">
                <a16:creationId xmlns:a16="http://schemas.microsoft.com/office/drawing/2014/main" id="{AE9AE63B-A61E-937B-6E9A-BC5C6D3B76F2}"/>
              </a:ext>
            </a:extLst>
          </p:cNvPr>
          <p:cNvGrpSpPr/>
          <p:nvPr userDrawn="1"/>
        </p:nvGrpSpPr>
        <p:grpSpPr>
          <a:xfrm>
            <a:off x="14726" y="6052988"/>
            <a:ext cx="5357177" cy="786711"/>
            <a:chOff x="14726" y="6052988"/>
            <a:chExt cx="5357177" cy="786711"/>
          </a:xfrm>
        </p:grpSpPr>
        <p:pic>
          <p:nvPicPr>
            <p:cNvPr id="3" name="Picture 2">
              <a:extLst>
                <a:ext uri="{FF2B5EF4-FFF2-40B4-BE49-F238E27FC236}">
                  <a16:creationId xmlns:a16="http://schemas.microsoft.com/office/drawing/2014/main" id="{A6BCF34C-1D66-C09A-EE25-22C2090BD905}"/>
                </a:ext>
              </a:extLst>
            </p:cNvPr>
            <p:cNvPicPr>
              <a:picLocks noChangeAspect="1"/>
            </p:cNvPicPr>
            <p:nvPr userDrawn="1"/>
          </p:nvPicPr>
          <p:blipFill>
            <a:blip r:embed="rId20"/>
            <a:srcRect b="38972"/>
            <a:stretch/>
          </p:blipFill>
          <p:spPr>
            <a:xfrm>
              <a:off x="2029212" y="6135550"/>
              <a:ext cx="2099914" cy="596302"/>
            </a:xfrm>
            <a:prstGeom prst="rect">
              <a:avLst/>
            </a:prstGeom>
          </p:spPr>
        </p:pic>
        <p:pic>
          <p:nvPicPr>
            <p:cNvPr id="4" name="Picture 2" descr="Canoe - Whelen Engineering Company, Inc.">
              <a:extLst>
                <a:ext uri="{FF2B5EF4-FFF2-40B4-BE49-F238E27FC236}">
                  <a16:creationId xmlns:a16="http://schemas.microsoft.com/office/drawing/2014/main" id="{E921A0F0-D224-D648-027E-7717C46FA2BF}"/>
                </a:ext>
              </a:extLst>
            </p:cNvPr>
            <p:cNvPicPr>
              <a:picLocks noChangeAspect="1" noChangeArrowheads="1"/>
            </p:cNvPicPr>
            <p:nvPr userDrawn="1"/>
          </p:nvPicPr>
          <p:blipFill>
            <a:blip r:embed="rId21">
              <a:extLst>
                <a:ext uri="{28A0092B-C50C-407E-A947-70E740481C1C}">
                  <a14:useLocalDpi xmlns:a14="http://schemas.microsoft.com/office/drawing/2010/main" val="0"/>
                </a:ext>
              </a:extLst>
            </a:blip>
            <a:srcRect/>
            <a:stretch>
              <a:fillRect/>
            </a:stretch>
          </p:blipFill>
          <p:spPr bwMode="auto">
            <a:xfrm>
              <a:off x="14726" y="6052988"/>
              <a:ext cx="1955321" cy="78671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Sourcewell contract ID">
              <a:extLst>
                <a:ext uri="{FF2B5EF4-FFF2-40B4-BE49-F238E27FC236}">
                  <a16:creationId xmlns:a16="http://schemas.microsoft.com/office/drawing/2014/main" id="{1B54952D-4812-6DBB-737B-9D23BAF0EF68}"/>
                </a:ext>
              </a:extLst>
            </p:cNvPr>
            <p:cNvPicPr>
              <a:picLocks noChangeAspect="1" noChangeArrowheads="1"/>
            </p:cNvPicPr>
            <p:nvPr userDrawn="1"/>
          </p:nvPicPr>
          <p:blipFill>
            <a:blip r:embed="rId22">
              <a:extLst>
                <a:ext uri="{28A0092B-C50C-407E-A947-70E740481C1C}">
                  <a14:useLocalDpi xmlns:a14="http://schemas.microsoft.com/office/drawing/2010/main" val="0"/>
                </a:ext>
              </a:extLst>
            </a:blip>
            <a:srcRect/>
            <a:stretch>
              <a:fillRect/>
            </a:stretch>
          </p:blipFill>
          <p:spPr bwMode="auto">
            <a:xfrm>
              <a:off x="4206764" y="6052988"/>
              <a:ext cx="1165139" cy="757340"/>
            </a:xfrm>
            <a:prstGeom prst="rect">
              <a:avLst/>
            </a:prstGeom>
            <a:noFill/>
            <a:extLst>
              <a:ext uri="{909E8E84-426E-40DD-AFC4-6F175D3DCCD1}">
                <a14:hiddenFill xmlns:a14="http://schemas.microsoft.com/office/drawing/2010/main">
                  <a:solidFill>
                    <a:srgbClr val="FFFFFF"/>
                  </a:solidFill>
                </a14:hiddenFill>
              </a:ext>
            </a:extLst>
          </p:spPr>
        </p:pic>
      </p:grpSp>
      <p:pic>
        <p:nvPicPr>
          <p:cNvPr id="10" name="Picture 9">
            <a:extLst>
              <a:ext uri="{FF2B5EF4-FFF2-40B4-BE49-F238E27FC236}">
                <a16:creationId xmlns:a16="http://schemas.microsoft.com/office/drawing/2014/main" id="{974AC01F-6069-2E73-9F06-7E233E09471C}"/>
              </a:ext>
            </a:extLst>
          </p:cNvPr>
          <p:cNvPicPr>
            <a:picLocks noChangeAspect="1"/>
          </p:cNvPicPr>
          <p:nvPr userDrawn="1"/>
        </p:nvPicPr>
        <p:blipFill>
          <a:blip r:embed="rId23"/>
          <a:stretch>
            <a:fillRect/>
          </a:stretch>
        </p:blipFill>
        <p:spPr>
          <a:xfrm>
            <a:off x="5449541" y="6141849"/>
            <a:ext cx="2042045" cy="474637"/>
          </a:xfrm>
          <a:prstGeom prst="rect">
            <a:avLst/>
          </a:prstGeom>
        </p:spPr>
      </p:pic>
      <p:pic>
        <p:nvPicPr>
          <p:cNvPr id="8" name="Picture 7">
            <a:extLst>
              <a:ext uri="{FF2B5EF4-FFF2-40B4-BE49-F238E27FC236}">
                <a16:creationId xmlns:a16="http://schemas.microsoft.com/office/drawing/2014/main" id="{FEAA84F7-5AF9-4D2C-3AD8-08AF98545EDA}"/>
              </a:ext>
            </a:extLst>
          </p:cNvPr>
          <p:cNvPicPr>
            <a:picLocks noChangeAspect="1"/>
          </p:cNvPicPr>
          <p:nvPr userDrawn="1"/>
        </p:nvPicPr>
        <p:blipFill>
          <a:blip r:embed="rId24"/>
          <a:srcRect/>
          <a:stretch/>
        </p:blipFill>
        <p:spPr>
          <a:xfrm>
            <a:off x="9818782" y="5953760"/>
            <a:ext cx="2373218" cy="904240"/>
          </a:xfrm>
          <a:prstGeom prst="rect">
            <a:avLst/>
          </a:prstGeom>
        </p:spPr>
      </p:pic>
    </p:spTree>
    <p:extLst>
      <p:ext uri="{BB962C8B-B14F-4D97-AF65-F5344CB8AC3E}">
        <p14:creationId xmlns:p14="http://schemas.microsoft.com/office/powerpoint/2010/main" val="3519946302"/>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717" r:id="rId15"/>
    <p:sldLayoutId id="2147483718" r:id="rId16"/>
    <p:sldLayoutId id="2147483719" r:id="rId17"/>
  </p:sldLayoutIdLst>
  <p:hf hdr="0" dt="0"/>
  <p:txStyles>
    <p:titleStyle>
      <a:lvl1pPr algn="l" defTabSz="914400" rtl="0" eaLnBrk="1" latinLnBrk="0" hangingPunct="1">
        <a:lnSpc>
          <a:spcPct val="90000"/>
        </a:lnSpc>
        <a:spcBef>
          <a:spcPct val="0"/>
        </a:spcBef>
        <a:buNone/>
        <a:defRPr sz="4000" b="1" i="0" kern="1200" cap="all" spc="600" baseline="0">
          <a:solidFill>
            <a:schemeClr val="tx1"/>
          </a:solidFill>
          <a:latin typeface="+mj-lt"/>
          <a:ea typeface="+mj-ea"/>
          <a:cs typeface="Arial Black" panose="020B0604020202020204" pitchFamily="34" charset="0"/>
        </a:defRPr>
      </a:lvl1pPr>
    </p:titleStyle>
    <p:bodyStyle>
      <a:lvl1pPr marL="342900" indent="-342900" algn="l" defTabSz="914400" rtl="0" eaLnBrk="1" latinLnBrk="0" hangingPunct="1">
        <a:lnSpc>
          <a:spcPct val="100000"/>
        </a:lnSpc>
        <a:spcBef>
          <a:spcPts val="1000"/>
        </a:spcBef>
        <a:buClr>
          <a:srgbClr val="CB2027"/>
        </a:buClr>
        <a:buFont typeface="Wingdings" panose="05000000000000000000" pitchFamily="2" charset="2"/>
        <a:buChar char="§"/>
        <a:defRPr sz="2400" b="0" i="0" kern="1200">
          <a:solidFill>
            <a:schemeClr val="tx1"/>
          </a:solidFill>
          <a:latin typeface="Arial" panose="020B0604020202020204" pitchFamily="34" charset="0"/>
          <a:ea typeface="+mn-ea"/>
          <a:cs typeface="Arial" panose="020B0604020202020204" pitchFamily="34" charset="0"/>
        </a:defRPr>
      </a:lvl1pPr>
      <a:lvl2pPr marL="800100" indent="-342900" algn="l" defTabSz="914400" rtl="0" eaLnBrk="1" latinLnBrk="0" hangingPunct="1">
        <a:lnSpc>
          <a:spcPct val="100000"/>
        </a:lnSpc>
        <a:spcBef>
          <a:spcPts val="500"/>
        </a:spcBef>
        <a:buClr>
          <a:srgbClr val="CB2027"/>
        </a:buClr>
        <a:buFont typeface="Wingdings" panose="05000000000000000000" pitchFamily="2" charset="2"/>
        <a:buChar char="§"/>
        <a:defRPr sz="2200" b="0" i="0" kern="1200">
          <a:solidFill>
            <a:schemeClr val="tx1"/>
          </a:solidFill>
          <a:latin typeface="Arial" panose="020B0604020202020204" pitchFamily="34" charset="0"/>
          <a:ea typeface="+mn-ea"/>
          <a:cs typeface="Arial" panose="020B0604020202020204" pitchFamily="34" charset="0"/>
        </a:defRPr>
      </a:lvl2pPr>
      <a:lvl3pPr marL="1257300" indent="-342900" algn="l" defTabSz="914400" rtl="0" eaLnBrk="1" latinLnBrk="0" hangingPunct="1">
        <a:lnSpc>
          <a:spcPct val="100000"/>
        </a:lnSpc>
        <a:spcBef>
          <a:spcPts val="500"/>
        </a:spcBef>
        <a:buClr>
          <a:srgbClr val="CB2027"/>
        </a:buClr>
        <a:buFont typeface="Wingdings" panose="05000000000000000000" pitchFamily="2" charset="2"/>
        <a:buChar char="§"/>
        <a:defRPr sz="2000" b="0" i="0" kern="1200">
          <a:solidFill>
            <a:schemeClr val="tx1"/>
          </a:solidFill>
          <a:latin typeface="Arial" panose="020B0604020202020204" pitchFamily="34" charset="0"/>
          <a:ea typeface="+mn-ea"/>
          <a:cs typeface="Arial" panose="020B0604020202020204" pitchFamily="34" charset="0"/>
        </a:defRPr>
      </a:lvl3pPr>
      <a:lvl4pPr marL="1657350" indent="-285750" algn="l" defTabSz="914400" rtl="0" eaLnBrk="1" latinLnBrk="0" hangingPunct="1">
        <a:lnSpc>
          <a:spcPct val="100000"/>
        </a:lnSpc>
        <a:spcBef>
          <a:spcPts val="500"/>
        </a:spcBef>
        <a:buClr>
          <a:srgbClr val="CB2027"/>
        </a:buClr>
        <a:buFont typeface="Wingdings" panose="05000000000000000000" pitchFamily="2" charset="2"/>
        <a:buChar char="§"/>
        <a:defRPr sz="1800" b="0" i="0" kern="1200">
          <a:solidFill>
            <a:schemeClr val="tx1"/>
          </a:solidFill>
          <a:latin typeface="Arial" panose="020B0604020202020204" pitchFamily="34" charset="0"/>
          <a:ea typeface="+mn-ea"/>
          <a:cs typeface="Arial" panose="020B0604020202020204" pitchFamily="34" charset="0"/>
        </a:defRPr>
      </a:lvl4pPr>
      <a:lvl5pPr marL="2114550" indent="-285750" algn="l" defTabSz="914400" rtl="0" eaLnBrk="1" latinLnBrk="0" hangingPunct="1">
        <a:lnSpc>
          <a:spcPct val="100000"/>
        </a:lnSpc>
        <a:spcBef>
          <a:spcPts val="500"/>
        </a:spcBef>
        <a:buClr>
          <a:srgbClr val="CB2027"/>
        </a:buClr>
        <a:buFont typeface="Wingdings" panose="05000000000000000000" pitchFamily="2" charset="2"/>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A4A3A4"/>
          </p15:clr>
        </p15:guide>
        <p15:guide id="4" orient="horz" pos="1152">
          <p15:clr>
            <a:srgbClr val="547EBF"/>
          </p15:clr>
        </p15:guide>
        <p15:guide id="5" pos="7440">
          <p15:clr>
            <a:srgbClr val="547EBF"/>
          </p15:clr>
        </p15:guide>
        <p15:guide id="6" orient="horz" pos="4080">
          <p15:clr>
            <a:srgbClr val="547EBF"/>
          </p15:clr>
        </p15:guide>
        <p15:guide id="19">
          <p15:clr>
            <a:srgbClr val="547EBF"/>
          </p15:clr>
        </p15:guide>
        <p15:guide id="20" pos="7680">
          <p15:clr>
            <a:srgbClr val="547EBF"/>
          </p15:clr>
        </p15:guide>
        <p15:guide id="21" pos="528">
          <p15:clr>
            <a:srgbClr val="547EBF"/>
          </p15:clr>
        </p15:guide>
        <p15:guide id="22" pos="6912">
          <p15:clr>
            <a:srgbClr val="547EBF"/>
          </p15:clr>
        </p15:guide>
        <p15:guide id="23" orient="horz" pos="240">
          <p15:clr>
            <a:srgbClr val="547EBF"/>
          </p15:clr>
        </p15:guide>
        <p15:guide id="25" orient="horz" pos="552">
          <p15:clr>
            <a:srgbClr val="547EBF"/>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 name="Picture 5" descr="A black and red rectangle&#10;&#10;Description automatically generated">
            <a:extLst>
              <a:ext uri="{FF2B5EF4-FFF2-40B4-BE49-F238E27FC236}">
                <a16:creationId xmlns:a16="http://schemas.microsoft.com/office/drawing/2014/main" id="{F929F1C1-8D6F-92C5-22BF-059C9895FDA9}"/>
              </a:ext>
            </a:extLst>
          </p:cNvPr>
          <p:cNvPicPr>
            <a:picLocks noChangeAspect="1"/>
          </p:cNvPicPr>
          <p:nvPr userDrawn="1"/>
        </p:nvPicPr>
        <p:blipFill rotWithShape="1">
          <a:blip r:embed="rId16"/>
          <a:srcRect b="72243"/>
          <a:stretch/>
        </p:blipFill>
        <p:spPr>
          <a:xfrm>
            <a:off x="0" y="-3810"/>
            <a:ext cx="12195810" cy="725170"/>
          </a:xfrm>
          <a:prstGeom prst="rect">
            <a:avLst/>
          </a:prstGeom>
        </p:spPr>
      </p:pic>
      <p:sp>
        <p:nvSpPr>
          <p:cNvPr id="9" name="Rectangle 8">
            <a:extLst>
              <a:ext uri="{FF2B5EF4-FFF2-40B4-BE49-F238E27FC236}">
                <a16:creationId xmlns:a16="http://schemas.microsoft.com/office/drawing/2014/main" id="{A59918A8-7BC7-6CFA-D5CB-B362289D15C4}"/>
              </a:ext>
            </a:extLst>
          </p:cNvPr>
          <p:cNvSpPr>
            <a:spLocks/>
          </p:cNvSpPr>
          <p:nvPr userDrawn="1"/>
        </p:nvSpPr>
        <p:spPr>
          <a:xfrm>
            <a:off x="0" y="5608320"/>
            <a:ext cx="12192000" cy="345440"/>
          </a:xfrm>
          <a:prstGeom prst="rect">
            <a:avLst/>
          </a:prstGeom>
          <a:solidFill>
            <a:srgbClr val="CB202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3" name="Group 2">
            <a:extLst>
              <a:ext uri="{FF2B5EF4-FFF2-40B4-BE49-F238E27FC236}">
                <a16:creationId xmlns:a16="http://schemas.microsoft.com/office/drawing/2014/main" id="{171963ED-EAC5-97B8-5178-4B6B479821EA}"/>
              </a:ext>
            </a:extLst>
          </p:cNvPr>
          <p:cNvGrpSpPr/>
          <p:nvPr userDrawn="1"/>
        </p:nvGrpSpPr>
        <p:grpSpPr>
          <a:xfrm>
            <a:off x="1" y="6164624"/>
            <a:ext cx="7361382" cy="674054"/>
            <a:chOff x="0" y="6029353"/>
            <a:chExt cx="8709891" cy="809325"/>
          </a:xfrm>
        </p:grpSpPr>
        <p:pic>
          <p:nvPicPr>
            <p:cNvPr id="4" name="Picture 4" descr="CANOE Supplier">
              <a:extLst>
                <a:ext uri="{FF2B5EF4-FFF2-40B4-BE49-F238E27FC236}">
                  <a16:creationId xmlns:a16="http://schemas.microsoft.com/office/drawing/2014/main" id="{7E08E59E-1230-3BBE-A9B5-81A8CC5D0B88}"/>
                </a:ext>
              </a:extLst>
            </p:cNvPr>
            <p:cNvPicPr>
              <a:picLocks noChangeAspect="1" noChangeArrowheads="1"/>
            </p:cNvPicPr>
            <p:nvPr userDrawn="1"/>
          </p:nvPicPr>
          <p:blipFill rotWithShape="1">
            <a:blip r:embed="rId17">
              <a:extLst>
                <a:ext uri="{28A0092B-C50C-407E-A947-70E740481C1C}">
                  <a14:useLocalDpi xmlns:a14="http://schemas.microsoft.com/office/drawing/2010/main" val="0"/>
                </a:ext>
              </a:extLst>
            </a:blip>
            <a:srcRect t="6720" b="12967"/>
            <a:stretch/>
          </p:blipFill>
          <p:spPr bwMode="auto">
            <a:xfrm>
              <a:off x="0" y="6135058"/>
              <a:ext cx="2094942" cy="6766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10 Benefits Of Formative Assessments | Edsembli">
              <a:extLst>
                <a:ext uri="{FF2B5EF4-FFF2-40B4-BE49-F238E27FC236}">
                  <a16:creationId xmlns:a16="http://schemas.microsoft.com/office/drawing/2014/main" id="{97467E77-6A80-032B-12AC-C23E25333996}"/>
                </a:ext>
              </a:extLst>
            </p:cNvPr>
            <p:cNvPicPr>
              <a:picLocks noChangeAspect="1" noChangeArrowheads="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2094942" y="6135955"/>
              <a:ext cx="2414198" cy="67663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descr="Sourcewell contract ID">
              <a:extLst>
                <a:ext uri="{FF2B5EF4-FFF2-40B4-BE49-F238E27FC236}">
                  <a16:creationId xmlns:a16="http://schemas.microsoft.com/office/drawing/2014/main" id="{96997181-6CEB-398E-AB86-240D938D85EA}"/>
                </a:ext>
              </a:extLst>
            </p:cNvPr>
            <p:cNvPicPr>
              <a:picLocks noChangeAspect="1" noChangeArrowheads="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4583032" y="6029353"/>
              <a:ext cx="1245115" cy="80932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0" descr="SLAM Logo">
              <a:extLst>
                <a:ext uri="{FF2B5EF4-FFF2-40B4-BE49-F238E27FC236}">
                  <a16:creationId xmlns:a16="http://schemas.microsoft.com/office/drawing/2014/main" id="{32D80425-82A0-E044-35D9-71750F9AA19A}"/>
                </a:ext>
              </a:extLst>
            </p:cNvPr>
            <p:cNvPicPr>
              <a:picLocks noChangeAspect="1" noChangeArrowheads="1"/>
            </p:cNvPicPr>
            <p:nvPr userDrawn="1"/>
          </p:nvPicPr>
          <p:blipFill rotWithShape="1">
            <a:blip r:embed="rId20">
              <a:extLst>
                <a:ext uri="{28A0092B-C50C-407E-A947-70E740481C1C}">
                  <a14:useLocalDpi xmlns:a14="http://schemas.microsoft.com/office/drawing/2010/main" val="0"/>
                </a:ext>
              </a:extLst>
            </a:blip>
            <a:srcRect l="10741" t="42578" r="11209" b="17680"/>
            <a:stretch/>
          </p:blipFill>
          <p:spPr bwMode="auto">
            <a:xfrm>
              <a:off x="5902039" y="6104914"/>
              <a:ext cx="2807852" cy="658204"/>
            </a:xfrm>
            <a:prstGeom prst="rect">
              <a:avLst/>
            </a:prstGeom>
            <a:noFill/>
            <a:extLst>
              <a:ext uri="{909E8E84-426E-40DD-AFC4-6F175D3DCCD1}">
                <a14:hiddenFill xmlns:a14="http://schemas.microsoft.com/office/drawing/2010/main">
                  <a:solidFill>
                    <a:srgbClr val="FFFFFF"/>
                  </a:solidFill>
                </a14:hiddenFill>
              </a:ext>
            </a:extLst>
          </p:spPr>
        </p:pic>
      </p:grpSp>
      <p:pic>
        <p:nvPicPr>
          <p:cNvPr id="11" name="Picture 10" descr="A black and white logo with red and white text&#10;&#10;Description automatically generated">
            <a:extLst>
              <a:ext uri="{FF2B5EF4-FFF2-40B4-BE49-F238E27FC236}">
                <a16:creationId xmlns:a16="http://schemas.microsoft.com/office/drawing/2014/main" id="{C304466B-77B4-71D9-6EA2-21C996A04B2F}"/>
              </a:ext>
            </a:extLst>
          </p:cNvPr>
          <p:cNvPicPr>
            <a:picLocks noChangeAspect="1"/>
          </p:cNvPicPr>
          <p:nvPr userDrawn="1"/>
        </p:nvPicPr>
        <p:blipFill>
          <a:blip r:embed="rId21"/>
          <a:srcRect t="28912" b="26872"/>
          <a:stretch/>
        </p:blipFill>
        <p:spPr>
          <a:xfrm>
            <a:off x="9319491" y="6012942"/>
            <a:ext cx="2872509" cy="901330"/>
          </a:xfrm>
          <a:prstGeom prst="rect">
            <a:avLst/>
          </a:prstGeom>
        </p:spPr>
      </p:pic>
    </p:spTree>
    <p:extLst>
      <p:ext uri="{BB962C8B-B14F-4D97-AF65-F5344CB8AC3E}">
        <p14:creationId xmlns:p14="http://schemas.microsoft.com/office/powerpoint/2010/main" val="1620696773"/>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Lst>
  <p:hf hdr="0" dt="0"/>
  <p:txStyles>
    <p:titleStyle>
      <a:lvl1pPr algn="l" defTabSz="914400" rtl="0" eaLnBrk="1" latinLnBrk="0" hangingPunct="1">
        <a:lnSpc>
          <a:spcPct val="90000"/>
        </a:lnSpc>
        <a:spcBef>
          <a:spcPct val="0"/>
        </a:spcBef>
        <a:buNone/>
        <a:defRPr sz="4000" b="1" i="0" kern="1200" cap="all" spc="600" baseline="0">
          <a:solidFill>
            <a:schemeClr val="tx1"/>
          </a:solidFill>
          <a:latin typeface="+mj-lt"/>
          <a:ea typeface="+mj-ea"/>
          <a:cs typeface="Arial Black" panose="020B0604020202020204" pitchFamily="34" charset="0"/>
        </a:defRPr>
      </a:lvl1pPr>
    </p:titleStyle>
    <p:bodyStyle>
      <a:lvl1pPr marL="342900" indent="-342900" algn="l" defTabSz="914400" rtl="0" eaLnBrk="1" latinLnBrk="0" hangingPunct="1">
        <a:lnSpc>
          <a:spcPct val="100000"/>
        </a:lnSpc>
        <a:spcBef>
          <a:spcPts val="1000"/>
        </a:spcBef>
        <a:buClr>
          <a:srgbClr val="CB2027"/>
        </a:buClr>
        <a:buFont typeface="Wingdings" panose="05000000000000000000" pitchFamily="2" charset="2"/>
        <a:buChar char="§"/>
        <a:defRPr sz="2400" b="0" i="0" kern="1200">
          <a:solidFill>
            <a:schemeClr val="tx1"/>
          </a:solidFill>
          <a:latin typeface="Arial" panose="020B0604020202020204" pitchFamily="34" charset="0"/>
          <a:ea typeface="+mn-ea"/>
          <a:cs typeface="Arial" panose="020B0604020202020204" pitchFamily="34" charset="0"/>
        </a:defRPr>
      </a:lvl1pPr>
      <a:lvl2pPr marL="800100" indent="-342900" algn="l" defTabSz="914400" rtl="0" eaLnBrk="1" latinLnBrk="0" hangingPunct="1">
        <a:lnSpc>
          <a:spcPct val="100000"/>
        </a:lnSpc>
        <a:spcBef>
          <a:spcPts val="500"/>
        </a:spcBef>
        <a:buClr>
          <a:srgbClr val="CB2027"/>
        </a:buClr>
        <a:buFont typeface="Wingdings" panose="05000000000000000000" pitchFamily="2" charset="2"/>
        <a:buChar char="§"/>
        <a:defRPr sz="2200" b="0" i="0" kern="1200">
          <a:solidFill>
            <a:schemeClr val="tx1"/>
          </a:solidFill>
          <a:latin typeface="Arial" panose="020B0604020202020204" pitchFamily="34" charset="0"/>
          <a:ea typeface="+mn-ea"/>
          <a:cs typeface="Arial" panose="020B0604020202020204" pitchFamily="34" charset="0"/>
        </a:defRPr>
      </a:lvl2pPr>
      <a:lvl3pPr marL="1257300" indent="-342900" algn="l" defTabSz="914400" rtl="0" eaLnBrk="1" latinLnBrk="0" hangingPunct="1">
        <a:lnSpc>
          <a:spcPct val="100000"/>
        </a:lnSpc>
        <a:spcBef>
          <a:spcPts val="500"/>
        </a:spcBef>
        <a:buClr>
          <a:srgbClr val="CB2027"/>
        </a:buClr>
        <a:buFont typeface="Wingdings" panose="05000000000000000000" pitchFamily="2" charset="2"/>
        <a:buChar char="§"/>
        <a:defRPr sz="2000" b="0" i="0" kern="1200">
          <a:solidFill>
            <a:schemeClr val="tx1"/>
          </a:solidFill>
          <a:latin typeface="Arial" panose="020B0604020202020204" pitchFamily="34" charset="0"/>
          <a:ea typeface="+mn-ea"/>
          <a:cs typeface="Arial" panose="020B0604020202020204" pitchFamily="34" charset="0"/>
        </a:defRPr>
      </a:lvl3pPr>
      <a:lvl4pPr marL="1657350" indent="-285750" algn="l" defTabSz="914400" rtl="0" eaLnBrk="1" latinLnBrk="0" hangingPunct="1">
        <a:lnSpc>
          <a:spcPct val="100000"/>
        </a:lnSpc>
        <a:spcBef>
          <a:spcPts val="500"/>
        </a:spcBef>
        <a:buClr>
          <a:srgbClr val="CB2027"/>
        </a:buClr>
        <a:buFont typeface="Wingdings" panose="05000000000000000000" pitchFamily="2" charset="2"/>
        <a:buChar char="§"/>
        <a:defRPr sz="1800" b="0" i="0" kern="1200">
          <a:solidFill>
            <a:schemeClr val="tx1"/>
          </a:solidFill>
          <a:latin typeface="Arial" panose="020B0604020202020204" pitchFamily="34" charset="0"/>
          <a:ea typeface="+mn-ea"/>
          <a:cs typeface="Arial" panose="020B0604020202020204" pitchFamily="34" charset="0"/>
        </a:defRPr>
      </a:lvl4pPr>
      <a:lvl5pPr marL="2114550" indent="-285750" algn="l" defTabSz="914400" rtl="0" eaLnBrk="1" latinLnBrk="0" hangingPunct="1">
        <a:lnSpc>
          <a:spcPct val="100000"/>
        </a:lnSpc>
        <a:spcBef>
          <a:spcPts val="500"/>
        </a:spcBef>
        <a:buClr>
          <a:srgbClr val="CB2027"/>
        </a:buClr>
        <a:buFont typeface="Wingdings" panose="05000000000000000000" pitchFamily="2" charset="2"/>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A4A3A4"/>
          </p15:clr>
        </p15:guide>
        <p15:guide id="4" orient="horz" pos="1152">
          <p15:clr>
            <a:srgbClr val="547EBF"/>
          </p15:clr>
        </p15:guide>
        <p15:guide id="5" pos="7440">
          <p15:clr>
            <a:srgbClr val="547EBF"/>
          </p15:clr>
        </p15:guide>
        <p15:guide id="6" orient="horz" pos="4080">
          <p15:clr>
            <a:srgbClr val="547EBF"/>
          </p15:clr>
        </p15:guide>
        <p15:guide id="19">
          <p15:clr>
            <a:srgbClr val="547EBF"/>
          </p15:clr>
        </p15:guide>
        <p15:guide id="20" pos="7680">
          <p15:clr>
            <a:srgbClr val="547EBF"/>
          </p15:clr>
        </p15:guide>
        <p15:guide id="21" pos="528">
          <p15:clr>
            <a:srgbClr val="547EBF"/>
          </p15:clr>
        </p15:guide>
        <p15:guide id="22" pos="6912">
          <p15:clr>
            <a:srgbClr val="547EBF"/>
          </p15:clr>
        </p15:guide>
        <p15:guide id="23" orient="horz" pos="240">
          <p15:clr>
            <a:srgbClr val="547EBF"/>
          </p15:clr>
        </p15:guide>
        <p15:guide id="25" orient="horz" pos="552">
          <p15:clr>
            <a:srgbClr val="547EBF"/>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32.emf"/></Relationships>
</file>

<file path=ppt/slides/_rels/slide11.xml.rels><?xml version="1.0" encoding="UTF-8" standalone="yes"?>
<Relationships xmlns="http://schemas.openxmlformats.org/package/2006/relationships"><Relationship Id="rId3" Type="http://schemas.microsoft.com/office/2018/10/relationships/comments" Target="../comments/modernComment_1ED_FA53C5F1.xml"/><Relationship Id="rId2" Type="http://schemas.openxmlformats.org/officeDocument/2006/relationships/notesSlide" Target="../notesSlides/notesSlide5.xml"/><Relationship Id="rId1" Type="http://schemas.openxmlformats.org/officeDocument/2006/relationships/slideLayout" Target="../slideLayouts/slideLayout36.xml"/><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3" Type="http://schemas.microsoft.com/office/2018/10/relationships/comments" Target="../comments/modernComment_119_37FD0058.xm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33.jpeg"/></Relationships>
</file>

<file path=ppt/slides/_rels/slide1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1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3" Type="http://schemas.openxmlformats.org/officeDocument/2006/relationships/hyperlink" Target="mailto:bill.roth@rothiams.com" TargetMode="External"/><Relationship Id="rId2" Type="http://schemas.openxmlformats.org/officeDocument/2006/relationships/image" Target="../media/image39.png"/><Relationship Id="rId1" Type="http://schemas.openxmlformats.org/officeDocument/2006/relationships/slideLayout" Target="../slideLayouts/slideLayout50.xml"/><Relationship Id="rId4" Type="http://schemas.openxmlformats.org/officeDocument/2006/relationships/image" Target="../media/image40.png"/></Relationships>
</file>

<file path=ppt/slides/_rels/slide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1.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7.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microsoft.com/office/2018/10/relationships/comments" Target="../comments/modernComment_1EC_BAA8405E.xml"/><Relationship Id="rId2" Type="http://schemas.openxmlformats.org/officeDocument/2006/relationships/notesSlide" Target="../notesSlides/notesSlide3.xml"/><Relationship Id="rId1" Type="http://schemas.openxmlformats.org/officeDocument/2006/relationships/slideLayout" Target="../slideLayouts/slideLayout36.xml"/><Relationship Id="rId4" Type="http://schemas.openxmlformats.org/officeDocument/2006/relationships/image" Target="../media/image30.png"/></Relationships>
</file>

<file path=ppt/slides/_rels/slide9.xml.rels><?xml version="1.0" encoding="UTF-8" standalone="yes"?>
<Relationships xmlns="http://schemas.openxmlformats.org/package/2006/relationships"><Relationship Id="rId3" Type="http://schemas.microsoft.com/office/2018/10/relationships/comments" Target="../comments/modernComment_167_7717D3CF.xm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3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3EA6CFE6-3EA0-6423-6146-D30E45A830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28597" y="2457868"/>
            <a:ext cx="5163403" cy="263345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black and red rectangle&#10;&#10;Description automatically generated with low confidence">
            <a:extLst>
              <a:ext uri="{FF2B5EF4-FFF2-40B4-BE49-F238E27FC236}">
                <a16:creationId xmlns:a16="http://schemas.microsoft.com/office/drawing/2014/main" id="{E24CA819-66BA-9465-B166-8CC1EFE13F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2612572"/>
          </a:xfrm>
          <a:prstGeom prst="rect">
            <a:avLst/>
          </a:prstGeom>
        </p:spPr>
      </p:pic>
      <p:sp>
        <p:nvSpPr>
          <p:cNvPr id="2" name="Title 1">
            <a:extLst>
              <a:ext uri="{FF2B5EF4-FFF2-40B4-BE49-F238E27FC236}">
                <a16:creationId xmlns:a16="http://schemas.microsoft.com/office/drawing/2014/main" id="{067E883E-B511-8BE2-FA02-51BE6066777C}"/>
              </a:ext>
            </a:extLst>
          </p:cNvPr>
          <p:cNvSpPr>
            <a:spLocks noGrp="1"/>
          </p:cNvSpPr>
          <p:nvPr>
            <p:ph type="ctrTitle"/>
          </p:nvPr>
        </p:nvSpPr>
        <p:spPr>
          <a:xfrm>
            <a:off x="411081" y="2834540"/>
            <a:ext cx="7766936" cy="1646302"/>
          </a:xfrm>
        </p:spPr>
        <p:txBody>
          <a:bodyPr>
            <a:normAutofit fontScale="90000"/>
          </a:bodyPr>
          <a:lstStyle/>
          <a:p>
            <a:pPr algn="l"/>
            <a:r>
              <a:rPr lang="en-US" sz="4800" b="1" cap="small">
                <a:solidFill>
                  <a:srgbClr val="0D4C82"/>
                </a:solidFill>
                <a:latin typeface="Arial Black" panose="020B0A04020102020204" pitchFamily="34" charset="0"/>
                <a:cs typeface="Arial"/>
              </a:rPr>
              <a:t>MVP – Which High Is Higher Than High?</a:t>
            </a:r>
            <a:br>
              <a:rPr lang="en-US" sz="4800" b="1" cap="small">
                <a:solidFill>
                  <a:srgbClr val="0D4C82"/>
                </a:solidFill>
                <a:latin typeface="Arial Black" panose="020B0A04020102020204" pitchFamily="34" charset="0"/>
                <a:cs typeface="Arial"/>
              </a:rPr>
            </a:br>
            <a:endParaRPr lang="en-US" sz="4800" b="1" cap="small">
              <a:solidFill>
                <a:srgbClr val="0D4C82"/>
              </a:solidFill>
              <a:latin typeface="Arial Black" panose="020B0A04020102020204" pitchFamily="34" charset="0"/>
              <a:cs typeface="Arial"/>
            </a:endParaRPr>
          </a:p>
        </p:txBody>
      </p:sp>
      <p:sp>
        <p:nvSpPr>
          <p:cNvPr id="5" name="Rectangle 4">
            <a:extLst>
              <a:ext uri="{FF2B5EF4-FFF2-40B4-BE49-F238E27FC236}">
                <a16:creationId xmlns:a16="http://schemas.microsoft.com/office/drawing/2014/main" id="{67E58BBB-1CB2-6713-FA72-8507D05880F6}"/>
              </a:ext>
            </a:extLst>
          </p:cNvPr>
          <p:cNvSpPr/>
          <p:nvPr/>
        </p:nvSpPr>
        <p:spPr>
          <a:xfrm>
            <a:off x="0" y="5766318"/>
            <a:ext cx="12192000" cy="252670"/>
          </a:xfrm>
          <a:prstGeom prst="rect">
            <a:avLst/>
          </a:prstGeom>
          <a:solidFill>
            <a:srgbClr val="CB202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516727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lack and red rectangle&#10;&#10;Description automatically generated with low confidence">
            <a:extLst>
              <a:ext uri="{FF2B5EF4-FFF2-40B4-BE49-F238E27FC236}">
                <a16:creationId xmlns:a16="http://schemas.microsoft.com/office/drawing/2014/main" id="{C198CA3C-A319-F33B-E6E1-76EB6281E0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2612572"/>
          </a:xfrm>
          <a:prstGeom prst="rect">
            <a:avLst/>
          </a:prstGeom>
        </p:spPr>
      </p:pic>
      <p:sp>
        <p:nvSpPr>
          <p:cNvPr id="2" name="Title 1">
            <a:extLst>
              <a:ext uri="{FF2B5EF4-FFF2-40B4-BE49-F238E27FC236}">
                <a16:creationId xmlns:a16="http://schemas.microsoft.com/office/drawing/2014/main" id="{F9F67908-A851-4173-ACF7-6E9D8076BB80}"/>
              </a:ext>
            </a:extLst>
          </p:cNvPr>
          <p:cNvSpPr>
            <a:spLocks noGrp="1"/>
          </p:cNvSpPr>
          <p:nvPr>
            <p:ph type="title"/>
          </p:nvPr>
        </p:nvSpPr>
        <p:spPr>
          <a:xfrm>
            <a:off x="426308" y="176230"/>
            <a:ext cx="10515600" cy="1325563"/>
          </a:xfrm>
        </p:spPr>
        <p:txBody>
          <a:bodyPr>
            <a:normAutofit/>
          </a:bodyPr>
          <a:lstStyle/>
          <a:p>
            <a:r>
              <a:rPr lang="en-US" sz="3600">
                <a:solidFill>
                  <a:srgbClr val="013F7A"/>
                </a:solidFill>
                <a:latin typeface="Arial Black" panose="020B0A04020102020204" pitchFamily="34" charset="0"/>
                <a:cs typeface="Arial" panose="020B0604020202020204" pitchFamily="34" charset="0"/>
              </a:rPr>
              <a:t>TRADITIONAL RISK MANAGEMENT</a:t>
            </a:r>
          </a:p>
        </p:txBody>
      </p:sp>
      <p:graphicFrame>
        <p:nvGraphicFramePr>
          <p:cNvPr id="13" name="Object 12">
            <a:extLst>
              <a:ext uri="{FF2B5EF4-FFF2-40B4-BE49-F238E27FC236}">
                <a16:creationId xmlns:a16="http://schemas.microsoft.com/office/drawing/2014/main" id="{E0DDAFAA-5D0F-4F4C-9A17-FCA03573B7E4}"/>
              </a:ext>
            </a:extLst>
          </p:cNvPr>
          <p:cNvGraphicFramePr>
            <a:graphicFrameLocks noChangeAspect="1"/>
          </p:cNvGraphicFramePr>
          <p:nvPr>
            <p:extLst>
              <p:ext uri="{D42A27DB-BD31-4B8C-83A1-F6EECF244321}">
                <p14:modId xmlns:p14="http://schemas.microsoft.com/office/powerpoint/2010/main" val="1976915345"/>
              </p:ext>
            </p:extLst>
          </p:nvPr>
        </p:nvGraphicFramePr>
        <p:xfrm>
          <a:off x="3126090" y="1170446"/>
          <a:ext cx="5939819" cy="4517107"/>
        </p:xfrm>
        <a:graphic>
          <a:graphicData uri="http://schemas.openxmlformats.org/presentationml/2006/ole">
            <mc:AlternateContent xmlns:mc="http://schemas.openxmlformats.org/markup-compatibility/2006">
              <mc:Choice xmlns:v="urn:schemas-microsoft-com:vml" Requires="v">
                <p:oleObj name="Worksheet" r:id="rId3" imgW="4771884" imgH="3628948" progId="Excel.Sheet.12">
                  <p:embed/>
                </p:oleObj>
              </mc:Choice>
              <mc:Fallback>
                <p:oleObj name="Worksheet" r:id="rId3" imgW="4771884" imgH="3628948" progId="Excel.Sheet.12">
                  <p:embed/>
                  <p:pic>
                    <p:nvPicPr>
                      <p:cNvPr id="13" name="Object 12">
                        <a:extLst>
                          <a:ext uri="{FF2B5EF4-FFF2-40B4-BE49-F238E27FC236}">
                            <a16:creationId xmlns:a16="http://schemas.microsoft.com/office/drawing/2014/main" id="{E0DDAFAA-5D0F-4F4C-9A17-FCA03573B7E4}"/>
                          </a:ext>
                        </a:extLst>
                      </p:cNvPr>
                      <p:cNvPicPr/>
                      <p:nvPr/>
                    </p:nvPicPr>
                    <p:blipFill>
                      <a:blip r:embed="rId4"/>
                      <a:stretch>
                        <a:fillRect/>
                      </a:stretch>
                    </p:blipFill>
                    <p:spPr>
                      <a:xfrm>
                        <a:off x="3126090" y="1170446"/>
                        <a:ext cx="5939819" cy="4517107"/>
                      </a:xfrm>
                      <a:prstGeom prst="rect">
                        <a:avLst/>
                      </a:prstGeom>
                    </p:spPr>
                  </p:pic>
                </p:oleObj>
              </mc:Fallback>
            </mc:AlternateContent>
          </a:graphicData>
        </a:graphic>
      </p:graphicFrame>
      <p:sp>
        <p:nvSpPr>
          <p:cNvPr id="5" name="Rectangle 4">
            <a:extLst>
              <a:ext uri="{FF2B5EF4-FFF2-40B4-BE49-F238E27FC236}">
                <a16:creationId xmlns:a16="http://schemas.microsoft.com/office/drawing/2014/main" id="{DABAE154-3208-9EED-D149-4F462DAF2485}"/>
              </a:ext>
            </a:extLst>
          </p:cNvPr>
          <p:cNvSpPr/>
          <p:nvPr/>
        </p:nvSpPr>
        <p:spPr>
          <a:xfrm>
            <a:off x="0" y="5766318"/>
            <a:ext cx="12192000" cy="252670"/>
          </a:xfrm>
          <a:prstGeom prst="rect">
            <a:avLst/>
          </a:prstGeom>
          <a:solidFill>
            <a:srgbClr val="CB202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8517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778B82-2F22-D08B-3CE2-CE43D540441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4CC0B9B-B449-1FAB-0C15-0A8B747AC4AB}"/>
              </a:ext>
            </a:extLst>
          </p:cNvPr>
          <p:cNvSpPr>
            <a:spLocks noGrp="1"/>
          </p:cNvSpPr>
          <p:nvPr>
            <p:ph type="title"/>
          </p:nvPr>
        </p:nvSpPr>
        <p:spPr>
          <a:xfrm>
            <a:off x="782205" y="957242"/>
            <a:ext cx="11162145" cy="1034453"/>
          </a:xfrm>
        </p:spPr>
        <p:txBody>
          <a:bodyPr/>
          <a:lstStyle/>
          <a:p>
            <a:r>
              <a:rPr lang="en-US"/>
              <a:t>It’s time for A Poll question </a:t>
            </a:r>
          </a:p>
        </p:txBody>
      </p:sp>
      <p:pic>
        <p:nvPicPr>
          <p:cNvPr id="6" name="Picture 5" descr="A group of white speech bubbles with a hand pointing at a button&#10;&#10;Description automatically generated">
            <a:extLst>
              <a:ext uri="{FF2B5EF4-FFF2-40B4-BE49-F238E27FC236}">
                <a16:creationId xmlns:a16="http://schemas.microsoft.com/office/drawing/2014/main" id="{F2FD32FB-D81D-56D8-6B0D-FC9AB605C5BE}"/>
              </a:ext>
            </a:extLst>
          </p:cNvPr>
          <p:cNvPicPr>
            <a:picLocks noChangeAspect="1"/>
          </p:cNvPicPr>
          <p:nvPr/>
        </p:nvPicPr>
        <p:blipFill>
          <a:blip r:embed="rId4"/>
          <a:srcRect t="15325" b="12284"/>
          <a:stretch/>
        </p:blipFill>
        <p:spPr>
          <a:xfrm>
            <a:off x="2130213" y="1474469"/>
            <a:ext cx="7768167" cy="4080511"/>
          </a:xfrm>
          <a:prstGeom prst="rect">
            <a:avLst/>
          </a:prstGeom>
        </p:spPr>
      </p:pic>
    </p:spTree>
    <p:extLst>
      <p:ext uri="{BB962C8B-B14F-4D97-AF65-F5344CB8AC3E}">
        <p14:creationId xmlns:p14="http://schemas.microsoft.com/office/powerpoint/2010/main" val="4199794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6950BFC3-D8DA-4A85-94F7-54DA5524770B}">
      <p188:commentRel xmlns:p188="http://schemas.microsoft.com/office/powerpoint/2018/8/main" r:id="rId3"/>
    </p:ext>
  </p:extLs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20" name="Picture 8" descr="Risk Management for Companies - F24">
            <a:extLst>
              <a:ext uri="{FF2B5EF4-FFF2-40B4-BE49-F238E27FC236}">
                <a16:creationId xmlns:a16="http://schemas.microsoft.com/office/drawing/2014/main" id="{F86C82B5-EE8A-573E-F495-8B2AF0B035E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23370"/>
          <a:stretch/>
        </p:blipFill>
        <p:spPr bwMode="auto">
          <a:xfrm>
            <a:off x="6277066" y="306840"/>
            <a:ext cx="5914934" cy="545947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black and red rectangle&#10;&#10;Description automatically generated with low confidence">
            <a:extLst>
              <a:ext uri="{FF2B5EF4-FFF2-40B4-BE49-F238E27FC236}">
                <a16:creationId xmlns:a16="http://schemas.microsoft.com/office/drawing/2014/main" id="{B9257E83-777D-783E-E956-EEB84FF70D5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92000" cy="2612572"/>
          </a:xfrm>
          <a:prstGeom prst="rect">
            <a:avLst/>
          </a:prstGeom>
        </p:spPr>
      </p:pic>
      <p:sp>
        <p:nvSpPr>
          <p:cNvPr id="2" name="Title 1">
            <a:extLst>
              <a:ext uri="{FF2B5EF4-FFF2-40B4-BE49-F238E27FC236}">
                <a16:creationId xmlns:a16="http://schemas.microsoft.com/office/drawing/2014/main" id="{E58DA62D-7A9B-4508-8671-ECB6F995D8BD}"/>
              </a:ext>
            </a:extLst>
          </p:cNvPr>
          <p:cNvSpPr>
            <a:spLocks noGrp="1"/>
          </p:cNvSpPr>
          <p:nvPr>
            <p:ph type="title"/>
          </p:nvPr>
        </p:nvSpPr>
        <p:spPr>
          <a:xfrm>
            <a:off x="374487" y="526929"/>
            <a:ext cx="10515600" cy="1325563"/>
          </a:xfrm>
        </p:spPr>
        <p:txBody>
          <a:bodyPr>
            <a:normAutofit/>
          </a:bodyPr>
          <a:lstStyle/>
          <a:p>
            <a:r>
              <a:rPr lang="en-US" sz="3600">
                <a:solidFill>
                  <a:srgbClr val="013F7A"/>
                </a:solidFill>
                <a:latin typeface="Arial Black" panose="020B0A04020102020204" pitchFamily="34" charset="0"/>
                <a:cs typeface="Arial" panose="020B0604020202020204" pitchFamily="34" charset="0"/>
              </a:rPr>
              <a:t>BEYOND JUST </a:t>
            </a:r>
            <a:br>
              <a:rPr lang="en-US" sz="3600">
                <a:solidFill>
                  <a:srgbClr val="013F7A"/>
                </a:solidFill>
                <a:latin typeface="Arial Black" panose="020B0A04020102020204" pitchFamily="34" charset="0"/>
                <a:cs typeface="Arial" panose="020B0604020202020204" pitchFamily="34" charset="0"/>
              </a:rPr>
            </a:br>
            <a:r>
              <a:rPr lang="en-US" sz="3600">
                <a:solidFill>
                  <a:srgbClr val="013F7A"/>
                </a:solidFill>
                <a:latin typeface="Arial Black" panose="020B0A04020102020204" pitchFamily="34" charset="0"/>
                <a:cs typeface="Arial" panose="020B0604020202020204" pitchFamily="34" charset="0"/>
              </a:rPr>
              <a:t>RISK MANAGEMENT</a:t>
            </a:r>
          </a:p>
        </p:txBody>
      </p:sp>
      <p:sp>
        <p:nvSpPr>
          <p:cNvPr id="3" name="Content Placeholder 2">
            <a:extLst>
              <a:ext uri="{FF2B5EF4-FFF2-40B4-BE49-F238E27FC236}">
                <a16:creationId xmlns:a16="http://schemas.microsoft.com/office/drawing/2014/main" id="{4B03C477-C6CB-4C78-9060-7D3CA5CF3C16}"/>
              </a:ext>
            </a:extLst>
          </p:cNvPr>
          <p:cNvSpPr>
            <a:spLocks noGrp="1"/>
          </p:cNvSpPr>
          <p:nvPr>
            <p:ph idx="1"/>
          </p:nvPr>
        </p:nvSpPr>
        <p:spPr>
          <a:xfrm>
            <a:off x="374487" y="1896569"/>
            <a:ext cx="7828005" cy="4351338"/>
          </a:xfrm>
        </p:spPr>
        <p:txBody>
          <a:bodyPr/>
          <a:lstStyle/>
          <a:p>
            <a:pPr>
              <a:buClr>
                <a:srgbClr val="CB2027"/>
              </a:buClr>
              <a:buFont typeface="Arial" panose="020B0604020202020204" pitchFamily="34" charset="0"/>
              <a:buChar char="►"/>
            </a:pPr>
            <a:r>
              <a:rPr lang="en-US" sz="2400">
                <a:solidFill>
                  <a:schemeClr val="tx1"/>
                </a:solidFill>
                <a:latin typeface="Arial" panose="020B0604020202020204" pitchFamily="34" charset="0"/>
                <a:cs typeface="Arial" panose="020B0604020202020204" pitchFamily="34" charset="0"/>
              </a:rPr>
              <a:t>More than just Risk to consider </a:t>
            </a:r>
            <a:br>
              <a:rPr lang="en-US" sz="2400">
                <a:solidFill>
                  <a:schemeClr val="tx1"/>
                </a:solidFill>
                <a:latin typeface="Arial" panose="020B0604020202020204" pitchFamily="34" charset="0"/>
                <a:cs typeface="Arial" panose="020B0604020202020204" pitchFamily="34" charset="0"/>
              </a:rPr>
            </a:br>
            <a:r>
              <a:rPr lang="en-US" sz="2400">
                <a:solidFill>
                  <a:schemeClr val="tx1"/>
                </a:solidFill>
                <a:latin typeface="Arial" panose="020B0604020202020204" pitchFamily="34" charset="0"/>
                <a:cs typeface="Arial" panose="020B0604020202020204" pitchFamily="34" charset="0"/>
              </a:rPr>
              <a:t>  in Capital Planning</a:t>
            </a:r>
          </a:p>
          <a:p>
            <a:pPr>
              <a:buClr>
                <a:srgbClr val="CB2027"/>
              </a:buClr>
              <a:buFont typeface="Arial" panose="020B0604020202020204" pitchFamily="34" charset="0"/>
              <a:buChar char="►"/>
            </a:pPr>
            <a:r>
              <a:rPr lang="en-US" sz="2400">
                <a:solidFill>
                  <a:schemeClr val="tx1"/>
                </a:solidFill>
                <a:latin typeface="Arial" panose="020B0604020202020204" pitchFamily="34" charset="0"/>
                <a:cs typeface="Arial" panose="020B0604020202020204" pitchFamily="34" charset="0"/>
              </a:rPr>
              <a:t>What other factors do you consider?</a:t>
            </a:r>
          </a:p>
          <a:p>
            <a:pPr lvl="1">
              <a:buClr>
                <a:srgbClr val="CB2027"/>
              </a:buClr>
              <a:buFont typeface="Arial" panose="020B0604020202020204" pitchFamily="34" charset="0"/>
              <a:buChar char="►"/>
            </a:pPr>
            <a:r>
              <a:rPr lang="en-US">
                <a:solidFill>
                  <a:schemeClr val="tx1"/>
                </a:solidFill>
                <a:latin typeface="Arial" panose="020B0604020202020204" pitchFamily="34" charset="0"/>
                <a:cs typeface="Arial" panose="020B0604020202020204" pitchFamily="34" charset="0"/>
              </a:rPr>
              <a:t>Impact to Users</a:t>
            </a:r>
          </a:p>
          <a:p>
            <a:pPr lvl="1">
              <a:buClr>
                <a:srgbClr val="CB2027"/>
              </a:buClr>
              <a:buFont typeface="Arial" panose="020B0604020202020204" pitchFamily="34" charset="0"/>
              <a:buChar char="►"/>
            </a:pPr>
            <a:r>
              <a:rPr lang="en-US">
                <a:latin typeface="Arial" panose="020B0604020202020204" pitchFamily="34" charset="0"/>
                <a:cs typeface="Arial" panose="020B0604020202020204" pitchFamily="34" charset="0"/>
              </a:rPr>
              <a:t>Asset Criticality (firehall vs. library)</a:t>
            </a:r>
            <a:endParaRPr lang="en-US">
              <a:solidFill>
                <a:schemeClr val="tx1"/>
              </a:solidFill>
              <a:latin typeface="Arial" panose="020B0604020202020204" pitchFamily="34" charset="0"/>
              <a:cs typeface="Arial" panose="020B0604020202020204" pitchFamily="34" charset="0"/>
            </a:endParaRPr>
          </a:p>
          <a:p>
            <a:pPr lvl="1">
              <a:buClr>
                <a:srgbClr val="CB2027"/>
              </a:buClr>
              <a:buFont typeface="Arial" panose="020B0604020202020204" pitchFamily="34" charset="0"/>
              <a:buChar char="►"/>
            </a:pPr>
            <a:r>
              <a:rPr lang="en-US">
                <a:solidFill>
                  <a:schemeClr val="tx1"/>
                </a:solidFill>
                <a:latin typeface="Arial" panose="020B0604020202020204" pitchFamily="34" charset="0"/>
                <a:cs typeface="Arial" panose="020B0604020202020204" pitchFamily="34" charset="0"/>
              </a:rPr>
              <a:t>Sustainability/Energy Efficiency</a:t>
            </a:r>
          </a:p>
          <a:p>
            <a:pPr lvl="1">
              <a:buClr>
                <a:srgbClr val="CB2027"/>
              </a:buClr>
              <a:buFont typeface="Arial" panose="020B0604020202020204" pitchFamily="34" charset="0"/>
              <a:buChar char="►"/>
            </a:pPr>
            <a:r>
              <a:rPr lang="en-US">
                <a:latin typeface="Arial" panose="020B0604020202020204" pitchFamily="34" charset="0"/>
                <a:cs typeface="Arial" panose="020B0604020202020204" pitchFamily="34" charset="0"/>
              </a:rPr>
              <a:t>Code Compliance</a:t>
            </a:r>
            <a:endParaRPr lang="en-US">
              <a:solidFill>
                <a:schemeClr val="tx1"/>
              </a:solidFill>
              <a:latin typeface="Arial" panose="020B0604020202020204" pitchFamily="34" charset="0"/>
              <a:cs typeface="Arial" panose="020B0604020202020204" pitchFamily="34" charset="0"/>
            </a:endParaRPr>
          </a:p>
          <a:p>
            <a:pPr lvl="1">
              <a:buClr>
                <a:srgbClr val="CB2027"/>
              </a:buClr>
              <a:buFont typeface="Arial" panose="020B0604020202020204" pitchFamily="34" charset="0"/>
              <a:buChar char="►"/>
            </a:pPr>
            <a:r>
              <a:rPr lang="en-US">
                <a:solidFill>
                  <a:schemeClr val="tx1"/>
                </a:solidFill>
                <a:latin typeface="Arial" panose="020B0604020202020204" pitchFamily="34" charset="0"/>
                <a:cs typeface="Arial" panose="020B0604020202020204" pitchFamily="34" charset="0"/>
              </a:rPr>
              <a:t>Community Needs</a:t>
            </a:r>
          </a:p>
          <a:p>
            <a:pPr lvl="1">
              <a:buClr>
                <a:srgbClr val="CB2027"/>
              </a:buClr>
              <a:buFont typeface="Arial" panose="020B0604020202020204" pitchFamily="34" charset="0"/>
              <a:buChar char="►"/>
            </a:pPr>
            <a:r>
              <a:rPr lang="en-US">
                <a:solidFill>
                  <a:schemeClr val="tx1"/>
                </a:solidFill>
                <a:latin typeface="Arial" panose="020B0604020202020204" pitchFamily="34" charset="0"/>
                <a:cs typeface="Arial" panose="020B0604020202020204" pitchFamily="34" charset="0"/>
              </a:rPr>
              <a:t>Others?</a:t>
            </a:r>
          </a:p>
          <a:p>
            <a:pPr lvl="1">
              <a:buClr>
                <a:srgbClr val="CB2027"/>
              </a:buClr>
              <a:buFont typeface="Arial" panose="020B0604020202020204" pitchFamily="34" charset="0"/>
              <a:buChar char="►"/>
            </a:pPr>
            <a:endParaRPr lang="en-US"/>
          </a:p>
          <a:p>
            <a:endParaRPr lang="en-US"/>
          </a:p>
        </p:txBody>
      </p:sp>
      <p:sp>
        <p:nvSpPr>
          <p:cNvPr id="6" name="Rectangle 5">
            <a:extLst>
              <a:ext uri="{FF2B5EF4-FFF2-40B4-BE49-F238E27FC236}">
                <a16:creationId xmlns:a16="http://schemas.microsoft.com/office/drawing/2014/main" id="{C6288C83-7473-AD90-3192-104E0BB726EE}"/>
              </a:ext>
            </a:extLst>
          </p:cNvPr>
          <p:cNvSpPr/>
          <p:nvPr/>
        </p:nvSpPr>
        <p:spPr>
          <a:xfrm>
            <a:off x="0" y="5766318"/>
            <a:ext cx="12192000" cy="252670"/>
          </a:xfrm>
          <a:prstGeom prst="rect">
            <a:avLst/>
          </a:prstGeom>
          <a:solidFill>
            <a:srgbClr val="CB202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939327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6950BFC3-D8DA-4A85-94F7-54DA5524770B}">
      <p188:commentRel xmlns:p188="http://schemas.microsoft.com/office/powerpoint/2018/8/main" r:id="rId3"/>
    </p:ext>
  </p:extLs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6" name="Picture 6" descr="The Best Sticky Notes | Reviews, Ratings, Comparisons">
            <a:extLst>
              <a:ext uri="{FF2B5EF4-FFF2-40B4-BE49-F238E27FC236}">
                <a16:creationId xmlns:a16="http://schemas.microsoft.com/office/drawing/2014/main" id="{6FCC539D-5322-4782-0E52-B4CF92310CB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5095"/>
          <a:stretch/>
        </p:blipFill>
        <p:spPr bwMode="auto">
          <a:xfrm>
            <a:off x="6096000" y="341644"/>
            <a:ext cx="6096000" cy="555100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black and red rectangle&#10;&#10;Description automatically generated with low confidence">
            <a:extLst>
              <a:ext uri="{FF2B5EF4-FFF2-40B4-BE49-F238E27FC236}">
                <a16:creationId xmlns:a16="http://schemas.microsoft.com/office/drawing/2014/main" id="{D38C3C64-F783-C4D3-B479-16CB18C6D68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2612572"/>
          </a:xfrm>
          <a:prstGeom prst="rect">
            <a:avLst/>
          </a:prstGeom>
        </p:spPr>
      </p:pic>
      <p:sp>
        <p:nvSpPr>
          <p:cNvPr id="2" name="Title 1">
            <a:extLst>
              <a:ext uri="{FF2B5EF4-FFF2-40B4-BE49-F238E27FC236}">
                <a16:creationId xmlns:a16="http://schemas.microsoft.com/office/drawing/2014/main" id="{A98A9DD8-FC5C-482F-B302-CA89467ECFDB}"/>
              </a:ext>
            </a:extLst>
          </p:cNvPr>
          <p:cNvSpPr>
            <a:spLocks noGrp="1"/>
          </p:cNvSpPr>
          <p:nvPr>
            <p:ph type="title"/>
          </p:nvPr>
        </p:nvSpPr>
        <p:spPr>
          <a:xfrm>
            <a:off x="208503" y="659285"/>
            <a:ext cx="5887497" cy="1325563"/>
          </a:xfrm>
        </p:spPr>
        <p:txBody>
          <a:bodyPr>
            <a:normAutofit/>
          </a:bodyPr>
          <a:lstStyle/>
          <a:p>
            <a:r>
              <a:rPr lang="en-CA" sz="3600">
                <a:solidFill>
                  <a:srgbClr val="013F7A"/>
                </a:solidFill>
                <a:latin typeface="Arial Black" panose="020B0A04020102020204" pitchFamily="34" charset="0"/>
                <a:cs typeface="Arial" panose="020B0604020202020204" pitchFamily="34" charset="0"/>
              </a:rPr>
              <a:t>MULTIVARIABLE </a:t>
            </a:r>
            <a:br>
              <a:rPr lang="en-CA" sz="3600">
                <a:solidFill>
                  <a:srgbClr val="013F7A"/>
                </a:solidFill>
                <a:latin typeface="Arial Black" panose="020B0A04020102020204" pitchFamily="34" charset="0"/>
                <a:cs typeface="Arial" panose="020B0604020202020204" pitchFamily="34" charset="0"/>
              </a:rPr>
            </a:br>
            <a:r>
              <a:rPr lang="en-CA" sz="3600">
                <a:solidFill>
                  <a:srgbClr val="013F7A"/>
                </a:solidFill>
                <a:latin typeface="Arial Black" panose="020B0A04020102020204" pitchFamily="34" charset="0"/>
                <a:cs typeface="Arial" panose="020B0604020202020204" pitchFamily="34" charset="0"/>
              </a:rPr>
              <a:t>PRIORITIZATION(MVP)</a:t>
            </a:r>
          </a:p>
        </p:txBody>
      </p:sp>
      <p:sp>
        <p:nvSpPr>
          <p:cNvPr id="3" name="Content Placeholder 2">
            <a:extLst>
              <a:ext uri="{FF2B5EF4-FFF2-40B4-BE49-F238E27FC236}">
                <a16:creationId xmlns:a16="http://schemas.microsoft.com/office/drawing/2014/main" id="{2AD339CB-A823-423A-90C3-C330202170EF}"/>
              </a:ext>
            </a:extLst>
          </p:cNvPr>
          <p:cNvSpPr>
            <a:spLocks noGrp="1"/>
          </p:cNvSpPr>
          <p:nvPr>
            <p:ph idx="1"/>
          </p:nvPr>
        </p:nvSpPr>
        <p:spPr>
          <a:xfrm>
            <a:off x="302740" y="2111183"/>
            <a:ext cx="5163563" cy="4605416"/>
          </a:xfrm>
        </p:spPr>
        <p:txBody>
          <a:bodyPr>
            <a:normAutofit/>
          </a:bodyPr>
          <a:lstStyle/>
          <a:p>
            <a:pPr>
              <a:buClr>
                <a:srgbClr val="CB2027"/>
              </a:buClr>
              <a:buFont typeface="Arial" panose="020B0604020202020204" pitchFamily="34" charset="0"/>
              <a:buChar char="►"/>
            </a:pPr>
            <a:r>
              <a:rPr lang="en-US" sz="2400">
                <a:solidFill>
                  <a:schemeClr val="tx1"/>
                </a:solidFill>
                <a:latin typeface="Arial" panose="020B0604020202020204" pitchFamily="34" charset="0"/>
                <a:cs typeface="Arial" panose="020B0604020202020204" pitchFamily="34" charset="0"/>
              </a:rPr>
              <a:t>How to do it?</a:t>
            </a:r>
          </a:p>
          <a:p>
            <a:pPr>
              <a:buClr>
                <a:srgbClr val="CB2027"/>
              </a:buClr>
              <a:buFont typeface="Arial" panose="020B0604020202020204" pitchFamily="34" charset="0"/>
              <a:buChar char="►"/>
            </a:pPr>
            <a:r>
              <a:rPr lang="en-US" sz="2400">
                <a:latin typeface="Arial" panose="020B0604020202020204" pitchFamily="34" charset="0"/>
                <a:cs typeface="Arial" panose="020B0604020202020204" pitchFamily="34" charset="0"/>
              </a:rPr>
              <a:t>SLAM Cap Software or Excel</a:t>
            </a:r>
          </a:p>
          <a:p>
            <a:pPr>
              <a:buClr>
                <a:srgbClr val="CB2027"/>
              </a:buClr>
              <a:buFont typeface="Arial" panose="020B0604020202020204" pitchFamily="34" charset="0"/>
              <a:buChar char="►"/>
            </a:pPr>
            <a:r>
              <a:rPr lang="en-US" sz="2400">
                <a:solidFill>
                  <a:schemeClr val="tx1"/>
                </a:solidFill>
                <a:latin typeface="Arial" panose="020B0604020202020204" pitchFamily="34" charset="0"/>
                <a:cs typeface="Arial" panose="020B0604020202020204" pitchFamily="34" charset="0"/>
              </a:rPr>
              <a:t>Roth IAMS lead workshop</a:t>
            </a:r>
          </a:p>
          <a:p>
            <a:pPr lvl="1">
              <a:buClr>
                <a:srgbClr val="CB2027"/>
              </a:buClr>
              <a:buFont typeface="Arial" panose="020B0604020202020204" pitchFamily="34" charset="0"/>
              <a:buChar char="►"/>
            </a:pPr>
            <a:r>
              <a:rPr lang="en-US" sz="2000">
                <a:solidFill>
                  <a:schemeClr val="tx1"/>
                </a:solidFill>
                <a:latin typeface="Arial" panose="020B0604020202020204" pitchFamily="34" charset="0"/>
                <a:cs typeface="Arial" panose="020B0604020202020204" pitchFamily="34" charset="0"/>
              </a:rPr>
              <a:t>Half-Day Workshop </a:t>
            </a:r>
          </a:p>
          <a:p>
            <a:pPr lvl="1">
              <a:buClr>
                <a:srgbClr val="CB2027"/>
              </a:buClr>
              <a:buFont typeface="Arial" panose="020B0604020202020204" pitchFamily="34" charset="0"/>
              <a:buChar char="►"/>
            </a:pPr>
            <a:r>
              <a:rPr lang="en-US" sz="2000">
                <a:latin typeface="Arial" panose="020B0604020202020204" pitchFamily="34" charset="0"/>
                <a:cs typeface="Arial" panose="020B0604020202020204" pitchFamily="34" charset="0"/>
              </a:rPr>
              <a:t>Include as wide a range of stak</a:t>
            </a:r>
            <a:r>
              <a:rPr lang="en-US" sz="2000">
                <a:solidFill>
                  <a:schemeClr val="tx1"/>
                </a:solidFill>
                <a:latin typeface="Arial" panose="020B0604020202020204" pitchFamily="34" charset="0"/>
                <a:cs typeface="Arial" panose="020B0604020202020204" pitchFamily="34" charset="0"/>
              </a:rPr>
              <a:t>eholders as possible</a:t>
            </a:r>
          </a:p>
          <a:p>
            <a:pPr lvl="2">
              <a:buClr>
                <a:srgbClr val="CB2027"/>
              </a:buClr>
              <a:buFont typeface="Arial" panose="020B0604020202020204" pitchFamily="34" charset="0"/>
              <a:buChar char="►"/>
            </a:pPr>
            <a:r>
              <a:rPr lang="en-US" sz="1800">
                <a:solidFill>
                  <a:schemeClr val="tx1"/>
                </a:solidFill>
                <a:latin typeface="Arial" panose="020B0604020202020204" pitchFamily="34" charset="0"/>
                <a:cs typeface="Arial" panose="020B0604020202020204" pitchFamily="34" charset="0"/>
              </a:rPr>
              <a:t>Facilities, Finance, Administration, Users, etc.</a:t>
            </a:r>
          </a:p>
          <a:p>
            <a:pPr marL="0" indent="0">
              <a:buNone/>
            </a:pPr>
            <a:endParaRPr lang="en-CA"/>
          </a:p>
        </p:txBody>
      </p:sp>
      <p:sp>
        <p:nvSpPr>
          <p:cNvPr id="6" name="Rectangle 5">
            <a:extLst>
              <a:ext uri="{FF2B5EF4-FFF2-40B4-BE49-F238E27FC236}">
                <a16:creationId xmlns:a16="http://schemas.microsoft.com/office/drawing/2014/main" id="{CA13A638-2815-766B-A272-07A71D6F7241}"/>
              </a:ext>
            </a:extLst>
          </p:cNvPr>
          <p:cNvSpPr/>
          <p:nvPr/>
        </p:nvSpPr>
        <p:spPr>
          <a:xfrm>
            <a:off x="0" y="5766318"/>
            <a:ext cx="12192000" cy="252670"/>
          </a:xfrm>
          <a:prstGeom prst="rect">
            <a:avLst/>
          </a:prstGeom>
          <a:solidFill>
            <a:srgbClr val="CB202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004883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lack and red rectangle&#10;&#10;Description automatically generated with low confidence">
            <a:extLst>
              <a:ext uri="{FF2B5EF4-FFF2-40B4-BE49-F238E27FC236}">
                <a16:creationId xmlns:a16="http://schemas.microsoft.com/office/drawing/2014/main" id="{9433AD04-1EFF-4488-A3CA-6EEC64FB2F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1465"/>
            <a:ext cx="12192000" cy="2612572"/>
          </a:xfrm>
          <a:prstGeom prst="rect">
            <a:avLst/>
          </a:prstGeom>
        </p:spPr>
      </p:pic>
      <p:sp>
        <p:nvSpPr>
          <p:cNvPr id="6" name="Rectangle 5">
            <a:extLst>
              <a:ext uri="{FF2B5EF4-FFF2-40B4-BE49-F238E27FC236}">
                <a16:creationId xmlns:a16="http://schemas.microsoft.com/office/drawing/2014/main" id="{31C324D3-ADE3-F15A-CA5D-B67C20A5BD42}"/>
              </a:ext>
            </a:extLst>
          </p:cNvPr>
          <p:cNvSpPr/>
          <p:nvPr/>
        </p:nvSpPr>
        <p:spPr>
          <a:xfrm>
            <a:off x="0" y="5766318"/>
            <a:ext cx="12192000" cy="252670"/>
          </a:xfrm>
          <a:prstGeom prst="rect">
            <a:avLst/>
          </a:prstGeom>
          <a:solidFill>
            <a:srgbClr val="CB202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7" name="Picture 6" descr="A screenshot of a computer screen&#10;&#10;AI-generated content may be incorrect.">
            <a:extLst>
              <a:ext uri="{FF2B5EF4-FFF2-40B4-BE49-F238E27FC236}">
                <a16:creationId xmlns:a16="http://schemas.microsoft.com/office/drawing/2014/main" id="{381E580F-ACDE-599A-7F74-787A6339F642}"/>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rcRect l="10968" t="21470" r="10564" b="54444"/>
          <a:stretch/>
        </p:blipFill>
        <p:spPr>
          <a:xfrm>
            <a:off x="331190" y="939288"/>
            <a:ext cx="11529619" cy="1990725"/>
          </a:xfrm>
          <a:prstGeom prst="rect">
            <a:avLst/>
          </a:prstGeom>
        </p:spPr>
      </p:pic>
      <p:sp>
        <p:nvSpPr>
          <p:cNvPr id="11" name="Flowchart: Process 10">
            <a:extLst>
              <a:ext uri="{FF2B5EF4-FFF2-40B4-BE49-F238E27FC236}">
                <a16:creationId xmlns:a16="http://schemas.microsoft.com/office/drawing/2014/main" id="{41AE2AEC-1FAE-890C-4CA1-6E762C3E4906}"/>
              </a:ext>
            </a:extLst>
          </p:cNvPr>
          <p:cNvSpPr>
            <a:spLocks noGrp="1" noRot="1" noMove="1" noResize="1" noEditPoints="1" noAdjustHandles="1" noChangeArrowheads="1" noChangeShapeType="1"/>
          </p:cNvSpPr>
          <p:nvPr/>
        </p:nvSpPr>
        <p:spPr>
          <a:xfrm>
            <a:off x="446188" y="2751741"/>
            <a:ext cx="2654710" cy="2612572"/>
          </a:xfrm>
          <a:prstGeom prst="flowChartProcess">
            <a:avLst/>
          </a:prstGeom>
          <a:solidFill>
            <a:srgbClr val="C3CDCC"/>
          </a:solidFill>
          <a:ln>
            <a:solidFill>
              <a:srgbClr val="C3CDC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lowchart: Process 11">
            <a:extLst>
              <a:ext uri="{FF2B5EF4-FFF2-40B4-BE49-F238E27FC236}">
                <a16:creationId xmlns:a16="http://schemas.microsoft.com/office/drawing/2014/main" id="{275881E6-C239-6E85-6146-A79A8B5B8708}"/>
              </a:ext>
            </a:extLst>
          </p:cNvPr>
          <p:cNvSpPr>
            <a:spLocks noGrp="1" noRot="1" noMove="1" noResize="1" noEditPoints="1" noAdjustHandles="1" noChangeArrowheads="1" noChangeShapeType="1"/>
          </p:cNvSpPr>
          <p:nvPr/>
        </p:nvSpPr>
        <p:spPr>
          <a:xfrm>
            <a:off x="3306064" y="2751741"/>
            <a:ext cx="2654710" cy="2612572"/>
          </a:xfrm>
          <a:prstGeom prst="flowChartProcess">
            <a:avLst/>
          </a:prstGeom>
          <a:solidFill>
            <a:srgbClr val="B1DDD0"/>
          </a:solidFill>
          <a:ln>
            <a:solidFill>
              <a:srgbClr val="B1DDD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lowchart: Process 12">
            <a:extLst>
              <a:ext uri="{FF2B5EF4-FFF2-40B4-BE49-F238E27FC236}">
                <a16:creationId xmlns:a16="http://schemas.microsoft.com/office/drawing/2014/main" id="{85FB4EC1-E994-0EDD-EFA8-1317BDF24247}"/>
              </a:ext>
            </a:extLst>
          </p:cNvPr>
          <p:cNvSpPr>
            <a:spLocks noGrp="1" noRot="1" noMove="1" noResize="1" noEditPoints="1" noAdjustHandles="1" noChangeArrowheads="1" noChangeShapeType="1"/>
          </p:cNvSpPr>
          <p:nvPr/>
        </p:nvSpPr>
        <p:spPr>
          <a:xfrm>
            <a:off x="6165940" y="2751741"/>
            <a:ext cx="2654710" cy="2612572"/>
          </a:xfrm>
          <a:prstGeom prst="flowChartProcess">
            <a:avLst/>
          </a:prstGeom>
          <a:solidFill>
            <a:srgbClr val="F6E0A7"/>
          </a:solidFill>
          <a:ln>
            <a:solidFill>
              <a:srgbClr val="F6E0A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owchart: Process 13">
            <a:extLst>
              <a:ext uri="{FF2B5EF4-FFF2-40B4-BE49-F238E27FC236}">
                <a16:creationId xmlns:a16="http://schemas.microsoft.com/office/drawing/2014/main" id="{23A240B2-DE7E-7C18-4860-89F3620471FA}"/>
              </a:ext>
            </a:extLst>
          </p:cNvPr>
          <p:cNvSpPr>
            <a:spLocks noGrp="1" noRot="1" noMove="1" noResize="1" noEditPoints="1" noAdjustHandles="1" noChangeArrowheads="1" noChangeShapeType="1"/>
          </p:cNvSpPr>
          <p:nvPr/>
        </p:nvSpPr>
        <p:spPr>
          <a:xfrm>
            <a:off x="9025816" y="2755763"/>
            <a:ext cx="2654710" cy="2612572"/>
          </a:xfrm>
          <a:prstGeom prst="flowChartProcess">
            <a:avLst/>
          </a:prstGeom>
          <a:solidFill>
            <a:srgbClr val="F9BCA9"/>
          </a:solidFill>
          <a:ln>
            <a:solidFill>
              <a:srgbClr val="F9BCA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B42118AD-6C57-862A-9B41-225B8DF59CDB}"/>
              </a:ext>
            </a:extLst>
          </p:cNvPr>
          <p:cNvSpPr txBox="1"/>
          <p:nvPr/>
        </p:nvSpPr>
        <p:spPr>
          <a:xfrm>
            <a:off x="511474" y="2840877"/>
            <a:ext cx="2463399" cy="1815882"/>
          </a:xfrm>
          <a:prstGeom prst="rect">
            <a:avLst/>
          </a:prstGeom>
          <a:noFill/>
        </p:spPr>
        <p:txBody>
          <a:bodyPr wrap="square" rtlCol="0">
            <a:spAutoFit/>
          </a:bodyPr>
          <a:lstStyle/>
          <a:p>
            <a:pPr marL="285750" indent="-285750">
              <a:buFont typeface="Arial" panose="020B0604020202020204" pitchFamily="34" charset="0"/>
              <a:buChar char="•"/>
            </a:pPr>
            <a:r>
              <a:rPr lang="en-US" sz="1400">
                <a:latin typeface="Arial" panose="020B0604020202020204" pitchFamily="34" charset="0"/>
                <a:cs typeface="Arial" panose="020B0604020202020204" pitchFamily="34" charset="0"/>
              </a:rPr>
              <a:t>5-7 categories for prioritization</a:t>
            </a:r>
          </a:p>
          <a:p>
            <a:pPr marL="285750" indent="-285750">
              <a:buFont typeface="Arial" panose="020B0604020202020204" pitchFamily="34" charset="0"/>
              <a:buChar char="•"/>
            </a:pPr>
            <a:endParaRPr lang="en-US" sz="140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a:latin typeface="Arial" panose="020B0604020202020204" pitchFamily="34" charset="0"/>
                <a:cs typeface="Arial" panose="020B0604020202020204" pitchFamily="34" charset="0"/>
              </a:rPr>
              <a:t>Weightings &amp; scorings for each category</a:t>
            </a:r>
          </a:p>
          <a:p>
            <a:pPr marL="285750" indent="-285750">
              <a:buFont typeface="Arial" panose="020B0604020202020204" pitchFamily="34" charset="0"/>
              <a:buChar char="•"/>
            </a:pPr>
            <a:endParaRPr lang="en-US" sz="140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a:latin typeface="Arial" panose="020B0604020202020204" pitchFamily="34" charset="0"/>
                <a:cs typeface="Arial" panose="020B0604020202020204" pitchFamily="34" charset="0"/>
              </a:rPr>
              <a:t>Buy in amongst stakeholders</a:t>
            </a:r>
          </a:p>
        </p:txBody>
      </p:sp>
      <p:sp>
        <p:nvSpPr>
          <p:cNvPr id="17" name="TextBox 16">
            <a:extLst>
              <a:ext uri="{FF2B5EF4-FFF2-40B4-BE49-F238E27FC236}">
                <a16:creationId xmlns:a16="http://schemas.microsoft.com/office/drawing/2014/main" id="{15DBE4CC-2C68-FF75-BDEF-3F5B8D4C3592}"/>
              </a:ext>
            </a:extLst>
          </p:cNvPr>
          <p:cNvSpPr txBox="1"/>
          <p:nvPr/>
        </p:nvSpPr>
        <p:spPr>
          <a:xfrm>
            <a:off x="3371350" y="2840877"/>
            <a:ext cx="2463399" cy="1384995"/>
          </a:xfrm>
          <a:prstGeom prst="rect">
            <a:avLst/>
          </a:prstGeom>
          <a:noFill/>
        </p:spPr>
        <p:txBody>
          <a:bodyPr wrap="square" rtlCol="0">
            <a:spAutoFit/>
          </a:bodyPr>
          <a:lstStyle/>
          <a:p>
            <a:pPr marL="285750" indent="-285750">
              <a:buFont typeface="Arial" panose="020B0604020202020204" pitchFamily="34" charset="0"/>
              <a:buChar char="•"/>
            </a:pPr>
            <a:r>
              <a:rPr lang="en-US" sz="1400">
                <a:latin typeface="Arial" panose="020B0604020202020204" pitchFamily="34" charset="0"/>
                <a:cs typeface="Arial" panose="020B0604020202020204" pitchFamily="34" charset="0"/>
              </a:rPr>
              <a:t>Scoring 1-100 against recommendations</a:t>
            </a:r>
          </a:p>
          <a:p>
            <a:pPr marL="285750" indent="-285750">
              <a:buFont typeface="Arial" panose="020B0604020202020204" pitchFamily="34" charset="0"/>
              <a:buChar char="•"/>
            </a:pPr>
            <a:endParaRPr lang="en-US" sz="140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a:latin typeface="Arial" panose="020B0604020202020204" pitchFamily="34" charset="0"/>
                <a:cs typeface="Arial" panose="020B0604020202020204" pitchFamily="34" charset="0"/>
              </a:rPr>
              <a:t>Capital planning tool</a:t>
            </a:r>
          </a:p>
          <a:p>
            <a:pPr marL="285750" indent="-285750">
              <a:buFont typeface="Arial" panose="020B0604020202020204" pitchFamily="34" charset="0"/>
              <a:buChar char="•"/>
            </a:pPr>
            <a:endParaRPr lang="en-US" sz="140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a:latin typeface="Arial" panose="020B0604020202020204" pitchFamily="34" charset="0"/>
                <a:cs typeface="Arial" panose="020B0604020202020204" pitchFamily="34" charset="0"/>
              </a:rPr>
              <a:t>Decision making support</a:t>
            </a:r>
          </a:p>
        </p:txBody>
      </p:sp>
      <p:sp>
        <p:nvSpPr>
          <p:cNvPr id="18" name="TextBox 17">
            <a:extLst>
              <a:ext uri="{FF2B5EF4-FFF2-40B4-BE49-F238E27FC236}">
                <a16:creationId xmlns:a16="http://schemas.microsoft.com/office/drawing/2014/main" id="{19134F96-B160-2101-4FC8-91DEBB1BB534}"/>
              </a:ext>
            </a:extLst>
          </p:cNvPr>
          <p:cNvSpPr txBox="1"/>
          <p:nvPr/>
        </p:nvSpPr>
        <p:spPr>
          <a:xfrm>
            <a:off x="6231226" y="2840877"/>
            <a:ext cx="2463399" cy="1169551"/>
          </a:xfrm>
          <a:prstGeom prst="rect">
            <a:avLst/>
          </a:prstGeom>
          <a:noFill/>
        </p:spPr>
        <p:txBody>
          <a:bodyPr wrap="square" rtlCol="0">
            <a:spAutoFit/>
          </a:bodyPr>
          <a:lstStyle/>
          <a:p>
            <a:pPr marL="285750" indent="-285750">
              <a:buFont typeface="Arial" panose="020B0604020202020204" pitchFamily="34" charset="0"/>
              <a:buChar char="•"/>
            </a:pPr>
            <a:r>
              <a:rPr lang="en-US" sz="1400">
                <a:latin typeface="Arial" panose="020B0604020202020204" pitchFamily="34" charset="0"/>
                <a:cs typeface="Arial" panose="020B0604020202020204" pitchFamily="34" charset="0"/>
              </a:rPr>
              <a:t>Slam Cap</a:t>
            </a:r>
          </a:p>
          <a:p>
            <a:pPr marL="285750" indent="-285750">
              <a:buFont typeface="Arial" panose="020B0604020202020204" pitchFamily="34" charset="0"/>
              <a:buChar char="•"/>
            </a:pPr>
            <a:endParaRPr lang="en-US" sz="140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a:latin typeface="Arial" panose="020B0604020202020204" pitchFamily="34" charset="0"/>
                <a:cs typeface="Arial" panose="020B0604020202020204" pitchFamily="34" charset="0"/>
              </a:rPr>
              <a:t>Excel</a:t>
            </a:r>
          </a:p>
          <a:p>
            <a:pPr marL="285750" indent="-285750">
              <a:buFont typeface="Arial" panose="020B0604020202020204" pitchFamily="34" charset="0"/>
              <a:buChar char="•"/>
            </a:pPr>
            <a:endParaRPr lang="en-US" sz="140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a:latin typeface="Arial" panose="020B0604020202020204" pitchFamily="34" charset="0"/>
                <a:cs typeface="Arial" panose="020B0604020202020204" pitchFamily="34" charset="0"/>
              </a:rPr>
              <a:t>Uniformat </a:t>
            </a:r>
            <a:r>
              <a:rPr lang="en-US" sz="1400" err="1">
                <a:latin typeface="Arial" panose="020B0604020202020204" pitchFamily="34" charset="0"/>
                <a:cs typeface="Arial" panose="020B0604020202020204" pitchFamily="34" charset="0"/>
              </a:rPr>
              <a:t>ll</a:t>
            </a:r>
            <a:r>
              <a:rPr lang="en-US" sz="1400">
                <a:latin typeface="Arial" panose="020B0604020202020204" pitchFamily="34" charset="0"/>
                <a:cs typeface="Arial" panose="020B0604020202020204" pitchFamily="34" charset="0"/>
              </a:rPr>
              <a:t> </a:t>
            </a:r>
          </a:p>
        </p:txBody>
      </p:sp>
      <p:sp>
        <p:nvSpPr>
          <p:cNvPr id="19" name="TextBox 18">
            <a:extLst>
              <a:ext uri="{FF2B5EF4-FFF2-40B4-BE49-F238E27FC236}">
                <a16:creationId xmlns:a16="http://schemas.microsoft.com/office/drawing/2014/main" id="{75320C13-8E37-BC02-599F-3B96DFDEA754}"/>
              </a:ext>
            </a:extLst>
          </p:cNvPr>
          <p:cNvSpPr txBox="1"/>
          <p:nvPr/>
        </p:nvSpPr>
        <p:spPr>
          <a:xfrm>
            <a:off x="9091294" y="2840877"/>
            <a:ext cx="2463399" cy="1384995"/>
          </a:xfrm>
          <a:prstGeom prst="rect">
            <a:avLst/>
          </a:prstGeom>
          <a:noFill/>
        </p:spPr>
        <p:txBody>
          <a:bodyPr wrap="square" rtlCol="0">
            <a:spAutoFit/>
          </a:bodyPr>
          <a:lstStyle/>
          <a:p>
            <a:pPr marL="285750" indent="-285750">
              <a:buFont typeface="Arial" panose="020B0604020202020204" pitchFamily="34" charset="0"/>
              <a:buChar char="•"/>
            </a:pPr>
            <a:r>
              <a:rPr lang="en-US" sz="1400">
                <a:latin typeface="Arial" panose="020B0604020202020204" pitchFamily="34" charset="0"/>
                <a:cs typeface="Arial" panose="020B0604020202020204" pitchFamily="34" charset="0"/>
              </a:rPr>
              <a:t>Alignment amongst stakeholders</a:t>
            </a:r>
          </a:p>
          <a:p>
            <a:pPr marL="285750" indent="-285750">
              <a:buFont typeface="Arial" panose="020B0604020202020204" pitchFamily="34" charset="0"/>
              <a:buChar char="•"/>
            </a:pPr>
            <a:endParaRPr lang="en-US" sz="140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a:latin typeface="Arial" panose="020B0604020202020204" pitchFamily="34" charset="0"/>
                <a:cs typeface="Arial" panose="020B0604020202020204" pitchFamily="34" charset="0"/>
              </a:rPr>
              <a:t>Transparency</a:t>
            </a:r>
          </a:p>
          <a:p>
            <a:r>
              <a:rPr lang="en-US" sz="1400">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r>
              <a:rPr lang="en-US" sz="1400">
                <a:latin typeface="Arial" panose="020B0604020202020204" pitchFamily="34" charset="0"/>
                <a:cs typeface="Arial" panose="020B0604020202020204" pitchFamily="34" charset="0"/>
              </a:rPr>
              <a:t>Defensible Data</a:t>
            </a:r>
          </a:p>
        </p:txBody>
      </p:sp>
      <p:sp>
        <p:nvSpPr>
          <p:cNvPr id="20" name="Title 1">
            <a:extLst>
              <a:ext uri="{FF2B5EF4-FFF2-40B4-BE49-F238E27FC236}">
                <a16:creationId xmlns:a16="http://schemas.microsoft.com/office/drawing/2014/main" id="{CB3A1F07-B57A-3F23-41B7-39B5C2D54FA2}"/>
              </a:ext>
            </a:extLst>
          </p:cNvPr>
          <p:cNvSpPr>
            <a:spLocks noGrp="1"/>
          </p:cNvSpPr>
          <p:nvPr>
            <p:ph type="title"/>
          </p:nvPr>
        </p:nvSpPr>
        <p:spPr>
          <a:xfrm>
            <a:off x="331190" y="276506"/>
            <a:ext cx="10515600" cy="1325563"/>
          </a:xfrm>
        </p:spPr>
        <p:txBody>
          <a:bodyPr>
            <a:normAutofit/>
          </a:bodyPr>
          <a:lstStyle/>
          <a:p>
            <a:r>
              <a:rPr lang="en-CA" sz="3600">
                <a:solidFill>
                  <a:srgbClr val="013F7A"/>
                </a:solidFill>
                <a:latin typeface="Arial Black" panose="020B0A04020102020204" pitchFamily="34" charset="0"/>
                <a:cs typeface="Arial" panose="020B0604020202020204" pitchFamily="34" charset="0"/>
              </a:rPr>
              <a:t>MULTIVARIABLE PRIORITIZATION (MVP)</a:t>
            </a:r>
          </a:p>
        </p:txBody>
      </p:sp>
    </p:spTree>
    <p:extLst>
      <p:ext uri="{BB962C8B-B14F-4D97-AF65-F5344CB8AC3E}">
        <p14:creationId xmlns:p14="http://schemas.microsoft.com/office/powerpoint/2010/main" val="3946711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407613-757C-8207-5953-BA595D8D1AFD}"/>
            </a:ext>
          </a:extLst>
        </p:cNvPr>
        <p:cNvGrpSpPr/>
        <p:nvPr/>
      </p:nvGrpSpPr>
      <p:grpSpPr>
        <a:xfrm>
          <a:off x="0" y="0"/>
          <a:ext cx="0" cy="0"/>
          <a:chOff x="0" y="0"/>
          <a:chExt cx="0" cy="0"/>
        </a:xfrm>
      </p:grpSpPr>
      <p:pic>
        <p:nvPicPr>
          <p:cNvPr id="3" name="Picture 2" descr="A black and red rectangle&#10;&#10;Description automatically generated with low confidence">
            <a:extLst>
              <a:ext uri="{FF2B5EF4-FFF2-40B4-BE49-F238E27FC236}">
                <a16:creationId xmlns:a16="http://schemas.microsoft.com/office/drawing/2014/main" id="{C2228F74-A40E-A24E-78AA-BE8656EEB2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2612572"/>
          </a:xfrm>
          <a:prstGeom prst="rect">
            <a:avLst/>
          </a:prstGeom>
        </p:spPr>
      </p:pic>
      <p:sp>
        <p:nvSpPr>
          <p:cNvPr id="2" name="Title 1">
            <a:extLst>
              <a:ext uri="{FF2B5EF4-FFF2-40B4-BE49-F238E27FC236}">
                <a16:creationId xmlns:a16="http://schemas.microsoft.com/office/drawing/2014/main" id="{EDD8D8C4-0E58-101F-0EA3-184CD0182766}"/>
              </a:ext>
            </a:extLst>
          </p:cNvPr>
          <p:cNvSpPr>
            <a:spLocks noGrp="1"/>
          </p:cNvSpPr>
          <p:nvPr>
            <p:ph type="title"/>
          </p:nvPr>
        </p:nvSpPr>
        <p:spPr/>
        <p:txBody>
          <a:bodyPr>
            <a:normAutofit/>
          </a:bodyPr>
          <a:lstStyle/>
          <a:p>
            <a:r>
              <a:rPr lang="en-CA" sz="3600">
                <a:solidFill>
                  <a:srgbClr val="013F7A"/>
                </a:solidFill>
                <a:latin typeface="Arial Black" panose="020B0A04020102020204" pitchFamily="34" charset="0"/>
                <a:cs typeface="Arial" panose="020B0604020202020204" pitchFamily="34" charset="0"/>
              </a:rPr>
              <a:t>MULTIVARIABLE PRIORITIZATION (MVP)</a:t>
            </a:r>
          </a:p>
        </p:txBody>
      </p:sp>
      <p:graphicFrame>
        <p:nvGraphicFramePr>
          <p:cNvPr id="8" name="Content Placeholder 7">
            <a:extLst>
              <a:ext uri="{FF2B5EF4-FFF2-40B4-BE49-F238E27FC236}">
                <a16:creationId xmlns:a16="http://schemas.microsoft.com/office/drawing/2014/main" id="{04A9F150-BD2A-ED08-003C-E3ED13AB14D6}"/>
              </a:ext>
            </a:extLst>
          </p:cNvPr>
          <p:cNvGraphicFramePr>
            <a:graphicFrameLocks noGrp="1"/>
          </p:cNvGraphicFramePr>
          <p:nvPr>
            <p:ph idx="1"/>
          </p:nvPr>
        </p:nvGraphicFramePr>
        <p:xfrm>
          <a:off x="1396038" y="3533458"/>
          <a:ext cx="8917603" cy="1520190"/>
        </p:xfrm>
        <a:graphic>
          <a:graphicData uri="http://schemas.openxmlformats.org/drawingml/2006/table">
            <a:tbl>
              <a:tblPr>
                <a:tableStyleId>{5C22544A-7EE6-4342-B048-85BDC9FD1C3A}</a:tableStyleId>
              </a:tblPr>
              <a:tblGrid>
                <a:gridCol w="1685336">
                  <a:extLst>
                    <a:ext uri="{9D8B030D-6E8A-4147-A177-3AD203B41FA5}">
                      <a16:colId xmlns:a16="http://schemas.microsoft.com/office/drawing/2014/main" val="1062042444"/>
                    </a:ext>
                  </a:extLst>
                </a:gridCol>
                <a:gridCol w="2510290">
                  <a:extLst>
                    <a:ext uri="{9D8B030D-6E8A-4147-A177-3AD203B41FA5}">
                      <a16:colId xmlns:a16="http://schemas.microsoft.com/office/drawing/2014/main" val="3610427899"/>
                    </a:ext>
                  </a:extLst>
                </a:gridCol>
                <a:gridCol w="1194412">
                  <a:extLst>
                    <a:ext uri="{9D8B030D-6E8A-4147-A177-3AD203B41FA5}">
                      <a16:colId xmlns:a16="http://schemas.microsoft.com/office/drawing/2014/main" val="1206328303"/>
                    </a:ext>
                  </a:extLst>
                </a:gridCol>
                <a:gridCol w="2778526">
                  <a:extLst>
                    <a:ext uri="{9D8B030D-6E8A-4147-A177-3AD203B41FA5}">
                      <a16:colId xmlns:a16="http://schemas.microsoft.com/office/drawing/2014/main" val="4045341804"/>
                    </a:ext>
                  </a:extLst>
                </a:gridCol>
                <a:gridCol w="749039">
                  <a:extLst>
                    <a:ext uri="{9D8B030D-6E8A-4147-A177-3AD203B41FA5}">
                      <a16:colId xmlns:a16="http://schemas.microsoft.com/office/drawing/2014/main" val="28538325"/>
                    </a:ext>
                  </a:extLst>
                </a:gridCol>
              </a:tblGrid>
              <a:tr h="136167">
                <a:tc>
                  <a:txBody>
                    <a:bodyPr/>
                    <a:lstStyle/>
                    <a:p>
                      <a:pPr algn="ctr" fontAlgn="b"/>
                      <a:r>
                        <a:rPr lang="en-CA" sz="1600" b="1" u="none" strike="noStrike">
                          <a:effectLst/>
                          <a:latin typeface="Arial" panose="020B0604020202020204" pitchFamily="34" charset="0"/>
                          <a:cs typeface="Arial" panose="020B0604020202020204" pitchFamily="34" charset="0"/>
                        </a:rPr>
                        <a:t>Category Type</a:t>
                      </a:r>
                      <a:endParaRPr lang="en-CA" sz="16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CA" sz="1600" b="1" u="none" strike="noStrike">
                          <a:effectLst/>
                          <a:latin typeface="Arial" panose="020B0604020202020204" pitchFamily="34" charset="0"/>
                          <a:cs typeface="Arial" panose="020B0604020202020204" pitchFamily="34" charset="0"/>
                        </a:rPr>
                        <a:t>Cateogory</a:t>
                      </a:r>
                      <a:endParaRPr lang="en-CA" sz="16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CA" sz="1600" b="1" u="none" strike="noStrike">
                          <a:effectLst/>
                          <a:latin typeface="Arial" panose="020B0604020202020204" pitchFamily="34" charset="0"/>
                          <a:cs typeface="Arial" panose="020B0604020202020204" pitchFamily="34" charset="0"/>
                        </a:rPr>
                        <a:t>Weighting</a:t>
                      </a:r>
                      <a:endParaRPr lang="en-CA" sz="16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CA" sz="1600" b="1" u="none" strike="noStrike">
                          <a:effectLst/>
                          <a:latin typeface="Arial" panose="020B0604020202020204" pitchFamily="34" charset="0"/>
                          <a:cs typeface="Arial" panose="020B0604020202020204" pitchFamily="34" charset="0"/>
                        </a:rPr>
                        <a:t>Subcategory</a:t>
                      </a:r>
                      <a:endParaRPr lang="en-CA" sz="16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CA" sz="1600" b="1" u="none" strike="noStrike">
                          <a:effectLst/>
                          <a:latin typeface="Arial" panose="020B0604020202020204" pitchFamily="34" charset="0"/>
                          <a:cs typeface="Arial" panose="020B0604020202020204" pitchFamily="34" charset="0"/>
                        </a:rPr>
                        <a:t>Score</a:t>
                      </a:r>
                      <a:endParaRPr lang="en-CA" sz="16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1849951381"/>
                  </a:ext>
                </a:extLst>
              </a:tr>
              <a:tr h="190500">
                <a:tc>
                  <a:txBody>
                    <a:bodyPr/>
                    <a:lstStyle/>
                    <a:p>
                      <a:pPr algn="ctr" fontAlgn="b"/>
                      <a:r>
                        <a:rPr lang="en-CA" sz="1600" u="none" strike="noStrike">
                          <a:effectLst/>
                          <a:latin typeface="Arial" panose="020B0604020202020204" pitchFamily="34" charset="0"/>
                          <a:cs typeface="Arial" panose="020B0604020202020204" pitchFamily="34" charset="0"/>
                        </a:rPr>
                        <a:t>Element</a:t>
                      </a:r>
                      <a:endParaRPr lang="en-CA"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CA" sz="1600" u="none" strike="noStrike">
                          <a:effectLst/>
                          <a:latin typeface="Arial" panose="020B0604020202020204" pitchFamily="34" charset="0"/>
                          <a:cs typeface="Arial" panose="020B0604020202020204" pitchFamily="34" charset="0"/>
                        </a:rPr>
                        <a:t>Consequence of Failure</a:t>
                      </a:r>
                      <a:endParaRPr lang="en-CA"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CA" sz="1600" u="none" strike="noStrike">
                          <a:effectLst/>
                          <a:latin typeface="Arial" panose="020B0604020202020204" pitchFamily="34" charset="0"/>
                          <a:cs typeface="Arial" panose="020B0604020202020204" pitchFamily="34" charset="0"/>
                        </a:rPr>
                        <a:t>30</a:t>
                      </a:r>
                      <a:endParaRPr lang="en-CA"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en-CA" sz="1600" u="none" strike="noStrike">
                          <a:effectLst/>
                          <a:latin typeface="Arial" panose="020B0604020202020204" pitchFamily="34" charset="0"/>
                          <a:cs typeface="Arial" panose="020B0604020202020204" pitchFamily="34" charset="0"/>
                        </a:rPr>
                        <a:t>Fire/Life Safety</a:t>
                      </a:r>
                      <a:endParaRPr lang="en-CA"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CA" sz="1600" u="none" strike="noStrike">
                          <a:effectLst/>
                          <a:latin typeface="Arial" panose="020B0604020202020204" pitchFamily="34" charset="0"/>
                          <a:cs typeface="Arial" panose="020B0604020202020204" pitchFamily="34" charset="0"/>
                        </a:rPr>
                        <a:t>100</a:t>
                      </a:r>
                      <a:endParaRPr lang="en-CA"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1911491584"/>
                  </a:ext>
                </a:extLst>
              </a:tr>
              <a:tr h="190500">
                <a:tc>
                  <a:txBody>
                    <a:bodyPr/>
                    <a:lstStyle/>
                    <a:p>
                      <a:pPr algn="l" fontAlgn="b"/>
                      <a:endParaRPr lang="en-CA"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endParaRPr lang="en-CA"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endParaRPr lang="en-CA"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en-CA" sz="1600" u="none" strike="noStrike">
                          <a:effectLst/>
                          <a:latin typeface="Arial" panose="020B0604020202020204" pitchFamily="34" charset="0"/>
                          <a:cs typeface="Arial" panose="020B0604020202020204" pitchFamily="34" charset="0"/>
                        </a:rPr>
                        <a:t>Full Building Shut Down</a:t>
                      </a:r>
                      <a:endParaRPr lang="en-CA"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CA" sz="1600" u="none" strike="noStrike">
                          <a:effectLst/>
                          <a:latin typeface="Arial" panose="020B0604020202020204" pitchFamily="34" charset="0"/>
                          <a:cs typeface="Arial" panose="020B0604020202020204" pitchFamily="34" charset="0"/>
                        </a:rPr>
                        <a:t>60</a:t>
                      </a:r>
                      <a:endParaRPr lang="en-CA"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1416033779"/>
                  </a:ext>
                </a:extLst>
              </a:tr>
              <a:tr h="190500">
                <a:tc>
                  <a:txBody>
                    <a:bodyPr/>
                    <a:lstStyle/>
                    <a:p>
                      <a:pPr algn="l" fontAlgn="b"/>
                      <a:endParaRPr lang="en-CA"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endParaRPr lang="en-CA"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endParaRPr lang="en-CA"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en-CA" sz="1600" u="none" strike="noStrike">
                          <a:effectLst/>
                          <a:latin typeface="Arial" panose="020B0604020202020204" pitchFamily="34" charset="0"/>
                          <a:cs typeface="Arial" panose="020B0604020202020204" pitchFamily="34" charset="0"/>
                        </a:rPr>
                        <a:t>Partial Building Shut Down</a:t>
                      </a:r>
                      <a:endParaRPr lang="en-CA"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CA" sz="1600" u="none" strike="noStrike">
                          <a:effectLst/>
                          <a:latin typeface="Arial" panose="020B0604020202020204" pitchFamily="34" charset="0"/>
                          <a:cs typeface="Arial" panose="020B0604020202020204" pitchFamily="34" charset="0"/>
                        </a:rPr>
                        <a:t>40</a:t>
                      </a:r>
                      <a:endParaRPr lang="en-CA"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2010526486"/>
                  </a:ext>
                </a:extLst>
              </a:tr>
              <a:tr h="190500">
                <a:tc>
                  <a:txBody>
                    <a:bodyPr/>
                    <a:lstStyle/>
                    <a:p>
                      <a:pPr algn="l" fontAlgn="b"/>
                      <a:endParaRPr lang="en-CA"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endParaRPr lang="en-CA"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endParaRPr lang="en-CA"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en-CA" sz="1600" u="none" strike="noStrike">
                          <a:effectLst/>
                          <a:latin typeface="Arial" panose="020B0604020202020204" pitchFamily="34" charset="0"/>
                          <a:cs typeface="Arial" panose="020B0604020202020204" pitchFamily="34" charset="0"/>
                        </a:rPr>
                        <a:t>Program Interruption</a:t>
                      </a:r>
                      <a:endParaRPr lang="en-CA"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CA" sz="1600" u="none" strike="noStrike">
                          <a:effectLst/>
                          <a:latin typeface="Arial" panose="020B0604020202020204" pitchFamily="34" charset="0"/>
                          <a:cs typeface="Arial" panose="020B0604020202020204" pitchFamily="34" charset="0"/>
                        </a:rPr>
                        <a:t>30</a:t>
                      </a:r>
                      <a:endParaRPr lang="en-CA"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2246249947"/>
                  </a:ext>
                </a:extLst>
              </a:tr>
              <a:tr h="190500">
                <a:tc>
                  <a:txBody>
                    <a:bodyPr/>
                    <a:lstStyle/>
                    <a:p>
                      <a:pPr algn="l" fontAlgn="b"/>
                      <a:endParaRPr lang="en-CA"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endParaRPr lang="en-CA"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endParaRPr lang="en-CA"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en-CA" sz="1600" u="none" strike="noStrike">
                          <a:effectLst/>
                          <a:latin typeface="Arial" panose="020B0604020202020204" pitchFamily="34" charset="0"/>
                          <a:cs typeface="Arial" panose="020B0604020202020204" pitchFamily="34" charset="0"/>
                        </a:rPr>
                        <a:t>Nuisance</a:t>
                      </a:r>
                      <a:endParaRPr lang="en-CA"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CA" sz="1600" u="none" strike="noStrike">
                          <a:effectLst/>
                          <a:latin typeface="Arial" panose="020B0604020202020204" pitchFamily="34" charset="0"/>
                          <a:cs typeface="Arial" panose="020B0604020202020204" pitchFamily="34" charset="0"/>
                        </a:rPr>
                        <a:t>10</a:t>
                      </a:r>
                      <a:endParaRPr lang="en-CA"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3088136764"/>
                  </a:ext>
                </a:extLst>
              </a:tr>
            </a:tbl>
          </a:graphicData>
        </a:graphic>
      </p:graphicFrame>
      <p:graphicFrame>
        <p:nvGraphicFramePr>
          <p:cNvPr id="4" name="Table 3">
            <a:extLst>
              <a:ext uri="{FF2B5EF4-FFF2-40B4-BE49-F238E27FC236}">
                <a16:creationId xmlns:a16="http://schemas.microsoft.com/office/drawing/2014/main" id="{6B33C7DB-3C4D-FD10-A5E0-854D390946FF}"/>
              </a:ext>
            </a:extLst>
          </p:cNvPr>
          <p:cNvGraphicFramePr>
            <a:graphicFrameLocks noGrp="1"/>
          </p:cNvGraphicFramePr>
          <p:nvPr/>
        </p:nvGraphicFramePr>
        <p:xfrm>
          <a:off x="1396038" y="1415942"/>
          <a:ext cx="8917603" cy="1595637"/>
        </p:xfrm>
        <a:graphic>
          <a:graphicData uri="http://schemas.openxmlformats.org/drawingml/2006/table">
            <a:tbl>
              <a:tblPr>
                <a:tableStyleId>{5C22544A-7EE6-4342-B048-85BDC9FD1C3A}</a:tableStyleId>
              </a:tblPr>
              <a:tblGrid>
                <a:gridCol w="1630268">
                  <a:extLst>
                    <a:ext uri="{9D8B030D-6E8A-4147-A177-3AD203B41FA5}">
                      <a16:colId xmlns:a16="http://schemas.microsoft.com/office/drawing/2014/main" val="597033563"/>
                    </a:ext>
                  </a:extLst>
                </a:gridCol>
                <a:gridCol w="2611555">
                  <a:extLst>
                    <a:ext uri="{9D8B030D-6E8A-4147-A177-3AD203B41FA5}">
                      <a16:colId xmlns:a16="http://schemas.microsoft.com/office/drawing/2014/main" val="162574497"/>
                    </a:ext>
                  </a:extLst>
                </a:gridCol>
                <a:gridCol w="1018181">
                  <a:extLst>
                    <a:ext uri="{9D8B030D-6E8A-4147-A177-3AD203B41FA5}">
                      <a16:colId xmlns:a16="http://schemas.microsoft.com/office/drawing/2014/main" val="3981077185"/>
                    </a:ext>
                  </a:extLst>
                </a:gridCol>
                <a:gridCol w="2938248">
                  <a:extLst>
                    <a:ext uri="{9D8B030D-6E8A-4147-A177-3AD203B41FA5}">
                      <a16:colId xmlns:a16="http://schemas.microsoft.com/office/drawing/2014/main" val="4091994226"/>
                    </a:ext>
                  </a:extLst>
                </a:gridCol>
                <a:gridCol w="719351">
                  <a:extLst>
                    <a:ext uri="{9D8B030D-6E8A-4147-A177-3AD203B41FA5}">
                      <a16:colId xmlns:a16="http://schemas.microsoft.com/office/drawing/2014/main" val="484019166"/>
                    </a:ext>
                  </a:extLst>
                </a:gridCol>
              </a:tblGrid>
              <a:tr h="307814">
                <a:tc>
                  <a:txBody>
                    <a:bodyPr/>
                    <a:lstStyle/>
                    <a:p>
                      <a:pPr algn="ctr" fontAlgn="b"/>
                      <a:r>
                        <a:rPr lang="en-CA" sz="1600" b="1" u="none" strike="noStrike">
                          <a:effectLst/>
                          <a:latin typeface="Arial" panose="020B0604020202020204" pitchFamily="34" charset="0"/>
                          <a:cs typeface="Arial" panose="020B0604020202020204" pitchFamily="34" charset="0"/>
                        </a:rPr>
                        <a:t>Category Type </a:t>
                      </a:r>
                      <a:endParaRPr lang="en-CA" sz="1600" b="1" i="0" u="none" strike="noStrike">
                        <a:solidFill>
                          <a:srgbClr val="0D4C82"/>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CA" sz="1600" b="1" u="none" strike="noStrike">
                          <a:effectLst/>
                          <a:latin typeface="Arial" panose="020B0604020202020204" pitchFamily="34" charset="0"/>
                          <a:cs typeface="Arial" panose="020B0604020202020204" pitchFamily="34" charset="0"/>
                        </a:rPr>
                        <a:t>Category</a:t>
                      </a:r>
                      <a:endParaRPr lang="en-CA" sz="1600" b="1" i="0" u="none" strike="noStrike">
                        <a:solidFill>
                          <a:srgbClr val="0D4C82"/>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CA" sz="1600" b="1" u="none" strike="noStrike">
                          <a:effectLst/>
                          <a:latin typeface="Arial" panose="020B0604020202020204" pitchFamily="34" charset="0"/>
                          <a:cs typeface="Arial" panose="020B0604020202020204" pitchFamily="34" charset="0"/>
                        </a:rPr>
                        <a:t>Weighting</a:t>
                      </a:r>
                      <a:endParaRPr lang="en-CA" sz="1600" b="1" i="0" u="none" strike="noStrike">
                        <a:solidFill>
                          <a:srgbClr val="0D4C82"/>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CA" sz="1600" b="1" u="none" strike="noStrike">
                          <a:effectLst/>
                          <a:latin typeface="Arial" panose="020B0604020202020204" pitchFamily="34" charset="0"/>
                          <a:cs typeface="Arial" panose="020B0604020202020204" pitchFamily="34" charset="0"/>
                        </a:rPr>
                        <a:t>Subcategory</a:t>
                      </a:r>
                      <a:endParaRPr lang="en-CA" sz="1600" b="1" i="0" u="none" strike="noStrike">
                        <a:solidFill>
                          <a:srgbClr val="0D4C82"/>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CA" sz="1600" b="1" u="none" strike="noStrike">
                          <a:effectLst/>
                          <a:latin typeface="Arial" panose="020B0604020202020204" pitchFamily="34" charset="0"/>
                          <a:cs typeface="Arial" panose="020B0604020202020204" pitchFamily="34" charset="0"/>
                        </a:rPr>
                        <a:t>Score</a:t>
                      </a:r>
                      <a:endParaRPr lang="en-CA" sz="1600" b="1" i="0" u="none" strike="noStrike">
                        <a:solidFill>
                          <a:srgbClr val="0D4C82"/>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1513638295"/>
                  </a:ext>
                </a:extLst>
              </a:tr>
              <a:tr h="274363">
                <a:tc>
                  <a:txBody>
                    <a:bodyPr/>
                    <a:lstStyle/>
                    <a:p>
                      <a:pPr algn="ctr" fontAlgn="b"/>
                      <a:r>
                        <a:rPr lang="en-CA" sz="1600" u="none" strike="noStrike">
                          <a:effectLst/>
                          <a:latin typeface="Arial" panose="020B0604020202020204" pitchFamily="34" charset="0"/>
                          <a:cs typeface="Arial" panose="020B0604020202020204" pitchFamily="34" charset="0"/>
                        </a:rPr>
                        <a:t>Building/Asset</a:t>
                      </a:r>
                      <a:endParaRPr lang="en-CA"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CA" sz="1600" u="none" strike="noStrike">
                          <a:effectLst/>
                          <a:latin typeface="Arial" panose="020B0604020202020204" pitchFamily="34" charset="0"/>
                          <a:cs typeface="Arial" panose="020B0604020202020204" pitchFamily="34" charset="0"/>
                        </a:rPr>
                        <a:t>Public Usage</a:t>
                      </a:r>
                      <a:endParaRPr lang="en-CA"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CA" sz="1600" u="none" strike="noStrike">
                          <a:effectLst/>
                          <a:latin typeface="Arial" panose="020B0604020202020204" pitchFamily="34" charset="0"/>
                          <a:cs typeface="Arial" panose="020B0604020202020204" pitchFamily="34" charset="0"/>
                        </a:rPr>
                        <a:t>15</a:t>
                      </a:r>
                      <a:endParaRPr lang="en-CA"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en-CA" sz="1600" u="none" strike="noStrike">
                          <a:effectLst/>
                          <a:latin typeface="Arial" panose="020B0604020202020204" pitchFamily="34" charset="0"/>
                          <a:cs typeface="Arial" panose="020B0604020202020204" pitchFamily="34" charset="0"/>
                        </a:rPr>
                        <a:t>Back Office</a:t>
                      </a:r>
                      <a:endParaRPr lang="en-CA"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CA" sz="1600" u="none" strike="noStrike">
                          <a:effectLst/>
                          <a:latin typeface="Arial" panose="020B0604020202020204" pitchFamily="34" charset="0"/>
                          <a:cs typeface="Arial" panose="020B0604020202020204" pitchFamily="34" charset="0"/>
                        </a:rPr>
                        <a:t>10</a:t>
                      </a:r>
                      <a:endParaRPr lang="en-CA"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1843046536"/>
                  </a:ext>
                </a:extLst>
              </a:tr>
              <a:tr h="253217">
                <a:tc>
                  <a:txBody>
                    <a:bodyPr/>
                    <a:lstStyle/>
                    <a:p>
                      <a:pPr algn="l" fontAlgn="b"/>
                      <a:endParaRPr lang="en-CA"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endParaRPr lang="en-CA"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endParaRPr lang="en-CA"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en-CA" sz="1600" u="none" strike="noStrike">
                          <a:effectLst/>
                          <a:latin typeface="Arial" panose="020B0604020202020204" pitchFamily="34" charset="0"/>
                          <a:cs typeface="Arial" panose="020B0604020202020204" pitchFamily="34" charset="0"/>
                        </a:rPr>
                        <a:t>Counter Service</a:t>
                      </a:r>
                      <a:endParaRPr lang="en-CA"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CA" sz="1600" b="0" i="0" u="none" strike="noStrike">
                          <a:solidFill>
                            <a:srgbClr val="000000"/>
                          </a:solidFill>
                          <a:effectLst/>
                          <a:latin typeface="Arial" panose="020B0604020202020204" pitchFamily="34" charset="0"/>
                          <a:cs typeface="Arial" panose="020B0604020202020204" pitchFamily="34" charset="0"/>
                        </a:rPr>
                        <a:t>50</a:t>
                      </a:r>
                    </a:p>
                  </a:txBody>
                  <a:tcPr marL="9525" marR="9525" marT="9525" marB="0" anchor="b"/>
                </a:tc>
                <a:extLst>
                  <a:ext uri="{0D108BD9-81ED-4DB2-BD59-A6C34878D82A}">
                    <a16:rowId xmlns:a16="http://schemas.microsoft.com/office/drawing/2014/main" val="834609083"/>
                  </a:ext>
                </a:extLst>
              </a:tr>
              <a:tr h="253217">
                <a:tc>
                  <a:txBody>
                    <a:bodyPr/>
                    <a:lstStyle/>
                    <a:p>
                      <a:pPr algn="l" fontAlgn="b"/>
                      <a:endParaRPr lang="en-CA"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endParaRPr lang="en-CA"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endParaRPr lang="en-CA"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en-CA" sz="1600" u="none" strike="noStrike">
                          <a:effectLst/>
                          <a:latin typeface="Arial" panose="020B0604020202020204" pitchFamily="34" charset="0"/>
                          <a:cs typeface="Arial" panose="020B0604020202020204" pitchFamily="34" charset="0"/>
                        </a:rPr>
                        <a:t>Direct Usage Infrequent</a:t>
                      </a:r>
                      <a:endParaRPr lang="en-CA"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CA" sz="1600" b="0" i="0" u="none" strike="noStrike">
                          <a:solidFill>
                            <a:srgbClr val="000000"/>
                          </a:solidFill>
                          <a:effectLst/>
                          <a:latin typeface="Arial" panose="020B0604020202020204" pitchFamily="34" charset="0"/>
                          <a:cs typeface="Arial" panose="020B0604020202020204" pitchFamily="34" charset="0"/>
                        </a:rPr>
                        <a:t>30</a:t>
                      </a:r>
                    </a:p>
                  </a:txBody>
                  <a:tcPr marL="9525" marR="9525" marT="9525" marB="0" anchor="b"/>
                </a:tc>
                <a:extLst>
                  <a:ext uri="{0D108BD9-81ED-4DB2-BD59-A6C34878D82A}">
                    <a16:rowId xmlns:a16="http://schemas.microsoft.com/office/drawing/2014/main" val="1964436232"/>
                  </a:ext>
                </a:extLst>
              </a:tr>
              <a:tr h="253217">
                <a:tc>
                  <a:txBody>
                    <a:bodyPr/>
                    <a:lstStyle/>
                    <a:p>
                      <a:pPr algn="l" fontAlgn="b"/>
                      <a:endParaRPr lang="en-CA"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endParaRPr lang="en-CA"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endParaRPr lang="en-CA"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en-CA" sz="1600" u="none" strike="noStrike">
                          <a:effectLst/>
                          <a:latin typeface="Arial" panose="020B0604020202020204" pitchFamily="34" charset="0"/>
                          <a:cs typeface="Arial" panose="020B0604020202020204" pitchFamily="34" charset="0"/>
                        </a:rPr>
                        <a:t>Direct Usage Seasonal</a:t>
                      </a:r>
                      <a:endParaRPr lang="en-CA"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CA" sz="1600" b="0" i="0" u="none" strike="noStrike">
                          <a:solidFill>
                            <a:srgbClr val="000000"/>
                          </a:solidFill>
                          <a:effectLst/>
                          <a:latin typeface="Arial" panose="020B0604020202020204" pitchFamily="34" charset="0"/>
                          <a:cs typeface="Arial" panose="020B0604020202020204" pitchFamily="34" charset="0"/>
                        </a:rPr>
                        <a:t>70</a:t>
                      </a:r>
                    </a:p>
                  </a:txBody>
                  <a:tcPr marL="9525" marR="9525" marT="9525" marB="0" anchor="b"/>
                </a:tc>
                <a:extLst>
                  <a:ext uri="{0D108BD9-81ED-4DB2-BD59-A6C34878D82A}">
                    <a16:rowId xmlns:a16="http://schemas.microsoft.com/office/drawing/2014/main" val="4281127567"/>
                  </a:ext>
                </a:extLst>
              </a:tr>
              <a:tr h="253217">
                <a:tc>
                  <a:txBody>
                    <a:bodyPr/>
                    <a:lstStyle/>
                    <a:p>
                      <a:pPr algn="l" fontAlgn="b"/>
                      <a:endParaRPr lang="en-CA"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endParaRPr lang="en-CA"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endParaRPr lang="en-CA"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l" fontAlgn="b"/>
                      <a:r>
                        <a:rPr lang="en-CA" sz="1600" u="none" strike="noStrike">
                          <a:effectLst/>
                          <a:latin typeface="Arial" panose="020B0604020202020204" pitchFamily="34" charset="0"/>
                          <a:cs typeface="Arial" panose="020B0604020202020204" pitchFamily="34" charset="0"/>
                        </a:rPr>
                        <a:t>Direct Usage Year Round</a:t>
                      </a:r>
                      <a:endParaRPr lang="en-CA" sz="16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en-CA" sz="1600" b="0" i="0" u="none" strike="noStrike">
                          <a:solidFill>
                            <a:srgbClr val="000000"/>
                          </a:solidFill>
                          <a:effectLst/>
                          <a:latin typeface="Arial" panose="020B0604020202020204" pitchFamily="34" charset="0"/>
                          <a:cs typeface="Arial" panose="020B0604020202020204" pitchFamily="34" charset="0"/>
                        </a:rPr>
                        <a:t>100</a:t>
                      </a:r>
                    </a:p>
                  </a:txBody>
                  <a:tcPr marL="9525" marR="9525" marT="9525" marB="0" anchor="b"/>
                </a:tc>
                <a:extLst>
                  <a:ext uri="{0D108BD9-81ED-4DB2-BD59-A6C34878D82A}">
                    <a16:rowId xmlns:a16="http://schemas.microsoft.com/office/drawing/2014/main" val="1549833973"/>
                  </a:ext>
                </a:extLst>
              </a:tr>
            </a:tbl>
          </a:graphicData>
        </a:graphic>
      </p:graphicFrame>
      <p:sp>
        <p:nvSpPr>
          <p:cNvPr id="6" name="Rectangle 5">
            <a:extLst>
              <a:ext uri="{FF2B5EF4-FFF2-40B4-BE49-F238E27FC236}">
                <a16:creationId xmlns:a16="http://schemas.microsoft.com/office/drawing/2014/main" id="{690C0A1C-5DD3-090D-5291-0A630876681A}"/>
              </a:ext>
            </a:extLst>
          </p:cNvPr>
          <p:cNvSpPr/>
          <p:nvPr/>
        </p:nvSpPr>
        <p:spPr>
          <a:xfrm>
            <a:off x="0" y="5766318"/>
            <a:ext cx="12192000" cy="252670"/>
          </a:xfrm>
          <a:prstGeom prst="rect">
            <a:avLst/>
          </a:prstGeom>
          <a:solidFill>
            <a:srgbClr val="CB202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895904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ack and red rectangle&#10;&#10;Description automatically generated with low confidence">
            <a:extLst>
              <a:ext uri="{FF2B5EF4-FFF2-40B4-BE49-F238E27FC236}">
                <a16:creationId xmlns:a16="http://schemas.microsoft.com/office/drawing/2014/main" id="{D38C3C64-F783-C4D3-B479-16CB18C6D6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2612572"/>
          </a:xfrm>
          <a:prstGeom prst="rect">
            <a:avLst/>
          </a:prstGeom>
        </p:spPr>
      </p:pic>
      <p:sp>
        <p:nvSpPr>
          <p:cNvPr id="2" name="Title 1">
            <a:extLst>
              <a:ext uri="{FF2B5EF4-FFF2-40B4-BE49-F238E27FC236}">
                <a16:creationId xmlns:a16="http://schemas.microsoft.com/office/drawing/2014/main" id="{A98A9DD8-FC5C-482F-B302-CA89467ECFDB}"/>
              </a:ext>
            </a:extLst>
          </p:cNvPr>
          <p:cNvSpPr>
            <a:spLocks noGrp="1"/>
          </p:cNvSpPr>
          <p:nvPr>
            <p:ph type="title"/>
          </p:nvPr>
        </p:nvSpPr>
        <p:spPr>
          <a:xfrm>
            <a:off x="302740" y="176230"/>
            <a:ext cx="10515600" cy="1325563"/>
          </a:xfrm>
        </p:spPr>
        <p:txBody>
          <a:bodyPr>
            <a:normAutofit/>
          </a:bodyPr>
          <a:lstStyle/>
          <a:p>
            <a:r>
              <a:rPr lang="en-US" sz="3600" b="1" cap="small" spc="600">
                <a:solidFill>
                  <a:srgbClr val="0D4C82"/>
                </a:solidFill>
                <a:latin typeface="Arial Black" panose="020B0A04020102020204" pitchFamily="34" charset="0"/>
              </a:rPr>
              <a:t>WHAT YOU GET?</a:t>
            </a:r>
            <a:endParaRPr lang="en-CA" sz="3600" b="1" cap="small" spc="600">
              <a:solidFill>
                <a:srgbClr val="0D4C82"/>
              </a:solidFill>
              <a:latin typeface="Arial Black" panose="020B0A04020102020204" pitchFamily="34" charset="0"/>
            </a:endParaRPr>
          </a:p>
        </p:txBody>
      </p:sp>
      <p:sp>
        <p:nvSpPr>
          <p:cNvPr id="6" name="Rectangle 5">
            <a:extLst>
              <a:ext uri="{FF2B5EF4-FFF2-40B4-BE49-F238E27FC236}">
                <a16:creationId xmlns:a16="http://schemas.microsoft.com/office/drawing/2014/main" id="{CA13A638-2815-766B-A272-07A71D6F7241}"/>
              </a:ext>
            </a:extLst>
          </p:cNvPr>
          <p:cNvSpPr/>
          <p:nvPr/>
        </p:nvSpPr>
        <p:spPr>
          <a:xfrm>
            <a:off x="0" y="5766318"/>
            <a:ext cx="12192000" cy="252670"/>
          </a:xfrm>
          <a:prstGeom prst="rect">
            <a:avLst/>
          </a:prstGeom>
          <a:solidFill>
            <a:srgbClr val="CB202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8" name="Picture 7">
            <a:extLst>
              <a:ext uri="{FF2B5EF4-FFF2-40B4-BE49-F238E27FC236}">
                <a16:creationId xmlns:a16="http://schemas.microsoft.com/office/drawing/2014/main" id="{921D6126-794A-686F-5132-7922C62D4459}"/>
              </a:ext>
            </a:extLst>
          </p:cNvPr>
          <p:cNvPicPr>
            <a:picLocks noChangeAspect="1"/>
          </p:cNvPicPr>
          <p:nvPr/>
        </p:nvPicPr>
        <p:blipFill>
          <a:blip r:embed="rId4"/>
          <a:stretch>
            <a:fillRect/>
          </a:stretch>
        </p:blipFill>
        <p:spPr>
          <a:xfrm>
            <a:off x="481704" y="1247257"/>
            <a:ext cx="11005017" cy="4363486"/>
          </a:xfrm>
          <a:prstGeom prst="rect">
            <a:avLst/>
          </a:prstGeom>
        </p:spPr>
      </p:pic>
      <p:sp>
        <p:nvSpPr>
          <p:cNvPr id="11" name="Oval 10">
            <a:extLst>
              <a:ext uri="{FF2B5EF4-FFF2-40B4-BE49-F238E27FC236}">
                <a16:creationId xmlns:a16="http://schemas.microsoft.com/office/drawing/2014/main" id="{8373237F-B437-8C70-2CDC-BCE297FD860A}"/>
              </a:ext>
            </a:extLst>
          </p:cNvPr>
          <p:cNvSpPr/>
          <p:nvPr/>
        </p:nvSpPr>
        <p:spPr>
          <a:xfrm>
            <a:off x="8823960" y="1325880"/>
            <a:ext cx="1325880" cy="4363486"/>
          </a:xfrm>
          <a:prstGeom prst="ellipse">
            <a:avLst/>
          </a:prstGeom>
          <a:noFill/>
          <a:ln w="38100">
            <a:solidFill>
              <a:srgbClr val="CB202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556944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ack and red rectangle&#10;&#10;Description automatically generated with low confidence">
            <a:extLst>
              <a:ext uri="{FF2B5EF4-FFF2-40B4-BE49-F238E27FC236}">
                <a16:creationId xmlns:a16="http://schemas.microsoft.com/office/drawing/2014/main" id="{DDF3AD03-A6C6-D35B-6DE3-ABD7C16430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2612572"/>
          </a:xfrm>
          <a:prstGeom prst="rect">
            <a:avLst/>
          </a:prstGeom>
        </p:spPr>
      </p:pic>
      <p:sp>
        <p:nvSpPr>
          <p:cNvPr id="2" name="Title 1">
            <a:extLst>
              <a:ext uri="{FF2B5EF4-FFF2-40B4-BE49-F238E27FC236}">
                <a16:creationId xmlns:a16="http://schemas.microsoft.com/office/drawing/2014/main" id="{4765C731-D5AE-4BBE-99A1-3E68A9045F3C}"/>
              </a:ext>
            </a:extLst>
          </p:cNvPr>
          <p:cNvSpPr>
            <a:spLocks noGrp="1"/>
          </p:cNvSpPr>
          <p:nvPr>
            <p:ph type="title"/>
          </p:nvPr>
        </p:nvSpPr>
        <p:spPr>
          <a:xfrm>
            <a:off x="426308" y="471982"/>
            <a:ext cx="8673835" cy="734060"/>
          </a:xfrm>
        </p:spPr>
        <p:txBody>
          <a:bodyPr>
            <a:normAutofit/>
          </a:bodyPr>
          <a:lstStyle/>
          <a:p>
            <a:r>
              <a:rPr lang="en-CA" sz="3600">
                <a:solidFill>
                  <a:srgbClr val="013F7A"/>
                </a:solidFill>
                <a:latin typeface="Arial Black" panose="020B0A04020102020204" pitchFamily="34" charset="0"/>
                <a:cs typeface="Arial" panose="020B0604020202020204" pitchFamily="34" charset="0"/>
              </a:rPr>
              <a:t>WHAT’S THE CATCH?</a:t>
            </a:r>
          </a:p>
        </p:txBody>
      </p:sp>
      <p:sp>
        <p:nvSpPr>
          <p:cNvPr id="3" name="Content Placeholder 2">
            <a:extLst>
              <a:ext uri="{FF2B5EF4-FFF2-40B4-BE49-F238E27FC236}">
                <a16:creationId xmlns:a16="http://schemas.microsoft.com/office/drawing/2014/main" id="{EE334CE0-4101-49C9-9AFE-236A12D14A7B}"/>
              </a:ext>
            </a:extLst>
          </p:cNvPr>
          <p:cNvSpPr>
            <a:spLocks noGrp="1"/>
          </p:cNvSpPr>
          <p:nvPr>
            <p:ph idx="1"/>
          </p:nvPr>
        </p:nvSpPr>
        <p:spPr>
          <a:xfrm>
            <a:off x="426308" y="1343660"/>
            <a:ext cx="10515600" cy="4351338"/>
          </a:xfrm>
        </p:spPr>
        <p:txBody>
          <a:bodyPr/>
          <a:lstStyle/>
          <a:p>
            <a:pPr marL="0" indent="0">
              <a:buNone/>
            </a:pPr>
            <a:r>
              <a:rPr lang="en-CA">
                <a:latin typeface="Arial" panose="020B0604020202020204" pitchFamily="34" charset="0"/>
                <a:cs typeface="Arial" panose="020B0604020202020204" pitchFamily="34" charset="0"/>
              </a:rPr>
              <a:t>None of this will work if you don’t have an effective strategy in place to acquire, manage and update consistent and defensible asset data on a regular basis</a:t>
            </a:r>
            <a:br>
              <a:rPr lang="en-CA">
                <a:latin typeface="Arial" panose="020B0604020202020204" pitchFamily="34" charset="0"/>
                <a:cs typeface="Arial" panose="020B0604020202020204" pitchFamily="34" charset="0"/>
              </a:rPr>
            </a:br>
            <a:endParaRPr lang="en-CA">
              <a:latin typeface="Arial" panose="020B0604020202020204" pitchFamily="34" charset="0"/>
              <a:cs typeface="Arial" panose="020B0604020202020204" pitchFamily="34" charset="0"/>
            </a:endParaRPr>
          </a:p>
          <a:p>
            <a:pPr marL="0" indent="0">
              <a:buNone/>
            </a:pPr>
            <a:endParaRPr lang="en-CA">
              <a:latin typeface="Arial" panose="020B0604020202020204" pitchFamily="34" charset="0"/>
              <a:cs typeface="Arial" panose="020B0604020202020204" pitchFamily="34" charset="0"/>
            </a:endParaRPr>
          </a:p>
          <a:p>
            <a:pPr lvl="1">
              <a:buClr>
                <a:srgbClr val="CB2027"/>
              </a:buClr>
              <a:buFont typeface="Arial" panose="020B0604020202020204" pitchFamily="34" charset="0"/>
              <a:buChar char="►"/>
            </a:pPr>
            <a:r>
              <a:rPr lang="en-CA" b="1">
                <a:latin typeface="Arial" panose="020B0604020202020204" pitchFamily="34" charset="0"/>
                <a:cs typeface="Arial" panose="020B0604020202020204" pitchFamily="34" charset="0"/>
              </a:rPr>
              <a:t>Not a Decision Making Tool</a:t>
            </a:r>
          </a:p>
          <a:p>
            <a:pPr lvl="2">
              <a:buClr>
                <a:srgbClr val="CB2027"/>
              </a:buClr>
              <a:buFont typeface="Arial" panose="020B0604020202020204" pitchFamily="34" charset="0"/>
              <a:buChar char="►"/>
            </a:pPr>
            <a:r>
              <a:rPr lang="en-CA">
                <a:latin typeface="Arial" panose="020B0604020202020204" pitchFamily="34" charset="0"/>
                <a:cs typeface="Arial" panose="020B0604020202020204" pitchFamily="34" charset="0"/>
              </a:rPr>
              <a:t>There are always going to be reasons to override the MVP</a:t>
            </a:r>
          </a:p>
          <a:p>
            <a:pPr lvl="2">
              <a:buClr>
                <a:srgbClr val="CB2027"/>
              </a:buClr>
              <a:buFont typeface="Arial" panose="020B0604020202020204" pitchFamily="34" charset="0"/>
              <a:buChar char="►"/>
            </a:pPr>
            <a:r>
              <a:rPr lang="en-CA">
                <a:latin typeface="Arial" panose="020B0604020202020204" pitchFamily="34" charset="0"/>
                <a:cs typeface="Arial" panose="020B0604020202020204" pitchFamily="34" charset="0"/>
              </a:rPr>
              <a:t>Requires time &amp; investment into data collection</a:t>
            </a:r>
          </a:p>
          <a:p>
            <a:pPr lvl="2">
              <a:buClr>
                <a:srgbClr val="CB2027"/>
              </a:buClr>
              <a:buFont typeface="Arial" panose="020B0604020202020204" pitchFamily="34" charset="0"/>
              <a:buChar char="►"/>
            </a:pPr>
            <a:r>
              <a:rPr lang="en-CA">
                <a:latin typeface="Arial" panose="020B0604020202020204" pitchFamily="34" charset="0"/>
                <a:cs typeface="Arial" panose="020B0604020202020204" pitchFamily="34" charset="0"/>
              </a:rPr>
              <a:t>Requires engagement of all stakeholders/departments </a:t>
            </a:r>
          </a:p>
        </p:txBody>
      </p:sp>
      <p:pic>
        <p:nvPicPr>
          <p:cNvPr id="5" name="Picture 4" descr="Icon&#10;&#10;Description automatically generated">
            <a:extLst>
              <a:ext uri="{FF2B5EF4-FFF2-40B4-BE49-F238E27FC236}">
                <a16:creationId xmlns:a16="http://schemas.microsoft.com/office/drawing/2014/main" id="{D15EC654-3C1E-1C84-B1F5-0887143A361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57731" y="1434107"/>
            <a:ext cx="4862304" cy="4862304"/>
          </a:xfrm>
          <a:prstGeom prst="rect">
            <a:avLst/>
          </a:prstGeom>
        </p:spPr>
      </p:pic>
      <p:sp>
        <p:nvSpPr>
          <p:cNvPr id="7" name="Rectangle 6">
            <a:extLst>
              <a:ext uri="{FF2B5EF4-FFF2-40B4-BE49-F238E27FC236}">
                <a16:creationId xmlns:a16="http://schemas.microsoft.com/office/drawing/2014/main" id="{9B30DFAC-72B1-D6C3-3F37-694D9A5CA39D}"/>
              </a:ext>
            </a:extLst>
          </p:cNvPr>
          <p:cNvSpPr/>
          <p:nvPr/>
        </p:nvSpPr>
        <p:spPr>
          <a:xfrm>
            <a:off x="0" y="5766318"/>
            <a:ext cx="12192000" cy="252670"/>
          </a:xfrm>
          <a:prstGeom prst="rect">
            <a:avLst/>
          </a:prstGeom>
          <a:solidFill>
            <a:srgbClr val="CB202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428685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
            <a:extLst>
              <a:ext uri="{FF2B5EF4-FFF2-40B4-BE49-F238E27FC236}">
                <a16:creationId xmlns:a16="http://schemas.microsoft.com/office/drawing/2014/main" id="{A34F8967-4C1A-4719-BD5A-8DC089C77D43}"/>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6393B"/>
              </a:solidFill>
              <a:effectLst/>
              <a:uLnTx/>
              <a:uFillTx/>
              <a:latin typeface="Avenir Next LT Pro"/>
              <a:ea typeface="+mn-ea"/>
              <a:cs typeface="+mn-cs"/>
            </a:endParaRPr>
          </a:p>
        </p:txBody>
      </p:sp>
      <p:pic>
        <p:nvPicPr>
          <p:cNvPr id="2" name="Picture 1" descr="A red sign with white text&#10;&#10;AI-generated content may be incorrect.">
            <a:extLst>
              <a:ext uri="{FF2B5EF4-FFF2-40B4-BE49-F238E27FC236}">
                <a16:creationId xmlns:a16="http://schemas.microsoft.com/office/drawing/2014/main" id="{B8FB1B0E-84E9-25E1-A02B-A628D9897DDE}"/>
              </a:ext>
            </a:extLst>
          </p:cNvPr>
          <p:cNvPicPr>
            <a:picLocks noChangeAspect="1"/>
          </p:cNvPicPr>
          <p:nvPr/>
        </p:nvPicPr>
        <p:blipFill>
          <a:blip r:embed="rId2"/>
          <a:srcRect t="10835" b="10538"/>
          <a:stretch/>
        </p:blipFill>
        <p:spPr>
          <a:xfrm>
            <a:off x="2448560" y="1553505"/>
            <a:ext cx="6957634" cy="3908747"/>
          </a:xfrm>
          <a:prstGeom prst="rect">
            <a:avLst/>
          </a:prstGeom>
        </p:spPr>
      </p:pic>
      <p:sp>
        <p:nvSpPr>
          <p:cNvPr id="7" name="Title 1">
            <a:extLst>
              <a:ext uri="{FF2B5EF4-FFF2-40B4-BE49-F238E27FC236}">
                <a16:creationId xmlns:a16="http://schemas.microsoft.com/office/drawing/2014/main" id="{A53BD591-0341-D236-EB77-4A723D6E4343}"/>
              </a:ext>
            </a:extLst>
          </p:cNvPr>
          <p:cNvSpPr>
            <a:spLocks noGrp="1"/>
          </p:cNvSpPr>
          <p:nvPr>
            <p:ph type="title"/>
          </p:nvPr>
        </p:nvSpPr>
        <p:spPr>
          <a:xfrm>
            <a:off x="436468" y="736142"/>
            <a:ext cx="8673835" cy="734060"/>
          </a:xfrm>
        </p:spPr>
        <p:txBody>
          <a:bodyPr>
            <a:normAutofit/>
          </a:bodyPr>
          <a:lstStyle/>
          <a:p>
            <a:r>
              <a:rPr lang="en-CA" sz="3600">
                <a:solidFill>
                  <a:srgbClr val="013F7A"/>
                </a:solidFill>
                <a:latin typeface="Arial Black" panose="020B0A04020102020204" pitchFamily="34" charset="0"/>
                <a:cs typeface="Arial" panose="020B0604020202020204" pitchFamily="34" charset="0"/>
              </a:rPr>
              <a:t>One more thing…</a:t>
            </a:r>
          </a:p>
        </p:txBody>
      </p:sp>
    </p:spTree>
    <p:extLst>
      <p:ext uri="{BB962C8B-B14F-4D97-AF65-F5344CB8AC3E}">
        <p14:creationId xmlns:p14="http://schemas.microsoft.com/office/powerpoint/2010/main" val="876520081"/>
      </p:ext>
    </p:extLst>
  </p:cSld>
  <p:clrMapOvr>
    <a:masterClrMapping/>
  </p:clrMapOvr>
  <mc:AlternateContent xmlns:mc="http://schemas.openxmlformats.org/markup-compatibility/2006" xmlns:p14="http://schemas.microsoft.com/office/powerpoint/2010/main">
    <mc:Choice Requires="p14">
      <p:transition spd="med" p14:dur="700" advTm="7000">
        <p:fade/>
      </p:transition>
    </mc:Choice>
    <mc:Fallback xmlns="">
      <p:transition spd="med" advTm="7000">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Box 33">
            <a:extLst>
              <a:ext uri="{FF2B5EF4-FFF2-40B4-BE49-F238E27FC236}">
                <a16:creationId xmlns:a16="http://schemas.microsoft.com/office/drawing/2014/main" id="{1813B700-7737-4F0B-822E-5E2307890D62}"/>
              </a:ext>
            </a:extLst>
          </p:cNvPr>
          <p:cNvSpPr txBox="1"/>
          <p:nvPr/>
        </p:nvSpPr>
        <p:spPr>
          <a:xfrm>
            <a:off x="422047" y="721266"/>
            <a:ext cx="8643967"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0D4C82"/>
                </a:solidFill>
                <a:effectLst/>
                <a:uLnTx/>
                <a:uFillTx/>
                <a:latin typeface="Arial Black" panose="020B0A04020102020204" pitchFamily="34" charset="0"/>
                <a:ea typeface="+mn-ea"/>
                <a:cs typeface="Arial" panose="020B0604020202020204" pitchFamily="34" charset="0"/>
              </a:rPr>
              <a:t>THANK YOU FOR ATTENDING</a:t>
            </a:r>
            <a:endParaRPr kumimoji="0" lang="en-CA" sz="3200" b="1" i="0" u="none" strike="noStrike" kern="1200" cap="none" spc="0" normalizeH="0" baseline="0" noProof="0">
              <a:ln>
                <a:noFill/>
              </a:ln>
              <a:solidFill>
                <a:srgbClr val="0D4C82"/>
              </a:solidFill>
              <a:effectLst/>
              <a:uLnTx/>
              <a:uFillTx/>
              <a:latin typeface="Arial Black" panose="020B0A04020102020204" pitchFamily="34" charset="0"/>
              <a:ea typeface="+mn-ea"/>
              <a:cs typeface="Arial" panose="020B0604020202020204" pitchFamily="34" charset="0"/>
            </a:endParaRPr>
          </a:p>
        </p:txBody>
      </p:sp>
      <p:sp>
        <p:nvSpPr>
          <p:cNvPr id="2" name="Content Placeholder 4">
            <a:extLst>
              <a:ext uri="{FF2B5EF4-FFF2-40B4-BE49-F238E27FC236}">
                <a16:creationId xmlns:a16="http://schemas.microsoft.com/office/drawing/2014/main" id="{590AE770-F91D-247E-74BF-E7CD26B158A4}"/>
              </a:ext>
            </a:extLst>
          </p:cNvPr>
          <p:cNvSpPr txBox="1">
            <a:spLocks/>
          </p:cNvSpPr>
          <p:nvPr/>
        </p:nvSpPr>
        <p:spPr>
          <a:xfrm>
            <a:off x="1152821" y="1279652"/>
            <a:ext cx="8485701" cy="4599940"/>
          </a:xfrm>
          <a:prstGeom prst="rect">
            <a:avLst/>
          </a:prstGeom>
        </p:spPr>
        <p:txBody>
          <a:bodyPr vert="horz" lIns="91440" tIns="45720" rIns="91440" bIns="45720" rtlCol="0" anchor="t">
            <a:normAutofit/>
          </a:bodyPr>
          <a:lstStyle>
            <a:lvl1pPr marL="0" indent="0" algn="r" defTabSz="457200" rtl="0" eaLnBrk="1" latinLnBrk="0" hangingPunct="1">
              <a:spcBef>
                <a:spcPts val="1000"/>
              </a:spcBef>
              <a:spcAft>
                <a:spcPts val="0"/>
              </a:spcAft>
              <a:buClr>
                <a:schemeClr val="tx2">
                  <a:lumMod val="90000"/>
                  <a:lumOff val="10000"/>
                </a:schemeClr>
              </a:buClr>
              <a:buSzPct val="80000"/>
              <a:buFont typeface="Wingdings 3" charset="2"/>
              <a:buNone/>
              <a:defRPr sz="2400" kern="1200">
                <a:solidFill>
                  <a:srgbClr val="D9724B"/>
                </a:solidFill>
                <a:latin typeface="Arial" panose="020B0604020202020204" pitchFamily="34" charset="0"/>
                <a:ea typeface="+mn-ea"/>
                <a:cs typeface="Arial" panose="020B0604020202020204" pitchFamily="34" charset="0"/>
              </a:defRPr>
            </a:lvl1pPr>
            <a:lvl2pPr marL="457200" indent="0" algn="ctr" defTabSz="457200" rtl="0" eaLnBrk="1" latinLnBrk="0" hangingPunct="1">
              <a:spcBef>
                <a:spcPts val="1000"/>
              </a:spcBef>
              <a:spcAft>
                <a:spcPts val="0"/>
              </a:spcAft>
              <a:buClr>
                <a:schemeClr val="tx2">
                  <a:lumMod val="90000"/>
                  <a:lumOff val="10000"/>
                </a:schemeClr>
              </a:buClr>
              <a:buSzPct val="80000"/>
              <a:buFont typeface="Wingdings 3" charset="2"/>
              <a:buNone/>
              <a:defRPr sz="2000" kern="1200">
                <a:solidFill>
                  <a:schemeClr val="tx1">
                    <a:tint val="75000"/>
                  </a:schemeClr>
                </a:solidFill>
                <a:latin typeface="Arial" panose="020B0604020202020204" pitchFamily="34" charset="0"/>
                <a:ea typeface="+mn-ea"/>
                <a:cs typeface="Arial" panose="020B0604020202020204" pitchFamily="34" charset="0"/>
              </a:defRPr>
            </a:lvl2pPr>
            <a:lvl3pPr marL="914400" indent="0" algn="ctr" defTabSz="457200" rtl="0" eaLnBrk="1" latinLnBrk="0" hangingPunct="1">
              <a:spcBef>
                <a:spcPts val="1000"/>
              </a:spcBef>
              <a:spcAft>
                <a:spcPts val="0"/>
              </a:spcAft>
              <a:buClr>
                <a:schemeClr val="tx2">
                  <a:lumMod val="90000"/>
                  <a:lumOff val="10000"/>
                </a:schemeClr>
              </a:buClr>
              <a:buSzPct val="80000"/>
              <a:buFont typeface="Wingdings 3" charset="2"/>
              <a:buNone/>
              <a:defRPr sz="1800" kern="1200">
                <a:solidFill>
                  <a:schemeClr val="tx1">
                    <a:tint val="75000"/>
                  </a:schemeClr>
                </a:solidFill>
                <a:latin typeface="Arial" panose="020B0604020202020204" pitchFamily="34" charset="0"/>
                <a:ea typeface="+mn-ea"/>
                <a:cs typeface="Arial" panose="020B0604020202020204" pitchFamily="34" charset="0"/>
              </a:defRPr>
            </a:lvl3pPr>
            <a:lvl4pPr marL="1371600" indent="0" algn="ctr" defTabSz="457200" rtl="0" eaLnBrk="1" latinLnBrk="0" hangingPunct="1">
              <a:spcBef>
                <a:spcPts val="1000"/>
              </a:spcBef>
              <a:spcAft>
                <a:spcPts val="0"/>
              </a:spcAft>
              <a:buClr>
                <a:schemeClr val="tx2">
                  <a:lumMod val="90000"/>
                  <a:lumOff val="10000"/>
                </a:schemeClr>
              </a:buClr>
              <a:buSzPct val="80000"/>
              <a:buFont typeface="Wingdings 3" charset="2"/>
              <a:buNone/>
              <a:defRPr sz="1600" kern="1200">
                <a:solidFill>
                  <a:schemeClr val="tx1">
                    <a:tint val="75000"/>
                  </a:schemeClr>
                </a:solidFill>
                <a:latin typeface="Arial" panose="020B0604020202020204" pitchFamily="34" charset="0"/>
                <a:ea typeface="+mn-ea"/>
                <a:cs typeface="Arial" panose="020B0604020202020204" pitchFamily="34" charset="0"/>
              </a:defRPr>
            </a:lvl4pPr>
            <a:lvl5pPr marL="1828800" indent="0" algn="ctr" defTabSz="457200" rtl="0" eaLnBrk="1" latinLnBrk="0" hangingPunct="1">
              <a:spcBef>
                <a:spcPts val="1000"/>
              </a:spcBef>
              <a:spcAft>
                <a:spcPts val="0"/>
              </a:spcAft>
              <a:buClr>
                <a:schemeClr val="tx2">
                  <a:lumMod val="90000"/>
                  <a:lumOff val="10000"/>
                </a:schemeClr>
              </a:buClr>
              <a:buSzPct val="80000"/>
              <a:buFont typeface="Wingdings 3" charset="2"/>
              <a:buNone/>
              <a:defRPr sz="1400" kern="1200">
                <a:solidFill>
                  <a:schemeClr val="tx1">
                    <a:tint val="75000"/>
                  </a:schemeClr>
                </a:solidFill>
                <a:latin typeface="Arial" panose="020B0604020202020204" pitchFamily="34" charset="0"/>
                <a:ea typeface="+mn-ea"/>
                <a:cs typeface="Arial" panose="020B0604020202020204" pitchFamily="34" charset="0"/>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marL="342900" marR="0" lvl="0" indent="-342900" algn="l" defTabSz="457200" rtl="0" eaLnBrk="1" fontAlgn="auto" latinLnBrk="0" hangingPunct="1">
              <a:lnSpc>
                <a:spcPct val="100000"/>
              </a:lnSpc>
              <a:spcBef>
                <a:spcPts val="1000"/>
              </a:spcBef>
              <a:spcAft>
                <a:spcPts val="0"/>
              </a:spcAft>
              <a:buClr>
                <a:srgbClr val="CD202E"/>
              </a:buClr>
              <a:buSzPct val="80000"/>
              <a:buFont typeface="Wingdings 3" charset="2"/>
              <a:buChar char=""/>
              <a:tabLst/>
              <a:defRPr/>
            </a:pPr>
            <a:endParaRPr kumimoji="0" lang="en-US" sz="2400" b="1" i="0" u="sng" strike="noStrike" kern="1200" cap="none" spc="0" normalizeH="0" baseline="0" noProof="0">
              <a:ln>
                <a:noFill/>
              </a:ln>
              <a:solidFill>
                <a:srgbClr val="36393B"/>
              </a:solidFill>
              <a:effectLst/>
              <a:uLnTx/>
              <a:uFillTx/>
              <a:latin typeface="Arial" panose="020B0604020202020204" pitchFamily="34" charset="0"/>
              <a:ea typeface="+mn-ea"/>
              <a:cs typeface="Arial" panose="020B0604020202020204" pitchFamily="34" charset="0"/>
            </a:endParaRPr>
          </a:p>
        </p:txBody>
      </p:sp>
      <p:pic>
        <p:nvPicPr>
          <p:cNvPr id="3" name="Content Placeholder 4">
            <a:extLst>
              <a:ext uri="{FF2B5EF4-FFF2-40B4-BE49-F238E27FC236}">
                <a16:creationId xmlns:a16="http://schemas.microsoft.com/office/drawing/2014/main" id="{1669900C-F5C4-74C5-FC24-78B912A34F96}"/>
              </a:ext>
            </a:extLst>
          </p:cNvPr>
          <p:cNvPicPr>
            <a:picLocks noChangeAspect="1"/>
          </p:cNvPicPr>
          <p:nvPr/>
        </p:nvPicPr>
        <p:blipFill>
          <a:blip r:embed="rId2"/>
          <a:stretch>
            <a:fillRect/>
          </a:stretch>
        </p:blipFill>
        <p:spPr>
          <a:xfrm>
            <a:off x="6848302" y="1433705"/>
            <a:ext cx="1749208" cy="1749208"/>
          </a:xfrm>
          <a:prstGeom prst="rect">
            <a:avLst/>
          </a:prstGeom>
        </p:spPr>
      </p:pic>
      <p:sp>
        <p:nvSpPr>
          <p:cNvPr id="7" name="TextBox 6">
            <a:extLst>
              <a:ext uri="{FF2B5EF4-FFF2-40B4-BE49-F238E27FC236}">
                <a16:creationId xmlns:a16="http://schemas.microsoft.com/office/drawing/2014/main" id="{369B5BD1-85B6-1508-E990-D3B43B45365C}"/>
              </a:ext>
            </a:extLst>
          </p:cNvPr>
          <p:cNvSpPr txBox="1"/>
          <p:nvPr/>
        </p:nvSpPr>
        <p:spPr>
          <a:xfrm>
            <a:off x="8129006" y="1708144"/>
            <a:ext cx="3393523" cy="1200329"/>
          </a:xfrm>
          <a:prstGeom prst="rect">
            <a:avLst/>
          </a:prstGeom>
          <a:noFill/>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2400" b="1" i="0" u="none" strike="noStrike" kern="1200" cap="none" spc="0" normalizeH="0" baseline="0" noProof="0">
                <a:ln>
                  <a:noFill/>
                </a:ln>
                <a:solidFill>
                  <a:srgbClr val="013F7A"/>
                </a:solidFill>
                <a:effectLst/>
                <a:uLnTx/>
                <a:uFillTx/>
                <a:latin typeface="Arial"/>
                <a:ea typeface="+mn-ea"/>
                <a:cs typeface="Arial"/>
              </a:rPr>
              <a:t>Dive Into </a:t>
            </a:r>
            <a:br>
              <a:rPr kumimoji="0" lang="en-CA" sz="2400" b="1" i="0" u="none" strike="noStrike" kern="1200" cap="none" spc="0" normalizeH="0" baseline="0" noProof="0">
                <a:ln>
                  <a:noFill/>
                </a:ln>
                <a:solidFill>
                  <a:srgbClr val="013F7A"/>
                </a:solidFill>
                <a:effectLst/>
                <a:uLnTx/>
                <a:uFillTx/>
                <a:latin typeface="Arial"/>
                <a:ea typeface="+mn-ea"/>
                <a:cs typeface="Arial"/>
              </a:rPr>
            </a:br>
            <a:r>
              <a:rPr kumimoji="0" lang="en-CA" sz="2400" b="1" i="0" u="none" strike="noStrike" kern="1200" cap="none" spc="0" normalizeH="0" baseline="0" noProof="0">
                <a:ln>
                  <a:noFill/>
                </a:ln>
                <a:solidFill>
                  <a:srgbClr val="013F7A"/>
                </a:solidFill>
                <a:effectLst/>
                <a:uLnTx/>
                <a:uFillTx/>
                <a:latin typeface="Arial"/>
                <a:ea typeface="+mn-ea"/>
                <a:cs typeface="Arial"/>
              </a:rPr>
              <a:t>Our Thought Leadership</a:t>
            </a:r>
          </a:p>
        </p:txBody>
      </p:sp>
      <p:sp>
        <p:nvSpPr>
          <p:cNvPr id="4" name="TextBox 3">
            <a:extLst>
              <a:ext uri="{FF2B5EF4-FFF2-40B4-BE49-F238E27FC236}">
                <a16:creationId xmlns:a16="http://schemas.microsoft.com/office/drawing/2014/main" id="{85580C6E-D0F1-816F-65E6-E1F6B76FB730}"/>
              </a:ext>
            </a:extLst>
          </p:cNvPr>
          <p:cNvSpPr txBox="1"/>
          <p:nvPr/>
        </p:nvSpPr>
        <p:spPr>
          <a:xfrm>
            <a:off x="422047" y="1917204"/>
            <a:ext cx="6239009" cy="2677656"/>
          </a:xfrm>
          <a:prstGeom prst="rect">
            <a:avLst/>
          </a:prstGeom>
          <a:noFill/>
        </p:spPr>
        <p:txBody>
          <a:bodyPr wrap="square">
            <a:spAutoFit/>
          </a:bodyPr>
          <a:lstStyle/>
          <a:p>
            <a:pPr marL="342900" indent="-342900" algn="l">
              <a:buClr>
                <a:srgbClr val="CD202E"/>
              </a:buClr>
              <a:buFont typeface="Wingdings 3" charset="2"/>
              <a:buChar char=""/>
              <a:defRPr/>
            </a:pPr>
            <a:r>
              <a:rPr lang="en-US" sz="2400">
                <a:latin typeface="Arial" panose="020B0604020202020204" pitchFamily="34" charset="0"/>
                <a:cs typeface="Arial" panose="020B0604020202020204" pitchFamily="34" charset="0"/>
              </a:rPr>
              <a:t>Visit our website at </a:t>
            </a:r>
            <a:r>
              <a:rPr lang="en-US" sz="2400" b="1" u="sng">
                <a:solidFill>
                  <a:srgbClr val="CB2027"/>
                </a:solidFill>
                <a:latin typeface="Arial" panose="020B0604020202020204" pitchFamily="34" charset="0"/>
                <a:cs typeface="Arial" panose="020B0604020202020204" pitchFamily="34" charset="0"/>
              </a:rPr>
              <a:t>rothiams.com</a:t>
            </a:r>
          </a:p>
          <a:p>
            <a:pPr marL="342900" indent="-342900" algn="l">
              <a:buClr>
                <a:srgbClr val="CD202E"/>
              </a:buClr>
              <a:buFont typeface="Wingdings 3" charset="2"/>
              <a:buChar char=""/>
              <a:defRPr/>
            </a:pPr>
            <a:endParaRPr lang="en-US" sz="2400" b="1" u="sng">
              <a:solidFill>
                <a:srgbClr val="CB2027"/>
              </a:solidFill>
              <a:latin typeface="Arial" panose="020B0604020202020204" pitchFamily="34" charset="0"/>
              <a:cs typeface="Arial" panose="020B0604020202020204" pitchFamily="34" charset="0"/>
            </a:endParaRPr>
          </a:p>
          <a:p>
            <a:pPr marL="342900" indent="-342900" algn="l">
              <a:buClr>
                <a:srgbClr val="CD202E"/>
              </a:buClr>
              <a:buFont typeface="Wingdings 3" charset="2"/>
              <a:buChar char=""/>
              <a:defRPr/>
            </a:pPr>
            <a:r>
              <a:rPr lang="en-US" sz="2400">
                <a:latin typeface="Arial" panose="020B0604020202020204" pitchFamily="34" charset="0"/>
                <a:cs typeface="Arial" panose="020B0604020202020204" pitchFamily="34" charset="0"/>
              </a:rPr>
              <a:t>Follow us on </a:t>
            </a:r>
            <a:r>
              <a:rPr lang="en-US" sz="2400" b="1">
                <a:solidFill>
                  <a:srgbClr val="013F7A"/>
                </a:solidFill>
                <a:latin typeface="Arial" panose="020B0604020202020204" pitchFamily="34" charset="0"/>
                <a:cs typeface="Arial" panose="020B0604020202020204" pitchFamily="34" charset="0"/>
              </a:rPr>
              <a:t>LinkedIn</a:t>
            </a:r>
          </a:p>
          <a:p>
            <a:pPr marL="342900" indent="-342900" algn="l">
              <a:buClr>
                <a:srgbClr val="CD202E"/>
              </a:buClr>
              <a:buFont typeface="Wingdings 3" charset="2"/>
              <a:buChar char=""/>
              <a:defRPr/>
            </a:pPr>
            <a:endParaRPr lang="en-US" sz="2400">
              <a:solidFill>
                <a:srgbClr val="013F7A"/>
              </a:solidFill>
              <a:latin typeface="Arial" panose="020B0604020202020204" pitchFamily="34" charset="0"/>
              <a:cs typeface="Arial" panose="020B0604020202020204" pitchFamily="34" charset="0"/>
            </a:endParaRPr>
          </a:p>
          <a:p>
            <a:pPr marL="342900" indent="-342900" algn="l">
              <a:buClr>
                <a:srgbClr val="CD202E"/>
              </a:buClr>
              <a:buFont typeface="Wingdings 3" charset="2"/>
              <a:buChar char=""/>
              <a:defRPr/>
            </a:pPr>
            <a:r>
              <a:rPr lang="en-US" sz="2400">
                <a:latin typeface="Arial" panose="020B0604020202020204" pitchFamily="34" charset="0"/>
                <a:cs typeface="Arial" panose="020B0604020202020204" pitchFamily="34" charset="0"/>
              </a:rPr>
              <a:t>Connect directly through email at </a:t>
            </a:r>
            <a:r>
              <a:rPr lang="en-US" sz="2400" b="1" u="sng">
                <a:solidFill>
                  <a:srgbClr val="CB2027"/>
                </a:solidFill>
                <a:latin typeface="Arial" panose="020B0604020202020204" pitchFamily="34" charset="0"/>
                <a:cs typeface="Arial" panose="020B0604020202020204" pitchFamily="34" charset="0"/>
              </a:rPr>
              <a:t>alisha.mclean</a:t>
            </a:r>
            <a:r>
              <a:rPr lang="en-US" sz="2400" b="1" u="sng">
                <a:solidFill>
                  <a:srgbClr val="CB2027"/>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@rothiams.com</a:t>
            </a:r>
            <a:r>
              <a:rPr lang="en-US" sz="2400" b="1">
                <a:solidFill>
                  <a:srgbClr val="CB2027"/>
                </a:solidFill>
                <a:latin typeface="Arial" panose="020B0604020202020204" pitchFamily="34" charset="0"/>
                <a:cs typeface="Arial" panose="020B0604020202020204" pitchFamily="34" charset="0"/>
              </a:rPr>
              <a:t> </a:t>
            </a:r>
            <a:r>
              <a:rPr lang="en-US" sz="2400">
                <a:latin typeface="Arial" panose="020B0604020202020204" pitchFamily="34" charset="0"/>
                <a:cs typeface="Arial" panose="020B0604020202020204" pitchFamily="34" charset="0"/>
              </a:rPr>
              <a:t>or call </a:t>
            </a:r>
            <a:r>
              <a:rPr lang="en-US" sz="2400" b="1">
                <a:solidFill>
                  <a:srgbClr val="CB2027"/>
                </a:solidFill>
                <a:latin typeface="Arial" panose="020B0604020202020204" pitchFamily="34" charset="0"/>
                <a:cs typeface="Arial" panose="020B0604020202020204" pitchFamily="34" charset="0"/>
              </a:rPr>
              <a:t>(365)292-1476</a:t>
            </a:r>
          </a:p>
        </p:txBody>
      </p:sp>
      <p:pic>
        <p:nvPicPr>
          <p:cNvPr id="9" name="Picture 8" descr="A close-up of a skyscraper&#10;&#10;AI-generated content may be incorrect.">
            <a:extLst>
              <a:ext uri="{FF2B5EF4-FFF2-40B4-BE49-F238E27FC236}">
                <a16:creationId xmlns:a16="http://schemas.microsoft.com/office/drawing/2014/main" id="{2724B54E-769D-49F2-AF28-FF95581F91C7}"/>
              </a:ext>
            </a:extLst>
          </p:cNvPr>
          <p:cNvPicPr>
            <a:picLocks noChangeAspect="1"/>
          </p:cNvPicPr>
          <p:nvPr/>
        </p:nvPicPr>
        <p:blipFill>
          <a:blip r:embed="rId4"/>
          <a:srcRect l="1507" r="246" b="-17606"/>
          <a:stretch/>
        </p:blipFill>
        <p:spPr>
          <a:xfrm>
            <a:off x="6896500" y="3386245"/>
            <a:ext cx="4886077" cy="2067707"/>
          </a:xfrm>
          <a:prstGeom prst="rect">
            <a:avLst/>
          </a:prstGeom>
        </p:spPr>
      </p:pic>
    </p:spTree>
    <p:extLst>
      <p:ext uri="{BB962C8B-B14F-4D97-AF65-F5344CB8AC3E}">
        <p14:creationId xmlns:p14="http://schemas.microsoft.com/office/powerpoint/2010/main" val="4048318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D87AC8A-DAE2-4CB4-AC45-21262898CDCC}"/>
              </a:ext>
            </a:extLst>
          </p:cNvPr>
          <p:cNvSpPr>
            <a:spLocks noGrp="1"/>
          </p:cNvSpPr>
          <p:nvPr>
            <p:ph type="title"/>
          </p:nvPr>
        </p:nvSpPr>
        <p:spPr>
          <a:xfrm>
            <a:off x="280928" y="769777"/>
            <a:ext cx="12186136" cy="1034453"/>
          </a:xfrm>
        </p:spPr>
        <p:txBody>
          <a:bodyPr anchor="t">
            <a:noAutofit/>
          </a:bodyPr>
          <a:lstStyle/>
          <a:p>
            <a:r>
              <a:rPr lang="en-US">
                <a:solidFill>
                  <a:srgbClr val="013F7A"/>
                </a:solidFill>
              </a:rPr>
              <a:t>Introductions – Roth IAMS</a:t>
            </a:r>
          </a:p>
        </p:txBody>
      </p:sp>
      <p:sp>
        <p:nvSpPr>
          <p:cNvPr id="5" name="Content Placeholder 4">
            <a:extLst>
              <a:ext uri="{FF2B5EF4-FFF2-40B4-BE49-F238E27FC236}">
                <a16:creationId xmlns:a16="http://schemas.microsoft.com/office/drawing/2014/main" id="{A0916624-B579-497F-BF8F-7A693F508B14}"/>
              </a:ext>
            </a:extLst>
          </p:cNvPr>
          <p:cNvSpPr>
            <a:spLocks noGrp="1"/>
          </p:cNvSpPr>
          <p:nvPr>
            <p:ph type="body" idx="1"/>
          </p:nvPr>
        </p:nvSpPr>
        <p:spPr>
          <a:xfrm>
            <a:off x="6626070" y="1662125"/>
            <a:ext cx="5082709" cy="3533750"/>
          </a:xfrm>
        </p:spPr>
        <p:txBody>
          <a:bodyPr vert="horz" lIns="91440" tIns="45720" rIns="91440" bIns="45720" rtlCol="0">
            <a:normAutofit/>
          </a:bodyPr>
          <a:lstStyle/>
          <a:p>
            <a:pPr marL="0" marR="0" lvl="0" indent="0" defTabSz="457200" rtl="0" eaLnBrk="1" fontAlgn="auto" latinLnBrk="0" hangingPunct="1">
              <a:spcBef>
                <a:spcPts val="1000"/>
              </a:spcBef>
              <a:spcAft>
                <a:spcPts val="0"/>
              </a:spcAft>
              <a:buClr>
                <a:srgbClr val="CD202E"/>
              </a:buClr>
              <a:buSzPct val="80000"/>
              <a:buNone/>
              <a:tabLst/>
              <a:defRPr/>
            </a:pPr>
            <a:r>
              <a:rPr lang="en-US" sz="2600" b="1">
                <a:solidFill>
                  <a:srgbClr val="C00000"/>
                </a:solidFill>
              </a:rPr>
              <a:t>  Alisha McLean</a:t>
            </a:r>
            <a:endParaRPr kumimoji="0" lang="en-US" sz="2600" b="0" i="0" u="none" strike="noStrike" kern="1200" cap="none" spc="0" normalizeH="0" baseline="0" noProof="0">
              <a:ln>
                <a:noFill/>
              </a:ln>
              <a:solidFill>
                <a:srgbClr val="C00000"/>
              </a:solidFill>
              <a:effectLst/>
              <a:uLnTx/>
              <a:uFillTx/>
            </a:endParaRPr>
          </a:p>
          <a:p>
            <a:pPr lvl="1" indent="-342900">
              <a:buFont typeface="Arial" panose="020B0604020202020204" pitchFamily="34" charset="0"/>
              <a:buChar char="►"/>
              <a:defRPr/>
            </a:pPr>
            <a:r>
              <a:rPr kumimoji="0" lang="en-US" b="0" i="0" u="none" strike="noStrike" kern="1200" cap="none" spc="0" normalizeH="0" baseline="0" noProof="0">
                <a:ln>
                  <a:noFill/>
                </a:ln>
                <a:solidFill>
                  <a:schemeClr val="tx1"/>
                </a:solidFill>
                <a:effectLst/>
                <a:uLnTx/>
                <a:uFillTx/>
              </a:rPr>
              <a:t>National Sales Director of Roth IAMS </a:t>
            </a:r>
          </a:p>
          <a:p>
            <a:pPr lvl="1" indent="-342900">
              <a:buFont typeface="Arial" panose="020B0604020202020204" pitchFamily="34" charset="0"/>
              <a:buChar char="►"/>
              <a:defRPr/>
            </a:pPr>
            <a:r>
              <a:rPr kumimoji="0" lang="en-US" b="0" i="0" u="none" strike="noStrike" kern="1200" cap="none" spc="0" normalizeH="0" baseline="0" noProof="0">
                <a:ln>
                  <a:noFill/>
                </a:ln>
                <a:solidFill>
                  <a:schemeClr val="tx1"/>
                </a:solidFill>
                <a:effectLst/>
                <a:uLnTx/>
                <a:uFillTx/>
              </a:rPr>
              <a:t>Alisha helps organizations with strategies, tools and solutions to help them make data informed decisions that help tell their asset management story</a:t>
            </a:r>
            <a:endParaRPr lang="en-US">
              <a:solidFill>
                <a:schemeClr val="tx1"/>
              </a:solidFill>
            </a:endParaRPr>
          </a:p>
        </p:txBody>
      </p:sp>
      <p:pic>
        <p:nvPicPr>
          <p:cNvPr id="6" name="Picture 5" descr="A person with dark hair wearing a black suit&#10;&#10;Description automatically generated">
            <a:extLst>
              <a:ext uri="{FF2B5EF4-FFF2-40B4-BE49-F238E27FC236}">
                <a16:creationId xmlns:a16="http://schemas.microsoft.com/office/drawing/2014/main" id="{A23CE635-E40B-EF3F-B27E-37CFC927F0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9152" y="1325499"/>
            <a:ext cx="3365601" cy="4207002"/>
          </a:xfrm>
          <a:prstGeom prst="rect">
            <a:avLst/>
          </a:prstGeom>
        </p:spPr>
      </p:pic>
    </p:spTree>
    <p:extLst>
      <p:ext uri="{BB962C8B-B14F-4D97-AF65-F5344CB8AC3E}">
        <p14:creationId xmlns:p14="http://schemas.microsoft.com/office/powerpoint/2010/main" val="1838633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ack and red rectangle&#10;&#10;Description automatically generated with low confidence">
            <a:extLst>
              <a:ext uri="{FF2B5EF4-FFF2-40B4-BE49-F238E27FC236}">
                <a16:creationId xmlns:a16="http://schemas.microsoft.com/office/drawing/2014/main" id="{8BF6F27E-E9E1-7AF6-D6BD-3DFACD3433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1806"/>
            <a:ext cx="12192000" cy="2612572"/>
          </a:xfrm>
          <a:prstGeom prst="rect">
            <a:avLst/>
          </a:prstGeom>
        </p:spPr>
      </p:pic>
      <p:sp>
        <p:nvSpPr>
          <p:cNvPr id="2" name="Title 1">
            <a:extLst>
              <a:ext uri="{FF2B5EF4-FFF2-40B4-BE49-F238E27FC236}">
                <a16:creationId xmlns:a16="http://schemas.microsoft.com/office/drawing/2014/main" id="{96ED8AF0-0297-3AEF-AEBC-3077618CF382}"/>
              </a:ext>
            </a:extLst>
          </p:cNvPr>
          <p:cNvSpPr>
            <a:spLocks noGrp="1"/>
          </p:cNvSpPr>
          <p:nvPr>
            <p:ph type="title"/>
          </p:nvPr>
        </p:nvSpPr>
        <p:spPr>
          <a:xfrm>
            <a:off x="824360" y="967686"/>
            <a:ext cx="8596668" cy="734060"/>
          </a:xfrm>
        </p:spPr>
        <p:txBody>
          <a:bodyPr>
            <a:normAutofit/>
          </a:bodyPr>
          <a:lstStyle/>
          <a:p>
            <a:r>
              <a:rPr lang="en-US" sz="3600">
                <a:solidFill>
                  <a:srgbClr val="013F7A"/>
                </a:solidFill>
                <a:latin typeface="Arial Black" panose="020B0A04020102020204" pitchFamily="34" charset="0"/>
                <a:cs typeface="Arial" panose="020B0604020202020204" pitchFamily="34" charset="0"/>
              </a:rPr>
              <a:t>AGENDA</a:t>
            </a:r>
            <a:endParaRPr lang="en-CA" sz="3600">
              <a:solidFill>
                <a:srgbClr val="013F7A"/>
              </a:solidFill>
              <a:latin typeface="Arial Black" panose="020B0A04020102020204" pitchFamily="34" charset="0"/>
              <a:cs typeface="Arial" panose="020B0604020202020204" pitchFamily="34" charset="0"/>
            </a:endParaRPr>
          </a:p>
        </p:txBody>
      </p:sp>
      <p:graphicFrame>
        <p:nvGraphicFramePr>
          <p:cNvPr id="9" name="Content Placeholder 2">
            <a:extLst>
              <a:ext uri="{FF2B5EF4-FFF2-40B4-BE49-F238E27FC236}">
                <a16:creationId xmlns:a16="http://schemas.microsoft.com/office/drawing/2014/main" id="{3F79AF04-877B-FAAA-0764-29CD018E9D75}"/>
              </a:ext>
            </a:extLst>
          </p:cNvPr>
          <p:cNvGraphicFramePr>
            <a:graphicFrameLocks noGrp="1"/>
          </p:cNvGraphicFramePr>
          <p:nvPr>
            <p:ph idx="1"/>
            <p:extLst>
              <p:ext uri="{D42A27DB-BD31-4B8C-83A1-F6EECF244321}">
                <p14:modId xmlns:p14="http://schemas.microsoft.com/office/powerpoint/2010/main" val="2772465796"/>
              </p:ext>
            </p:extLst>
          </p:nvPr>
        </p:nvGraphicFramePr>
        <p:xfrm>
          <a:off x="4705245" y="967686"/>
          <a:ext cx="7075630" cy="44933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a:extLst>
              <a:ext uri="{FF2B5EF4-FFF2-40B4-BE49-F238E27FC236}">
                <a16:creationId xmlns:a16="http://schemas.microsoft.com/office/drawing/2014/main" id="{948322AE-3FB2-9A2E-9349-7AB447942ECC}"/>
              </a:ext>
            </a:extLst>
          </p:cNvPr>
          <p:cNvSpPr/>
          <p:nvPr/>
        </p:nvSpPr>
        <p:spPr>
          <a:xfrm>
            <a:off x="0" y="5766318"/>
            <a:ext cx="12192000" cy="252670"/>
          </a:xfrm>
          <a:prstGeom prst="rect">
            <a:avLst/>
          </a:prstGeom>
          <a:solidFill>
            <a:srgbClr val="CB202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3" name="Picture 2" descr="Agenda of Board Meeting -Third Quarter - Dokmart">
            <a:extLst>
              <a:ext uri="{FF2B5EF4-FFF2-40B4-BE49-F238E27FC236}">
                <a16:creationId xmlns:a16="http://schemas.microsoft.com/office/drawing/2014/main" id="{2D82E31C-151A-8F3A-577F-EC33A9AF9A7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1125" y="1958728"/>
            <a:ext cx="3900576" cy="34559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3296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AF17DA8-D626-1BD8-D6FE-47A14014DB35}"/>
              </a:ext>
            </a:extLst>
          </p:cNvPr>
          <p:cNvGrpSpPr/>
          <p:nvPr/>
        </p:nvGrpSpPr>
        <p:grpSpPr>
          <a:xfrm>
            <a:off x="7061301" y="1477832"/>
            <a:ext cx="4351135" cy="3751477"/>
            <a:chOff x="3069546" y="1165436"/>
            <a:chExt cx="5669225" cy="5215468"/>
          </a:xfrm>
        </p:grpSpPr>
        <p:sp>
          <p:nvSpPr>
            <p:cNvPr id="7" name="Freeform: Shape 6">
              <a:extLst>
                <a:ext uri="{FF2B5EF4-FFF2-40B4-BE49-F238E27FC236}">
                  <a16:creationId xmlns:a16="http://schemas.microsoft.com/office/drawing/2014/main" id="{0591E94B-2059-59DB-67DF-1253722F240D}"/>
                </a:ext>
              </a:extLst>
            </p:cNvPr>
            <p:cNvSpPr/>
            <p:nvPr/>
          </p:nvSpPr>
          <p:spPr>
            <a:xfrm>
              <a:off x="3069546" y="1165436"/>
              <a:ext cx="3250704" cy="3250658"/>
            </a:xfrm>
            <a:custGeom>
              <a:avLst/>
              <a:gdLst>
                <a:gd name="connsiteX0" fmla="*/ 0 w 3250704"/>
                <a:gd name="connsiteY0" fmla="*/ 1625329 h 3250658"/>
                <a:gd name="connsiteX1" fmla="*/ 1625352 w 3250704"/>
                <a:gd name="connsiteY1" fmla="*/ 0 h 3250658"/>
                <a:gd name="connsiteX2" fmla="*/ 3250704 w 3250704"/>
                <a:gd name="connsiteY2" fmla="*/ 1625329 h 3250658"/>
                <a:gd name="connsiteX3" fmla="*/ 1625352 w 3250704"/>
                <a:gd name="connsiteY3" fmla="*/ 3250658 h 3250658"/>
                <a:gd name="connsiteX4" fmla="*/ 0 w 3250704"/>
                <a:gd name="connsiteY4" fmla="*/ 1625329 h 3250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0704" h="3250658">
                  <a:moveTo>
                    <a:pt x="0" y="1625329"/>
                  </a:moveTo>
                  <a:cubicBezTo>
                    <a:pt x="0" y="727685"/>
                    <a:pt x="727695" y="0"/>
                    <a:pt x="1625352" y="0"/>
                  </a:cubicBezTo>
                  <a:cubicBezTo>
                    <a:pt x="2523009" y="0"/>
                    <a:pt x="3250704" y="727685"/>
                    <a:pt x="3250704" y="1625329"/>
                  </a:cubicBezTo>
                  <a:cubicBezTo>
                    <a:pt x="3250704" y="2522973"/>
                    <a:pt x="2523009" y="3250658"/>
                    <a:pt x="1625352" y="3250658"/>
                  </a:cubicBezTo>
                  <a:cubicBezTo>
                    <a:pt x="727695" y="3250658"/>
                    <a:pt x="0" y="2522973"/>
                    <a:pt x="0" y="1625329"/>
                  </a:cubicBezTo>
                  <a:close/>
                </a:path>
              </a:pathLst>
            </a:custGeom>
            <a:solidFill>
              <a:srgbClr val="C00000">
                <a:alpha val="50000"/>
              </a:srgbClr>
            </a:solidFill>
            <a:ln>
              <a:solidFill>
                <a:schemeClr val="tx1"/>
              </a:solid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544635" tIns="544628" rIns="544635" bIns="544628" numCol="1" spcCol="1270" anchor="ctr" anchorCtr="0">
              <a:noAutofit/>
            </a:bodyPr>
            <a:lstStyle/>
            <a:p>
              <a:pPr marL="0" marR="0" lvl="0" indent="0" algn="l" defTabSz="800100" rtl="0" eaLnBrk="1" fontAlgn="auto" latinLnBrk="0" hangingPunct="1">
                <a:lnSpc>
                  <a:spcPct val="90000"/>
                </a:lnSpc>
                <a:spcBef>
                  <a:spcPct val="0"/>
                </a:spcBef>
                <a:spcAft>
                  <a:spcPct val="35000"/>
                </a:spcAft>
                <a:buClrTx/>
                <a:buSzTx/>
                <a:buFontTx/>
                <a:buNone/>
                <a:tabLst/>
                <a:defRPr/>
              </a:pPr>
              <a:r>
                <a:rPr kumimoji="0" lang="en-CA" sz="1800" b="1" i="0" u="none" strike="noStrike" kern="1200" cap="none" spc="0" normalizeH="0" baseline="0" noProof="0">
                  <a:ln>
                    <a:noFill/>
                  </a:ln>
                  <a:solidFill>
                    <a:srgbClr val="36393B"/>
                  </a:solidFill>
                  <a:effectLst/>
                  <a:uLnTx/>
                  <a:uFillTx/>
                  <a:latin typeface="Arial" panose="020B0604020202020204" pitchFamily="34" charset="0"/>
                  <a:ea typeface="+mn-ea"/>
                  <a:cs typeface="Arial" panose="020B0604020202020204" pitchFamily="34" charset="0"/>
                </a:rPr>
                <a:t>Capital Planning Excellence</a:t>
              </a:r>
            </a:p>
          </p:txBody>
        </p:sp>
        <p:sp>
          <p:nvSpPr>
            <p:cNvPr id="8" name="Freeform: Shape 7">
              <a:extLst>
                <a:ext uri="{FF2B5EF4-FFF2-40B4-BE49-F238E27FC236}">
                  <a16:creationId xmlns:a16="http://schemas.microsoft.com/office/drawing/2014/main" id="{EFA83BD7-9AB3-90DB-61FA-33171DDBA340}"/>
                </a:ext>
              </a:extLst>
            </p:cNvPr>
            <p:cNvSpPr/>
            <p:nvPr/>
          </p:nvSpPr>
          <p:spPr>
            <a:xfrm>
              <a:off x="4053953" y="3130246"/>
              <a:ext cx="3250704" cy="3250658"/>
            </a:xfrm>
            <a:custGeom>
              <a:avLst/>
              <a:gdLst>
                <a:gd name="connsiteX0" fmla="*/ 0 w 3250704"/>
                <a:gd name="connsiteY0" fmla="*/ 1625329 h 3250658"/>
                <a:gd name="connsiteX1" fmla="*/ 1625352 w 3250704"/>
                <a:gd name="connsiteY1" fmla="*/ 0 h 3250658"/>
                <a:gd name="connsiteX2" fmla="*/ 3250704 w 3250704"/>
                <a:gd name="connsiteY2" fmla="*/ 1625329 h 3250658"/>
                <a:gd name="connsiteX3" fmla="*/ 1625352 w 3250704"/>
                <a:gd name="connsiteY3" fmla="*/ 3250658 h 3250658"/>
                <a:gd name="connsiteX4" fmla="*/ 0 w 3250704"/>
                <a:gd name="connsiteY4" fmla="*/ 1625329 h 3250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0704" h="3250658">
                  <a:moveTo>
                    <a:pt x="0" y="1625329"/>
                  </a:moveTo>
                  <a:cubicBezTo>
                    <a:pt x="0" y="727685"/>
                    <a:pt x="727695" y="0"/>
                    <a:pt x="1625352" y="0"/>
                  </a:cubicBezTo>
                  <a:cubicBezTo>
                    <a:pt x="2523009" y="0"/>
                    <a:pt x="3250704" y="727685"/>
                    <a:pt x="3250704" y="1625329"/>
                  </a:cubicBezTo>
                  <a:cubicBezTo>
                    <a:pt x="3250704" y="2522973"/>
                    <a:pt x="2523009" y="3250658"/>
                    <a:pt x="1625352" y="3250658"/>
                  </a:cubicBezTo>
                  <a:cubicBezTo>
                    <a:pt x="727695" y="3250658"/>
                    <a:pt x="0" y="2522973"/>
                    <a:pt x="0" y="1625329"/>
                  </a:cubicBezTo>
                  <a:close/>
                </a:path>
              </a:pathLst>
            </a:custGeom>
            <a:solidFill>
              <a:srgbClr val="92D050">
                <a:alpha val="50000"/>
              </a:srgbClr>
            </a:solidFill>
            <a:ln>
              <a:solidFill>
                <a:schemeClr val="tx1"/>
              </a:solid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544635" tIns="544628" rIns="544635" bIns="544628" numCol="1" spcCol="1270" anchor="ctr" anchorCtr="0">
              <a:noAutofit/>
            </a:bodyPr>
            <a:lstStyle/>
            <a:p>
              <a:pPr marL="0" marR="0" lvl="0" indent="0" algn="ctr" defTabSz="800100" rtl="0" eaLnBrk="1" fontAlgn="auto" latinLnBrk="0" hangingPunct="1">
                <a:lnSpc>
                  <a:spcPct val="90000"/>
                </a:lnSpc>
                <a:spcBef>
                  <a:spcPct val="0"/>
                </a:spcBef>
                <a:spcAft>
                  <a:spcPct val="35000"/>
                </a:spcAft>
                <a:buClrTx/>
                <a:buSzTx/>
                <a:buFontTx/>
                <a:buNone/>
                <a:tabLst/>
                <a:defRPr/>
              </a:pPr>
              <a:endParaRPr kumimoji="0" lang="en-CA" sz="1800" b="0" i="0" u="none" strike="noStrike" kern="1200" cap="none" spc="0" normalizeH="0" baseline="0" noProof="0">
                <a:ln>
                  <a:noFill/>
                </a:ln>
                <a:solidFill>
                  <a:srgbClr val="36393B"/>
                </a:solidFill>
                <a:effectLst/>
                <a:uLnTx/>
                <a:uFillTx/>
                <a:latin typeface="Arial" panose="020B0604020202020204" pitchFamily="34" charset="0"/>
                <a:ea typeface="+mn-ea"/>
                <a:cs typeface="Arial" panose="020B0604020202020204" pitchFamily="34" charset="0"/>
              </a:endParaRPr>
            </a:p>
            <a:p>
              <a:pPr marL="0" marR="0" lvl="0" indent="0" algn="ctr" defTabSz="800100" rtl="0" eaLnBrk="1" fontAlgn="auto" latinLnBrk="0" hangingPunct="1">
                <a:lnSpc>
                  <a:spcPct val="90000"/>
                </a:lnSpc>
                <a:spcBef>
                  <a:spcPct val="0"/>
                </a:spcBef>
                <a:spcAft>
                  <a:spcPct val="35000"/>
                </a:spcAft>
                <a:buClrTx/>
                <a:buSzTx/>
                <a:buFontTx/>
                <a:buNone/>
                <a:tabLst/>
                <a:defRPr/>
              </a:pPr>
              <a:r>
                <a:rPr kumimoji="0" lang="en-CA" sz="1800" b="1" i="0" u="none" strike="noStrike" kern="1200" cap="none" spc="0" normalizeH="0" baseline="0" noProof="0">
                  <a:ln>
                    <a:noFill/>
                  </a:ln>
                  <a:solidFill>
                    <a:srgbClr val="36393B"/>
                  </a:solidFill>
                  <a:effectLst/>
                  <a:uLnTx/>
                  <a:uFillTx/>
                  <a:latin typeface="Arial" panose="020B0604020202020204" pitchFamily="34" charset="0"/>
                  <a:ea typeface="+mn-ea"/>
                  <a:cs typeface="Arial" panose="020B0604020202020204" pitchFamily="34" charset="0"/>
                </a:rPr>
                <a:t>Performance Excellence</a:t>
              </a:r>
            </a:p>
          </p:txBody>
        </p:sp>
        <p:sp>
          <p:nvSpPr>
            <p:cNvPr id="9" name="Freeform: Shape 8">
              <a:extLst>
                <a:ext uri="{FF2B5EF4-FFF2-40B4-BE49-F238E27FC236}">
                  <a16:creationId xmlns:a16="http://schemas.microsoft.com/office/drawing/2014/main" id="{193DDF26-977B-B1A0-18BB-59CB761A2FE1}"/>
                </a:ext>
              </a:extLst>
            </p:cNvPr>
            <p:cNvSpPr/>
            <p:nvPr/>
          </p:nvSpPr>
          <p:spPr>
            <a:xfrm>
              <a:off x="5488067" y="1379914"/>
              <a:ext cx="3250704" cy="3250658"/>
            </a:xfrm>
            <a:custGeom>
              <a:avLst/>
              <a:gdLst>
                <a:gd name="connsiteX0" fmla="*/ 0 w 3250704"/>
                <a:gd name="connsiteY0" fmla="*/ 1625329 h 3250658"/>
                <a:gd name="connsiteX1" fmla="*/ 1625352 w 3250704"/>
                <a:gd name="connsiteY1" fmla="*/ 0 h 3250658"/>
                <a:gd name="connsiteX2" fmla="*/ 3250704 w 3250704"/>
                <a:gd name="connsiteY2" fmla="*/ 1625329 h 3250658"/>
                <a:gd name="connsiteX3" fmla="*/ 1625352 w 3250704"/>
                <a:gd name="connsiteY3" fmla="*/ 3250658 h 3250658"/>
                <a:gd name="connsiteX4" fmla="*/ 0 w 3250704"/>
                <a:gd name="connsiteY4" fmla="*/ 1625329 h 3250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0704" h="3250658">
                  <a:moveTo>
                    <a:pt x="0" y="1625329"/>
                  </a:moveTo>
                  <a:cubicBezTo>
                    <a:pt x="0" y="727685"/>
                    <a:pt x="727695" y="0"/>
                    <a:pt x="1625352" y="0"/>
                  </a:cubicBezTo>
                  <a:cubicBezTo>
                    <a:pt x="2523009" y="0"/>
                    <a:pt x="3250704" y="727685"/>
                    <a:pt x="3250704" y="1625329"/>
                  </a:cubicBezTo>
                  <a:cubicBezTo>
                    <a:pt x="3250704" y="2522973"/>
                    <a:pt x="2523009" y="3250658"/>
                    <a:pt x="1625352" y="3250658"/>
                  </a:cubicBezTo>
                  <a:cubicBezTo>
                    <a:pt x="727695" y="3250658"/>
                    <a:pt x="0" y="2522973"/>
                    <a:pt x="0" y="1625329"/>
                  </a:cubicBezTo>
                  <a:close/>
                </a:path>
              </a:pathLst>
            </a:custGeom>
            <a:solidFill>
              <a:srgbClr val="0D4C82">
                <a:alpha val="50000"/>
              </a:srgbClr>
            </a:solidFill>
            <a:ln>
              <a:solidFill>
                <a:schemeClr val="tx1"/>
              </a:solidFill>
            </a:ln>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544635" tIns="544628" rIns="544635" bIns="544628" numCol="1" spcCol="1270" anchor="ctr" anchorCtr="0">
              <a:noAutofit/>
            </a:bodyPr>
            <a:lstStyle/>
            <a:p>
              <a:pPr marL="0" marR="0" lvl="0" indent="0" algn="r" defTabSz="800100" rtl="0" eaLnBrk="1" fontAlgn="auto" latinLnBrk="0" hangingPunct="1">
                <a:lnSpc>
                  <a:spcPct val="90000"/>
                </a:lnSpc>
                <a:spcBef>
                  <a:spcPct val="0"/>
                </a:spcBef>
                <a:spcAft>
                  <a:spcPct val="35000"/>
                </a:spcAft>
                <a:buClrTx/>
                <a:buSzTx/>
                <a:buFontTx/>
                <a:buNone/>
                <a:tabLst/>
                <a:defRPr/>
              </a:pPr>
              <a:r>
                <a:rPr kumimoji="0" lang="en-CA" sz="1800" b="1" i="0" u="none" strike="noStrike" kern="1200" cap="none" spc="0" normalizeH="0" baseline="0" noProof="0">
                  <a:ln>
                    <a:noFill/>
                  </a:ln>
                  <a:solidFill>
                    <a:srgbClr val="36393B"/>
                  </a:solidFill>
                  <a:effectLst/>
                  <a:uLnTx/>
                  <a:uFillTx/>
                  <a:latin typeface="Arial" panose="020B0604020202020204" pitchFamily="34" charset="0"/>
                  <a:ea typeface="+mn-ea"/>
                  <a:cs typeface="Arial" panose="020B0604020202020204" pitchFamily="34" charset="0"/>
                </a:rPr>
                <a:t>Operational Excellence</a:t>
              </a:r>
            </a:p>
          </p:txBody>
        </p:sp>
        <p:pic>
          <p:nvPicPr>
            <p:cNvPr id="5" name="Picture 4" descr="Icon&#10;&#10;Description automatically generated">
              <a:extLst>
                <a:ext uri="{FF2B5EF4-FFF2-40B4-BE49-F238E27FC236}">
                  <a16:creationId xmlns:a16="http://schemas.microsoft.com/office/drawing/2014/main" id="{B85E1849-DB4B-2E07-0547-48FFA07F891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75324" y="2878829"/>
              <a:ext cx="1100342" cy="1100342"/>
            </a:xfrm>
            <a:prstGeom prst="rect">
              <a:avLst/>
            </a:prstGeom>
          </p:spPr>
        </p:pic>
      </p:grpSp>
      <p:sp>
        <p:nvSpPr>
          <p:cNvPr id="4" name="TextBox 3">
            <a:extLst>
              <a:ext uri="{FF2B5EF4-FFF2-40B4-BE49-F238E27FC236}">
                <a16:creationId xmlns:a16="http://schemas.microsoft.com/office/drawing/2014/main" id="{B105BE0F-84EF-B68A-9235-54EA76CD91E7}"/>
              </a:ext>
            </a:extLst>
          </p:cNvPr>
          <p:cNvSpPr txBox="1"/>
          <p:nvPr/>
        </p:nvSpPr>
        <p:spPr>
          <a:xfrm>
            <a:off x="406326" y="924220"/>
            <a:ext cx="7212681"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4000" b="1" cap="small" spc="600">
                <a:solidFill>
                  <a:srgbClr val="0D4C82"/>
                </a:solidFill>
                <a:latin typeface="+mj-lt"/>
                <a:ea typeface="+mj-ea"/>
              </a:rPr>
              <a:t>ABOUT ROTH IAMS</a:t>
            </a:r>
          </a:p>
        </p:txBody>
      </p:sp>
      <p:sp>
        <p:nvSpPr>
          <p:cNvPr id="3" name="TextBox 2">
            <a:extLst>
              <a:ext uri="{FF2B5EF4-FFF2-40B4-BE49-F238E27FC236}">
                <a16:creationId xmlns:a16="http://schemas.microsoft.com/office/drawing/2014/main" id="{C070AA99-7537-5420-73CD-17E718D72498}"/>
              </a:ext>
            </a:extLst>
          </p:cNvPr>
          <p:cNvSpPr txBox="1"/>
          <p:nvPr/>
        </p:nvSpPr>
        <p:spPr>
          <a:xfrm>
            <a:off x="406326" y="3319685"/>
            <a:ext cx="3301032" cy="2492990"/>
          </a:xfrm>
          <a:prstGeom prst="rect">
            <a:avLst/>
          </a:prstGeom>
          <a:noFill/>
        </p:spPr>
        <p:txBody>
          <a:bodyPr wrap="none" rtlCol="0">
            <a:spAutoFit/>
          </a:bodyPr>
          <a:lstStyle/>
          <a:p>
            <a:pPr>
              <a:lnSpc>
                <a:spcPct val="150000"/>
              </a:lnSpc>
            </a:pPr>
            <a:r>
              <a:rPr lang="en-US" sz="1600">
                <a:latin typeface="+mj-lt"/>
              </a:rPr>
              <a:t>100+ Staff</a:t>
            </a:r>
          </a:p>
          <a:p>
            <a:pPr>
              <a:lnSpc>
                <a:spcPct val="150000"/>
              </a:lnSpc>
            </a:pPr>
            <a:r>
              <a:rPr lang="en-US" sz="1600">
                <a:latin typeface="+mj-lt"/>
              </a:rPr>
              <a:t>59+ Municipalities</a:t>
            </a:r>
          </a:p>
          <a:p>
            <a:pPr marL="0" marR="0">
              <a:lnSpc>
                <a:spcPct val="150000"/>
              </a:lnSpc>
            </a:pPr>
            <a:r>
              <a:rPr lang="en-US" sz="1600">
                <a:effectLst/>
                <a:latin typeface="+mj-lt"/>
              </a:rPr>
              <a:t>17+ District School Boards</a:t>
            </a:r>
          </a:p>
          <a:p>
            <a:pPr marL="0" marR="0">
              <a:lnSpc>
                <a:spcPct val="150000"/>
              </a:lnSpc>
            </a:pPr>
            <a:r>
              <a:rPr lang="en-US" sz="1600">
                <a:effectLst/>
                <a:latin typeface="+mj-lt"/>
              </a:rPr>
              <a:t>191+ Hospitals</a:t>
            </a:r>
          </a:p>
          <a:p>
            <a:pPr marL="0" marR="0">
              <a:lnSpc>
                <a:spcPct val="150000"/>
              </a:lnSpc>
            </a:pPr>
            <a:r>
              <a:rPr lang="en-US" sz="1600">
                <a:effectLst/>
                <a:latin typeface="+mj-lt"/>
              </a:rPr>
              <a:t>68+ Colleges &amp; Universities</a:t>
            </a:r>
          </a:p>
          <a:p>
            <a:endParaRPr lang="en-US"/>
          </a:p>
          <a:p>
            <a:endParaRPr lang="en-US"/>
          </a:p>
        </p:txBody>
      </p:sp>
      <p:sp>
        <p:nvSpPr>
          <p:cNvPr id="10" name="TextBox 9">
            <a:extLst>
              <a:ext uri="{FF2B5EF4-FFF2-40B4-BE49-F238E27FC236}">
                <a16:creationId xmlns:a16="http://schemas.microsoft.com/office/drawing/2014/main" id="{02DB1A78-88A2-798A-91EF-5549B7F30E25}"/>
              </a:ext>
            </a:extLst>
          </p:cNvPr>
          <p:cNvSpPr txBox="1"/>
          <p:nvPr/>
        </p:nvSpPr>
        <p:spPr>
          <a:xfrm>
            <a:off x="421535" y="1782571"/>
            <a:ext cx="6519015" cy="1615827"/>
          </a:xfrm>
          <a:prstGeom prst="rect">
            <a:avLst/>
          </a:prstGeom>
          <a:noFill/>
        </p:spPr>
        <p:txBody>
          <a:bodyPr wrap="square" rtlCol="0">
            <a:spAutoFit/>
          </a:bodyPr>
          <a:lstStyle/>
          <a:p>
            <a:pPr>
              <a:lnSpc>
                <a:spcPct val="150000"/>
              </a:lnSpc>
            </a:pPr>
            <a:r>
              <a:rPr lang="en-US" b="1">
                <a:solidFill>
                  <a:srgbClr val="C00000"/>
                </a:solidFill>
                <a:latin typeface="+mj-lt"/>
              </a:rPr>
              <a:t>OUR VISION IS</a:t>
            </a:r>
            <a:r>
              <a:rPr lang="en-US" b="1">
                <a:latin typeface="+mj-lt"/>
              </a:rPr>
              <a:t> TO SOLVE THE WORLD’S DEFERRED CAPITAL RENEWAL AND MAINTENANCE (DCRM) BACKLOG CRISIS. </a:t>
            </a:r>
          </a:p>
          <a:p>
            <a:endParaRPr lang="en-US"/>
          </a:p>
        </p:txBody>
      </p:sp>
    </p:spTree>
    <p:extLst>
      <p:ext uri="{BB962C8B-B14F-4D97-AF65-F5344CB8AC3E}">
        <p14:creationId xmlns:p14="http://schemas.microsoft.com/office/powerpoint/2010/main" val="3976716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BF6F4AE2-B773-2080-9E30-CF2AA5C940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45989"/>
            <a:ext cx="12192000" cy="542032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descr="A black and red rectangle&#10;&#10;Description automatically generated with low confidence">
            <a:extLst>
              <a:ext uri="{FF2B5EF4-FFF2-40B4-BE49-F238E27FC236}">
                <a16:creationId xmlns:a16="http://schemas.microsoft.com/office/drawing/2014/main" id="{E243E91A-F899-C72F-4BB1-1097ECBC2C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2612572"/>
          </a:xfrm>
          <a:prstGeom prst="rect">
            <a:avLst/>
          </a:prstGeom>
        </p:spPr>
      </p:pic>
      <p:sp>
        <p:nvSpPr>
          <p:cNvPr id="5" name="Rectangle 4">
            <a:extLst>
              <a:ext uri="{FF2B5EF4-FFF2-40B4-BE49-F238E27FC236}">
                <a16:creationId xmlns:a16="http://schemas.microsoft.com/office/drawing/2014/main" id="{4D311E48-E804-5218-E796-267597F83C3B}"/>
              </a:ext>
            </a:extLst>
          </p:cNvPr>
          <p:cNvSpPr/>
          <p:nvPr/>
        </p:nvSpPr>
        <p:spPr>
          <a:xfrm>
            <a:off x="0" y="5766318"/>
            <a:ext cx="12192000" cy="252670"/>
          </a:xfrm>
          <a:prstGeom prst="rect">
            <a:avLst/>
          </a:prstGeom>
          <a:solidFill>
            <a:srgbClr val="CB202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Title 3">
            <a:extLst>
              <a:ext uri="{FF2B5EF4-FFF2-40B4-BE49-F238E27FC236}">
                <a16:creationId xmlns:a16="http://schemas.microsoft.com/office/drawing/2014/main" id="{B872E283-E9D6-9002-C007-4A25339DC6F2}"/>
              </a:ext>
            </a:extLst>
          </p:cNvPr>
          <p:cNvSpPr txBox="1">
            <a:spLocks/>
          </p:cNvSpPr>
          <p:nvPr/>
        </p:nvSpPr>
        <p:spPr>
          <a:xfrm>
            <a:off x="215190" y="93319"/>
            <a:ext cx="7934896" cy="3272854"/>
          </a:xfrm>
        </p:spPr>
        <p:txBody>
          <a:bodyPr anchor="b">
            <a:normAutofit/>
          </a:bodyPr>
          <a:lstStyle>
            <a:lvl1pPr algn="l" defTabSz="914400" rtl="0" eaLnBrk="1" latinLnBrk="0" hangingPunct="1">
              <a:lnSpc>
                <a:spcPct val="90000"/>
              </a:lnSpc>
              <a:spcBef>
                <a:spcPct val="0"/>
              </a:spcBef>
              <a:buNone/>
              <a:defRPr sz="4800" b="1" i="0" kern="1200" cap="small" spc="600" baseline="0">
                <a:solidFill>
                  <a:srgbClr val="0D4C82"/>
                </a:solidFill>
                <a:latin typeface="+mj-lt"/>
                <a:ea typeface="+mj-ea"/>
                <a:cs typeface="Arial Black"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3600">
                <a:solidFill>
                  <a:schemeClr val="bg1"/>
                </a:solidFill>
                <a:latin typeface="Arial" panose="020B0604020202020204" pitchFamily="34" charset="0"/>
                <a:cs typeface="Arial" panose="020B0604020202020204" pitchFamily="34" charset="0"/>
              </a:rPr>
              <a:t>how do you decide what Deferred Capital Renewal and Maintenance (DCRM) issues you are going to address?</a:t>
            </a:r>
            <a:endParaRPr kumimoji="0" lang="en-CA" sz="3600" b="1" i="0" u="none" strike="noStrike" kern="1200" cap="small" spc="600" normalizeH="0" baseline="0" noProof="0">
              <a:ln>
                <a:noFill/>
              </a:ln>
              <a:solidFill>
                <a:schemeClr val="bg1"/>
              </a:solidFill>
              <a:effectLst/>
              <a:uLnTx/>
              <a:uFillTx/>
              <a:latin typeface="Arial Black"/>
              <a:ea typeface="+mj-ea"/>
            </a:endParaRPr>
          </a:p>
        </p:txBody>
      </p:sp>
    </p:spTree>
    <p:extLst>
      <p:ext uri="{BB962C8B-B14F-4D97-AF65-F5344CB8AC3E}">
        <p14:creationId xmlns:p14="http://schemas.microsoft.com/office/powerpoint/2010/main" val="650799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Prioritize Images – Browse 11,149 Stock Photos, Vectors, and Video | Adobe  Stock">
            <a:extLst>
              <a:ext uri="{FF2B5EF4-FFF2-40B4-BE49-F238E27FC236}">
                <a16:creationId xmlns:a16="http://schemas.microsoft.com/office/drawing/2014/main" id="{9FF5864C-FC78-7D8C-EF51-3A67E593F9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18836" y="344130"/>
            <a:ext cx="5787756" cy="540538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descr="A black and red rectangle&#10;&#10;Description automatically generated with low confidence">
            <a:extLst>
              <a:ext uri="{FF2B5EF4-FFF2-40B4-BE49-F238E27FC236}">
                <a16:creationId xmlns:a16="http://schemas.microsoft.com/office/drawing/2014/main" id="{2F02C2A8-FFE0-8C8E-8DFA-48D6115840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2612572"/>
          </a:xfrm>
          <a:prstGeom prst="rect">
            <a:avLst/>
          </a:prstGeom>
        </p:spPr>
      </p:pic>
      <p:sp>
        <p:nvSpPr>
          <p:cNvPr id="4" name="Title 3">
            <a:extLst>
              <a:ext uri="{FF2B5EF4-FFF2-40B4-BE49-F238E27FC236}">
                <a16:creationId xmlns:a16="http://schemas.microsoft.com/office/drawing/2014/main" id="{249475F6-125F-46BD-B6A4-BF8A7F175B4F}"/>
              </a:ext>
            </a:extLst>
          </p:cNvPr>
          <p:cNvSpPr>
            <a:spLocks noGrp="1"/>
          </p:cNvSpPr>
          <p:nvPr>
            <p:ph type="title"/>
          </p:nvPr>
        </p:nvSpPr>
        <p:spPr>
          <a:xfrm>
            <a:off x="287593" y="445704"/>
            <a:ext cx="10515600" cy="1325563"/>
          </a:xfrm>
        </p:spPr>
        <p:txBody>
          <a:bodyPr>
            <a:noAutofit/>
          </a:bodyPr>
          <a:lstStyle/>
          <a:p>
            <a:r>
              <a:rPr lang="en-US" sz="3600" b="1" cap="small" spc="600">
                <a:solidFill>
                  <a:srgbClr val="0D4C82"/>
                </a:solidFill>
                <a:latin typeface="Arial Black" panose="020B0A04020102020204" pitchFamily="34" charset="0"/>
              </a:rPr>
              <a:t>BEFORE YOU GET </a:t>
            </a:r>
            <a:br>
              <a:rPr lang="en-US" sz="3600" b="1" cap="small" spc="600">
                <a:solidFill>
                  <a:srgbClr val="0D4C82"/>
                </a:solidFill>
                <a:latin typeface="Arial Black" panose="020B0A04020102020204" pitchFamily="34" charset="0"/>
              </a:rPr>
            </a:br>
            <a:r>
              <a:rPr lang="en-US" sz="3600" b="1" cap="small" spc="600">
                <a:solidFill>
                  <a:srgbClr val="0D4C82"/>
                </a:solidFill>
                <a:latin typeface="Arial Black" panose="020B0A04020102020204" pitchFamily="34" charset="0"/>
              </a:rPr>
              <a:t>TO PRIORITY</a:t>
            </a:r>
          </a:p>
        </p:txBody>
      </p:sp>
      <p:sp>
        <p:nvSpPr>
          <p:cNvPr id="5" name="Content Placeholder 4">
            <a:extLst>
              <a:ext uri="{FF2B5EF4-FFF2-40B4-BE49-F238E27FC236}">
                <a16:creationId xmlns:a16="http://schemas.microsoft.com/office/drawing/2014/main" id="{AC19BDCF-6FF1-44DD-8B1E-75105C311FA5}"/>
              </a:ext>
            </a:extLst>
          </p:cNvPr>
          <p:cNvSpPr>
            <a:spLocks noGrp="1"/>
          </p:cNvSpPr>
          <p:nvPr>
            <p:ph idx="1"/>
          </p:nvPr>
        </p:nvSpPr>
        <p:spPr>
          <a:xfrm>
            <a:off x="222521" y="1667650"/>
            <a:ext cx="6309048" cy="4351338"/>
          </a:xfrm>
        </p:spPr>
        <p:txBody>
          <a:bodyPr>
            <a:noAutofit/>
          </a:bodyPr>
          <a:lstStyle/>
          <a:p>
            <a:pPr>
              <a:buClr>
                <a:srgbClr val="CB2027"/>
              </a:buClr>
              <a:buFont typeface="Arial" panose="020B0604020202020204" pitchFamily="34" charset="0"/>
              <a:buChar char="►"/>
            </a:pPr>
            <a:r>
              <a:rPr lang="en-US" sz="2400">
                <a:solidFill>
                  <a:schemeClr val="tx1"/>
                </a:solidFill>
                <a:latin typeface="Arial" panose="020B0604020202020204" pitchFamily="34" charset="0"/>
                <a:cs typeface="Arial" panose="020B0604020202020204" pitchFamily="34" charset="0"/>
              </a:rPr>
              <a:t>Understand how much money you are going to have, or you assume you are going to have</a:t>
            </a:r>
          </a:p>
          <a:p>
            <a:pPr>
              <a:buClr>
                <a:srgbClr val="CB2027"/>
              </a:buClr>
              <a:buFont typeface="Arial" panose="020B0604020202020204" pitchFamily="34" charset="0"/>
              <a:buChar char="►"/>
            </a:pPr>
            <a:r>
              <a:rPr lang="en-US" sz="2400">
                <a:latin typeface="Arial" panose="020B0604020202020204" pitchFamily="34" charset="0"/>
                <a:cs typeface="Arial" panose="020B0604020202020204" pitchFamily="34" charset="0"/>
              </a:rPr>
              <a:t>What “comes off the top” for Allowances?</a:t>
            </a:r>
          </a:p>
          <a:p>
            <a:pPr>
              <a:buClr>
                <a:srgbClr val="CB2027"/>
              </a:buClr>
              <a:buFont typeface="Arial" panose="020B0604020202020204" pitchFamily="34" charset="0"/>
              <a:buChar char="►"/>
            </a:pPr>
            <a:r>
              <a:rPr lang="en-US" sz="2400">
                <a:solidFill>
                  <a:schemeClr val="tx1"/>
                </a:solidFill>
                <a:latin typeface="Arial" panose="020B0604020202020204" pitchFamily="34" charset="0"/>
                <a:cs typeface="Arial" panose="020B0604020202020204" pitchFamily="34" charset="0"/>
              </a:rPr>
              <a:t>What Non-Condition</a:t>
            </a:r>
            <a:r>
              <a:rPr lang="en-US" sz="2400">
                <a:latin typeface="Arial" panose="020B0604020202020204" pitchFamily="34" charset="0"/>
                <a:cs typeface="Arial" panose="020B0604020202020204" pitchFamily="34" charset="0"/>
              </a:rPr>
              <a:t> Related Needs are you going to address?</a:t>
            </a:r>
          </a:p>
          <a:p>
            <a:pPr lvl="1">
              <a:buClr>
                <a:srgbClr val="CB2027"/>
              </a:buClr>
              <a:buFont typeface="Arial" panose="020B0604020202020204" pitchFamily="34" charset="0"/>
              <a:buChar char="►"/>
            </a:pPr>
            <a:r>
              <a:rPr lang="en-US" sz="2000">
                <a:solidFill>
                  <a:schemeClr val="tx1"/>
                </a:solidFill>
                <a:latin typeface="Arial" panose="020B0604020202020204" pitchFamily="34" charset="0"/>
                <a:cs typeface="Arial" panose="020B0604020202020204" pitchFamily="34" charset="0"/>
              </a:rPr>
              <a:t>Divestment/demolition</a:t>
            </a:r>
            <a:endParaRPr lang="en-US" sz="2000">
              <a:latin typeface="Arial" panose="020B0604020202020204" pitchFamily="34" charset="0"/>
              <a:cs typeface="Arial" panose="020B0604020202020204" pitchFamily="34" charset="0"/>
            </a:endParaRPr>
          </a:p>
          <a:p>
            <a:pPr lvl="1">
              <a:buClr>
                <a:srgbClr val="CB2027"/>
              </a:buClr>
              <a:buFont typeface="Arial" panose="020B0604020202020204" pitchFamily="34" charset="0"/>
              <a:buChar char="►"/>
            </a:pPr>
            <a:r>
              <a:rPr lang="en-US" sz="2000">
                <a:solidFill>
                  <a:schemeClr val="tx1"/>
                </a:solidFill>
                <a:latin typeface="Arial" panose="020B0604020202020204" pitchFamily="34" charset="0"/>
                <a:cs typeface="Arial" panose="020B0604020202020204" pitchFamily="34" charset="0"/>
              </a:rPr>
              <a:t>Renovations</a:t>
            </a:r>
            <a:endParaRPr lang="en-US" sz="2000">
              <a:latin typeface="Arial" panose="020B0604020202020204" pitchFamily="34" charset="0"/>
              <a:cs typeface="Arial" panose="020B0604020202020204" pitchFamily="34" charset="0"/>
            </a:endParaRPr>
          </a:p>
          <a:p>
            <a:pPr lvl="1">
              <a:buClr>
                <a:srgbClr val="CB2027"/>
              </a:buClr>
              <a:buFont typeface="Arial" panose="020B0604020202020204" pitchFamily="34" charset="0"/>
              <a:buChar char="►"/>
            </a:pPr>
            <a:r>
              <a:rPr lang="en-US" sz="2000">
                <a:solidFill>
                  <a:schemeClr val="tx1"/>
                </a:solidFill>
                <a:latin typeface="Arial" panose="020B0604020202020204" pitchFamily="34" charset="0"/>
                <a:cs typeface="Arial" panose="020B0604020202020204" pitchFamily="34" charset="0"/>
              </a:rPr>
              <a:t>Others?</a:t>
            </a:r>
          </a:p>
        </p:txBody>
      </p:sp>
      <p:sp>
        <p:nvSpPr>
          <p:cNvPr id="6" name="Rectangle 5">
            <a:extLst>
              <a:ext uri="{FF2B5EF4-FFF2-40B4-BE49-F238E27FC236}">
                <a16:creationId xmlns:a16="http://schemas.microsoft.com/office/drawing/2014/main" id="{63EA0C2E-D22D-A583-DEB5-3C0EE46D8473}"/>
              </a:ext>
            </a:extLst>
          </p:cNvPr>
          <p:cNvSpPr/>
          <p:nvPr/>
        </p:nvSpPr>
        <p:spPr>
          <a:xfrm>
            <a:off x="0" y="5766318"/>
            <a:ext cx="12192000" cy="252670"/>
          </a:xfrm>
          <a:prstGeom prst="rect">
            <a:avLst/>
          </a:prstGeom>
          <a:solidFill>
            <a:srgbClr val="CB202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312342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The impact of reduced facility budgets | Health Facilities Management">
            <a:extLst>
              <a:ext uri="{FF2B5EF4-FFF2-40B4-BE49-F238E27FC236}">
                <a16:creationId xmlns:a16="http://schemas.microsoft.com/office/drawing/2014/main" id="{C4175012-0151-F4DF-5D29-46F6C648A0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46607" y="363794"/>
            <a:ext cx="5545393" cy="540252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descr="A black and red rectangle&#10;&#10;Description automatically generated with low confidence">
            <a:extLst>
              <a:ext uri="{FF2B5EF4-FFF2-40B4-BE49-F238E27FC236}">
                <a16:creationId xmlns:a16="http://schemas.microsoft.com/office/drawing/2014/main" id="{2F02C2A8-FFE0-8C8E-8DFA-48D6115840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2612572"/>
          </a:xfrm>
          <a:prstGeom prst="rect">
            <a:avLst/>
          </a:prstGeom>
        </p:spPr>
      </p:pic>
      <p:sp>
        <p:nvSpPr>
          <p:cNvPr id="4" name="Title 3">
            <a:extLst>
              <a:ext uri="{FF2B5EF4-FFF2-40B4-BE49-F238E27FC236}">
                <a16:creationId xmlns:a16="http://schemas.microsoft.com/office/drawing/2014/main" id="{249475F6-125F-46BD-B6A4-BF8A7F175B4F}"/>
              </a:ext>
            </a:extLst>
          </p:cNvPr>
          <p:cNvSpPr>
            <a:spLocks noGrp="1"/>
          </p:cNvSpPr>
          <p:nvPr>
            <p:ph type="title"/>
          </p:nvPr>
        </p:nvSpPr>
        <p:spPr>
          <a:xfrm>
            <a:off x="337557" y="561878"/>
            <a:ext cx="6309050" cy="1325563"/>
          </a:xfrm>
        </p:spPr>
        <p:txBody>
          <a:bodyPr>
            <a:noAutofit/>
          </a:bodyPr>
          <a:lstStyle/>
          <a:p>
            <a:r>
              <a:rPr lang="en-US" sz="3600" b="1" cap="small" spc="600">
                <a:solidFill>
                  <a:srgbClr val="0D4C82"/>
                </a:solidFill>
                <a:latin typeface="Arial Black" panose="020B0A04020102020204" pitchFamily="34" charset="0"/>
              </a:rPr>
              <a:t>GETTING DOWN TO</a:t>
            </a:r>
            <a:br>
              <a:rPr lang="en-US" sz="3600" b="1" cap="small" spc="600">
                <a:solidFill>
                  <a:srgbClr val="0D4C82"/>
                </a:solidFill>
                <a:latin typeface="Arial Black" panose="020B0A04020102020204" pitchFamily="34" charset="0"/>
              </a:rPr>
            </a:br>
            <a:r>
              <a:rPr lang="en-US" sz="3600" b="1" cap="small" spc="600">
                <a:solidFill>
                  <a:srgbClr val="0D4C82"/>
                </a:solidFill>
                <a:latin typeface="Arial Black" panose="020B0A04020102020204" pitchFamily="34" charset="0"/>
              </a:rPr>
              <a:t>CONDITION</a:t>
            </a:r>
          </a:p>
        </p:txBody>
      </p:sp>
      <p:sp>
        <p:nvSpPr>
          <p:cNvPr id="5" name="Content Placeholder 4">
            <a:extLst>
              <a:ext uri="{FF2B5EF4-FFF2-40B4-BE49-F238E27FC236}">
                <a16:creationId xmlns:a16="http://schemas.microsoft.com/office/drawing/2014/main" id="{AC19BDCF-6FF1-44DD-8B1E-75105C311FA5}"/>
              </a:ext>
            </a:extLst>
          </p:cNvPr>
          <p:cNvSpPr>
            <a:spLocks noGrp="1"/>
          </p:cNvSpPr>
          <p:nvPr>
            <p:ph idx="1"/>
          </p:nvPr>
        </p:nvSpPr>
        <p:spPr>
          <a:xfrm>
            <a:off x="337557" y="2013776"/>
            <a:ext cx="4844042" cy="4351338"/>
          </a:xfrm>
        </p:spPr>
        <p:txBody>
          <a:bodyPr>
            <a:noAutofit/>
          </a:bodyPr>
          <a:lstStyle/>
          <a:p>
            <a:pPr>
              <a:buClr>
                <a:srgbClr val="CB2027"/>
              </a:buClr>
              <a:buFont typeface="Arial" panose="020B0604020202020204" pitchFamily="34" charset="0"/>
              <a:buChar char="►"/>
            </a:pPr>
            <a:r>
              <a:rPr lang="en-US" sz="2400">
                <a:latin typeface="Arial" panose="020B0604020202020204" pitchFamily="34" charset="0"/>
                <a:cs typeface="Arial" panose="020B0604020202020204" pitchFamily="34" charset="0"/>
              </a:rPr>
              <a:t>Building Condition Assessments</a:t>
            </a:r>
            <a:endParaRPr lang="en-CA">
              <a:latin typeface="Arial" panose="020B0604020202020204" pitchFamily="34" charset="0"/>
              <a:cs typeface="Arial" panose="020B0604020202020204" pitchFamily="34" charset="0"/>
            </a:endParaRPr>
          </a:p>
          <a:p>
            <a:pPr lvl="1">
              <a:buClr>
                <a:srgbClr val="CB2027"/>
              </a:buClr>
              <a:buFont typeface="Arial" panose="020B0604020202020204" pitchFamily="34" charset="0"/>
              <a:buChar char="►"/>
            </a:pPr>
            <a:r>
              <a:rPr lang="en-CA">
                <a:latin typeface="Arial" panose="020B0604020202020204" pitchFamily="34" charset="0"/>
                <a:cs typeface="Arial" panose="020B0604020202020204" pitchFamily="34" charset="0"/>
              </a:rPr>
              <a:t>Element inventory</a:t>
            </a:r>
          </a:p>
          <a:p>
            <a:pPr lvl="1">
              <a:buClr>
                <a:srgbClr val="CB2027"/>
              </a:buClr>
              <a:buFont typeface="Arial" panose="020B0604020202020204" pitchFamily="34" charset="0"/>
              <a:buChar char="►"/>
            </a:pPr>
            <a:r>
              <a:rPr lang="en-CA">
                <a:latin typeface="Arial" panose="020B0604020202020204" pitchFamily="34" charset="0"/>
                <a:cs typeface="Arial" panose="020B0604020202020204" pitchFamily="34" charset="0"/>
              </a:rPr>
              <a:t>Condition rating</a:t>
            </a:r>
          </a:p>
          <a:p>
            <a:pPr lvl="1">
              <a:buClr>
                <a:srgbClr val="CB2027"/>
              </a:buClr>
              <a:buFont typeface="Arial" panose="020B0604020202020204" pitchFamily="34" charset="0"/>
              <a:buChar char="►"/>
            </a:pPr>
            <a:r>
              <a:rPr lang="en-CA">
                <a:latin typeface="Arial" panose="020B0604020202020204" pitchFamily="34" charset="0"/>
                <a:cs typeface="Arial" panose="020B0604020202020204" pitchFamily="34" charset="0"/>
              </a:rPr>
              <a:t>Costing guidelines</a:t>
            </a:r>
          </a:p>
          <a:p>
            <a:pPr>
              <a:buClr>
                <a:srgbClr val="CB2027"/>
              </a:buClr>
              <a:buFont typeface="Arial" panose="020B0604020202020204" pitchFamily="34" charset="0"/>
              <a:buChar char="►"/>
            </a:pPr>
            <a:r>
              <a:rPr lang="en-US" sz="2400">
                <a:solidFill>
                  <a:schemeClr val="tx1"/>
                </a:solidFill>
                <a:latin typeface="Arial" panose="020B0604020202020204" pitchFamily="34" charset="0"/>
                <a:cs typeface="Arial" panose="020B0604020202020204" pitchFamily="34" charset="0"/>
              </a:rPr>
              <a:t>List of Needs</a:t>
            </a:r>
          </a:p>
          <a:p>
            <a:pPr>
              <a:buClr>
                <a:srgbClr val="CB2027"/>
              </a:buClr>
              <a:buFont typeface="Arial" panose="020B0604020202020204" pitchFamily="34" charset="0"/>
              <a:buChar char="►"/>
            </a:pPr>
            <a:r>
              <a:rPr lang="en-US" sz="2400">
                <a:latin typeface="Arial" panose="020B0604020202020204" pitchFamily="34" charset="0"/>
                <a:cs typeface="Arial" panose="020B0604020202020204" pitchFamily="34" charset="0"/>
              </a:rPr>
              <a:t>Not a Capital Plan</a:t>
            </a:r>
            <a:endParaRPr lang="en-US" sz="2400">
              <a:solidFill>
                <a:schemeClr val="tx1"/>
              </a:solidFill>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63EA0C2E-D22D-A583-DEB5-3C0EE46D8473}"/>
              </a:ext>
            </a:extLst>
          </p:cNvPr>
          <p:cNvSpPr/>
          <p:nvPr/>
        </p:nvSpPr>
        <p:spPr>
          <a:xfrm>
            <a:off x="0" y="5766318"/>
            <a:ext cx="12192000" cy="252670"/>
          </a:xfrm>
          <a:prstGeom prst="rect">
            <a:avLst/>
          </a:prstGeom>
          <a:solidFill>
            <a:srgbClr val="CB202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436264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4AD4F9-A128-DBBC-362C-B8D4E414C7DA}"/>
              </a:ext>
            </a:extLst>
          </p:cNvPr>
          <p:cNvSpPr>
            <a:spLocks noGrp="1"/>
          </p:cNvSpPr>
          <p:nvPr>
            <p:ph type="title"/>
          </p:nvPr>
        </p:nvSpPr>
        <p:spPr>
          <a:xfrm>
            <a:off x="782205" y="957242"/>
            <a:ext cx="11162145" cy="1034453"/>
          </a:xfrm>
        </p:spPr>
        <p:txBody>
          <a:bodyPr/>
          <a:lstStyle/>
          <a:p>
            <a:r>
              <a:rPr lang="en-US"/>
              <a:t>It’s time for A Poll question </a:t>
            </a:r>
          </a:p>
        </p:txBody>
      </p:sp>
      <p:pic>
        <p:nvPicPr>
          <p:cNvPr id="6" name="Picture 5" descr="A group of white speech bubbles with a hand pointing at a button&#10;&#10;Description automatically generated">
            <a:extLst>
              <a:ext uri="{FF2B5EF4-FFF2-40B4-BE49-F238E27FC236}">
                <a16:creationId xmlns:a16="http://schemas.microsoft.com/office/drawing/2014/main" id="{6AF52F4E-6CD1-FCE7-8160-B5A3BF6C6722}"/>
              </a:ext>
            </a:extLst>
          </p:cNvPr>
          <p:cNvPicPr>
            <a:picLocks noChangeAspect="1"/>
          </p:cNvPicPr>
          <p:nvPr/>
        </p:nvPicPr>
        <p:blipFill>
          <a:blip r:embed="rId4"/>
          <a:srcRect t="15325" b="12284"/>
          <a:stretch/>
        </p:blipFill>
        <p:spPr>
          <a:xfrm>
            <a:off x="2130213" y="1474469"/>
            <a:ext cx="7768167" cy="4080511"/>
          </a:xfrm>
          <a:prstGeom prst="rect">
            <a:avLst/>
          </a:prstGeom>
        </p:spPr>
      </p:pic>
    </p:spTree>
    <p:extLst>
      <p:ext uri="{BB962C8B-B14F-4D97-AF65-F5344CB8AC3E}">
        <p14:creationId xmlns:p14="http://schemas.microsoft.com/office/powerpoint/2010/main" val="3131588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6950BFC3-D8DA-4A85-94F7-54DA5524770B}">
      <p188:commentRel xmlns:p188="http://schemas.microsoft.com/office/powerpoint/2018/8/main" r:id="rId3"/>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11 Project Selection Methods for Project Managers in 2023">
            <a:extLst>
              <a:ext uri="{FF2B5EF4-FFF2-40B4-BE49-F238E27FC236}">
                <a16:creationId xmlns:a16="http://schemas.microsoft.com/office/drawing/2014/main" id="{1A591205-E85C-34B3-A3D6-B6E91155E33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34884"/>
          <a:stretch/>
        </p:blipFill>
        <p:spPr bwMode="auto">
          <a:xfrm>
            <a:off x="6341806" y="340859"/>
            <a:ext cx="5850194" cy="542545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descr="A black and red rectangle&#10;&#10;Description automatically generated with low confidence">
            <a:extLst>
              <a:ext uri="{FF2B5EF4-FFF2-40B4-BE49-F238E27FC236}">
                <a16:creationId xmlns:a16="http://schemas.microsoft.com/office/drawing/2014/main" id="{2F02C2A8-FFE0-8C8E-8DFA-48D61158406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92000" cy="2612572"/>
          </a:xfrm>
          <a:prstGeom prst="rect">
            <a:avLst/>
          </a:prstGeom>
        </p:spPr>
      </p:pic>
      <p:sp>
        <p:nvSpPr>
          <p:cNvPr id="4" name="Title 3">
            <a:extLst>
              <a:ext uri="{FF2B5EF4-FFF2-40B4-BE49-F238E27FC236}">
                <a16:creationId xmlns:a16="http://schemas.microsoft.com/office/drawing/2014/main" id="{249475F6-125F-46BD-B6A4-BF8A7F175B4F}"/>
              </a:ext>
            </a:extLst>
          </p:cNvPr>
          <p:cNvSpPr>
            <a:spLocks noGrp="1"/>
          </p:cNvSpPr>
          <p:nvPr>
            <p:ph type="title"/>
          </p:nvPr>
        </p:nvSpPr>
        <p:spPr>
          <a:xfrm>
            <a:off x="337557" y="445705"/>
            <a:ext cx="10515600" cy="1325563"/>
          </a:xfrm>
        </p:spPr>
        <p:txBody>
          <a:bodyPr>
            <a:normAutofit/>
          </a:bodyPr>
          <a:lstStyle/>
          <a:p>
            <a:r>
              <a:rPr lang="en-US" sz="3600" b="1" cap="small" spc="600">
                <a:solidFill>
                  <a:srgbClr val="0D4C82"/>
                </a:solidFill>
                <a:latin typeface="Arial Black" panose="020B0A04020102020204" pitchFamily="34" charset="0"/>
              </a:rPr>
              <a:t>PICKING WHAT </a:t>
            </a:r>
            <a:br>
              <a:rPr lang="en-US" sz="3600" b="1" cap="small" spc="600">
                <a:solidFill>
                  <a:srgbClr val="0D4C82"/>
                </a:solidFill>
                <a:latin typeface="Arial Black" panose="020B0A04020102020204" pitchFamily="34" charset="0"/>
              </a:rPr>
            </a:br>
            <a:r>
              <a:rPr lang="en-US" sz="3600" b="1" cap="small" spc="600">
                <a:solidFill>
                  <a:srgbClr val="0D4C82"/>
                </a:solidFill>
                <a:latin typeface="Arial Black" panose="020B0A04020102020204" pitchFamily="34" charset="0"/>
              </a:rPr>
              <a:t>GETS DONE?</a:t>
            </a:r>
          </a:p>
        </p:txBody>
      </p:sp>
      <p:sp>
        <p:nvSpPr>
          <p:cNvPr id="5" name="Content Placeholder 4">
            <a:extLst>
              <a:ext uri="{FF2B5EF4-FFF2-40B4-BE49-F238E27FC236}">
                <a16:creationId xmlns:a16="http://schemas.microsoft.com/office/drawing/2014/main" id="{AC19BDCF-6FF1-44DD-8B1E-75105C311FA5}"/>
              </a:ext>
            </a:extLst>
          </p:cNvPr>
          <p:cNvSpPr>
            <a:spLocks noGrp="1"/>
          </p:cNvSpPr>
          <p:nvPr>
            <p:ph idx="1"/>
          </p:nvPr>
        </p:nvSpPr>
        <p:spPr>
          <a:xfrm>
            <a:off x="381802" y="1591938"/>
            <a:ext cx="5915759" cy="4351338"/>
          </a:xfrm>
        </p:spPr>
        <p:txBody>
          <a:bodyPr>
            <a:noAutofit/>
          </a:bodyPr>
          <a:lstStyle/>
          <a:p>
            <a:pPr>
              <a:buClr>
                <a:srgbClr val="CB2027"/>
              </a:buClr>
              <a:buFont typeface="Arial" panose="020B0604020202020204" pitchFamily="34" charset="0"/>
              <a:buChar char="►"/>
            </a:pPr>
            <a:r>
              <a:rPr lang="en-US" sz="2400">
                <a:solidFill>
                  <a:schemeClr val="tx1"/>
                </a:solidFill>
                <a:latin typeface="Arial" panose="020B0604020202020204" pitchFamily="34" charset="0"/>
                <a:cs typeface="Arial" panose="020B0604020202020204" pitchFamily="34" charset="0"/>
              </a:rPr>
              <a:t>Most organizations use categorical priority</a:t>
            </a:r>
          </a:p>
          <a:p>
            <a:pPr lvl="1">
              <a:buClr>
                <a:srgbClr val="CB2027"/>
              </a:buClr>
              <a:buFont typeface="Arial" panose="020B0604020202020204" pitchFamily="34" charset="0"/>
              <a:buChar char="►"/>
            </a:pPr>
            <a:r>
              <a:rPr lang="en-US">
                <a:solidFill>
                  <a:schemeClr val="tx1"/>
                </a:solidFill>
                <a:latin typeface="Arial" panose="020B0604020202020204" pitchFamily="34" charset="0"/>
                <a:cs typeface="Arial" panose="020B0604020202020204" pitchFamily="34" charset="0"/>
              </a:rPr>
              <a:t>e.g., Urgent, High, Medium Low</a:t>
            </a:r>
          </a:p>
          <a:p>
            <a:pPr lvl="1">
              <a:buClr>
                <a:srgbClr val="CB2027"/>
              </a:buClr>
              <a:buFont typeface="Arial" panose="020B0604020202020204" pitchFamily="34" charset="0"/>
              <a:buChar char="►"/>
            </a:pPr>
            <a:r>
              <a:rPr lang="en-US">
                <a:solidFill>
                  <a:schemeClr val="tx1"/>
                </a:solidFill>
                <a:latin typeface="Arial" panose="020B0604020202020204" pitchFamily="34" charset="0"/>
                <a:cs typeface="Arial" panose="020B0604020202020204" pitchFamily="34" charset="0"/>
              </a:rPr>
              <a:t>What happens when you run out of money</a:t>
            </a:r>
            <a:br>
              <a:rPr lang="en-US">
                <a:solidFill>
                  <a:schemeClr val="tx1"/>
                </a:solidFill>
                <a:latin typeface="Arial" panose="020B0604020202020204" pitchFamily="34" charset="0"/>
                <a:cs typeface="Arial" panose="020B0604020202020204" pitchFamily="34" charset="0"/>
              </a:rPr>
            </a:br>
            <a:r>
              <a:rPr lang="en-US">
                <a:solidFill>
                  <a:schemeClr val="tx1"/>
                </a:solidFill>
                <a:latin typeface="Arial" panose="020B0604020202020204" pitchFamily="34" charset="0"/>
                <a:cs typeface="Arial" panose="020B0604020202020204" pitchFamily="34" charset="0"/>
              </a:rPr>
              <a:t> in the middle of a category?</a:t>
            </a:r>
          </a:p>
          <a:p>
            <a:pPr lvl="1">
              <a:buClr>
                <a:srgbClr val="CB2027"/>
              </a:buClr>
              <a:buFont typeface="Arial" panose="020B0604020202020204" pitchFamily="34" charset="0"/>
              <a:buChar char="►"/>
            </a:pPr>
            <a:r>
              <a:rPr lang="en-US" b="1">
                <a:solidFill>
                  <a:srgbClr val="CB2027"/>
                </a:solidFill>
                <a:latin typeface="Arial" panose="020B0604020202020204" pitchFamily="34" charset="0"/>
                <a:cs typeface="Arial" panose="020B0604020202020204" pitchFamily="34" charset="0"/>
              </a:rPr>
              <a:t>Which High Priority is Higher than High?</a:t>
            </a:r>
          </a:p>
          <a:p>
            <a:pPr>
              <a:buClr>
                <a:srgbClr val="CB2027"/>
              </a:buClr>
              <a:buFont typeface="Arial" panose="020B0604020202020204" pitchFamily="34" charset="0"/>
              <a:buChar char="►"/>
            </a:pPr>
            <a:r>
              <a:rPr lang="en-US" sz="2400">
                <a:latin typeface="Arial" panose="020B0604020202020204" pitchFamily="34" charset="0"/>
                <a:cs typeface="Arial" panose="020B0604020202020204" pitchFamily="34" charset="0"/>
              </a:rPr>
              <a:t>Next stage of evolution is typically </a:t>
            </a:r>
            <a:br>
              <a:rPr lang="en-US" sz="2400">
                <a:latin typeface="Arial" panose="020B0604020202020204" pitchFamily="34" charset="0"/>
                <a:cs typeface="Arial" panose="020B0604020202020204" pitchFamily="34" charset="0"/>
              </a:rPr>
            </a:br>
            <a:r>
              <a:rPr lang="en-US" sz="2400">
                <a:latin typeface="Arial" panose="020B0604020202020204" pitchFamily="34" charset="0"/>
                <a:cs typeface="Arial" panose="020B0604020202020204" pitchFamily="34" charset="0"/>
              </a:rPr>
              <a:t> Risk-Based</a:t>
            </a:r>
            <a:endParaRPr lang="en-US" sz="2400">
              <a:solidFill>
                <a:schemeClr val="tx1"/>
              </a:solidFill>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63EA0C2E-D22D-A583-DEB5-3C0EE46D8473}"/>
              </a:ext>
            </a:extLst>
          </p:cNvPr>
          <p:cNvSpPr/>
          <p:nvPr/>
        </p:nvSpPr>
        <p:spPr>
          <a:xfrm>
            <a:off x="0" y="5766318"/>
            <a:ext cx="12192000" cy="252670"/>
          </a:xfrm>
          <a:prstGeom prst="rect">
            <a:avLst/>
          </a:prstGeom>
          <a:solidFill>
            <a:srgbClr val="CB202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998050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6950BFC3-D8DA-4A85-94F7-54DA5524770B}">
      <p188:commentRel xmlns:p188="http://schemas.microsoft.com/office/powerpoint/2018/8/main" r:id="rId3"/>
    </p:ext>
  </p:extLs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Template new" id="{1949EABA-E047-4DC2-AA5E-4171F0371791}" vid="{42225BFD-3669-4898-9C95-E564E7D2BF08}"/>
    </a:ext>
  </a:extLst>
</a:theme>
</file>

<file path=ppt/theme/theme2.xml><?xml version="1.0" encoding="utf-8"?>
<a:theme xmlns:a="http://schemas.openxmlformats.org/drawingml/2006/main" name="Office Theme">
  <a:themeElements>
    <a:clrScheme name="Custom 8">
      <a:dk1>
        <a:srgbClr val="36393B"/>
      </a:dk1>
      <a:lt1>
        <a:srgbClr val="FFFFFF"/>
      </a:lt1>
      <a:dk2>
        <a:srgbClr val="4D62EF"/>
      </a:dk2>
      <a:lt2>
        <a:srgbClr val="E7E4E6"/>
      </a:lt2>
      <a:accent1>
        <a:srgbClr val="3AEFCC"/>
      </a:accent1>
      <a:accent2>
        <a:srgbClr val="62D382"/>
      </a:accent2>
      <a:accent3>
        <a:srgbClr val="FDED60"/>
      </a:accent3>
      <a:accent4>
        <a:srgbClr val="FD4C00"/>
      </a:accent4>
      <a:accent5>
        <a:srgbClr val="FE2701"/>
      </a:accent5>
      <a:accent6>
        <a:srgbClr val="CA54FB"/>
      </a:accent6>
      <a:hlink>
        <a:srgbClr val="4D62EF"/>
      </a:hlink>
      <a:folHlink>
        <a:srgbClr val="FC4C00"/>
      </a:folHlink>
    </a:clrScheme>
    <a:fontScheme name="Custom 9">
      <a:majorFont>
        <a:latin typeface="Arial Black"/>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LAM PowerPoint Template" id="{3455E682-0571-44FF-AF04-681EC644BF52}" vid="{4FC947F8-8ABE-49DA-A82C-FDDFBAB765C1}"/>
    </a:ext>
  </a:extLst>
</a:theme>
</file>

<file path=ppt/theme/theme3.xml><?xml version="1.0" encoding="utf-8"?>
<a:theme xmlns:a="http://schemas.openxmlformats.org/drawingml/2006/main" name="1_Office Theme">
  <a:themeElements>
    <a:clrScheme name="Custom 8">
      <a:dk1>
        <a:srgbClr val="36393B"/>
      </a:dk1>
      <a:lt1>
        <a:srgbClr val="FFFFFF"/>
      </a:lt1>
      <a:dk2>
        <a:srgbClr val="4D62EF"/>
      </a:dk2>
      <a:lt2>
        <a:srgbClr val="E7E4E6"/>
      </a:lt2>
      <a:accent1>
        <a:srgbClr val="3AEFCC"/>
      </a:accent1>
      <a:accent2>
        <a:srgbClr val="62D382"/>
      </a:accent2>
      <a:accent3>
        <a:srgbClr val="FDED60"/>
      </a:accent3>
      <a:accent4>
        <a:srgbClr val="FD4C00"/>
      </a:accent4>
      <a:accent5>
        <a:srgbClr val="FE2701"/>
      </a:accent5>
      <a:accent6>
        <a:srgbClr val="CA54FB"/>
      </a:accent6>
      <a:hlink>
        <a:srgbClr val="4D62EF"/>
      </a:hlink>
      <a:folHlink>
        <a:srgbClr val="FC4C00"/>
      </a:folHlink>
    </a:clrScheme>
    <a:fontScheme name="Custom 9">
      <a:majorFont>
        <a:latin typeface="Arial Black"/>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LAM PowerPoint Template" id="{3455E682-0571-44FF-AF04-681EC644BF52}" vid="{4FC947F8-8ABE-49DA-A82C-FDDFBAB765C1}"/>
    </a:ext>
  </a:extLst>
</a:theme>
</file>

<file path=ppt/theme/theme4.xml><?xml version="1.0" encoding="utf-8"?>
<a:theme xmlns:a="http://schemas.openxmlformats.org/drawingml/2006/main" name="2_Office Theme">
  <a:themeElements>
    <a:clrScheme name="Custom 8">
      <a:dk1>
        <a:srgbClr val="36393B"/>
      </a:dk1>
      <a:lt1>
        <a:srgbClr val="FFFFFF"/>
      </a:lt1>
      <a:dk2>
        <a:srgbClr val="4D62EF"/>
      </a:dk2>
      <a:lt2>
        <a:srgbClr val="E7E4E6"/>
      </a:lt2>
      <a:accent1>
        <a:srgbClr val="3AEFCC"/>
      </a:accent1>
      <a:accent2>
        <a:srgbClr val="62D382"/>
      </a:accent2>
      <a:accent3>
        <a:srgbClr val="FDED60"/>
      </a:accent3>
      <a:accent4>
        <a:srgbClr val="FD4C00"/>
      </a:accent4>
      <a:accent5>
        <a:srgbClr val="FE2701"/>
      </a:accent5>
      <a:accent6>
        <a:srgbClr val="CA54FB"/>
      </a:accent6>
      <a:hlink>
        <a:srgbClr val="4D62EF"/>
      </a:hlink>
      <a:folHlink>
        <a:srgbClr val="FC4C00"/>
      </a:folHlink>
    </a:clrScheme>
    <a:fontScheme name="Custom 9">
      <a:majorFont>
        <a:latin typeface="Arial Black"/>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LAM PowerPoint Template" id="{3455E682-0571-44FF-AF04-681EC644BF52}" vid="{4FC947F8-8ABE-49DA-A82C-FDDFBAB765C1}"/>
    </a:ext>
  </a:extLst>
</a:theme>
</file>

<file path=ppt/theme/theme5.xml><?xml version="1.0" encoding="utf-8"?>
<a:theme xmlns:a="http://schemas.openxmlformats.org/drawingml/2006/main" name="3_Office Theme">
  <a:themeElements>
    <a:clrScheme name="Custom 8">
      <a:dk1>
        <a:srgbClr val="36393B"/>
      </a:dk1>
      <a:lt1>
        <a:srgbClr val="FFFFFF"/>
      </a:lt1>
      <a:dk2>
        <a:srgbClr val="4D62EF"/>
      </a:dk2>
      <a:lt2>
        <a:srgbClr val="E7E4E6"/>
      </a:lt2>
      <a:accent1>
        <a:srgbClr val="3AEFCC"/>
      </a:accent1>
      <a:accent2>
        <a:srgbClr val="62D382"/>
      </a:accent2>
      <a:accent3>
        <a:srgbClr val="FDED60"/>
      </a:accent3>
      <a:accent4>
        <a:srgbClr val="FD4C00"/>
      </a:accent4>
      <a:accent5>
        <a:srgbClr val="FE2701"/>
      </a:accent5>
      <a:accent6>
        <a:srgbClr val="CA54FB"/>
      </a:accent6>
      <a:hlink>
        <a:srgbClr val="4D62EF"/>
      </a:hlink>
      <a:folHlink>
        <a:srgbClr val="FC4C00"/>
      </a:folHlink>
    </a:clrScheme>
    <a:fontScheme name="Custom 9">
      <a:majorFont>
        <a:latin typeface="Arial Black"/>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LAM PowerPoint Template" id="{3455E682-0571-44FF-AF04-681EC644BF52}" vid="{4FC947F8-8ABE-49DA-A82C-FDDFBAB765C1}"/>
    </a:ext>
  </a:extLst>
</a:theme>
</file>

<file path=ppt/theme/theme6.xml><?xml version="1.0" encoding="utf-8"?>
<a:theme xmlns:a="http://schemas.openxmlformats.org/drawingml/2006/main" name="4_Office Theme">
  <a:themeElements>
    <a:clrScheme name="Custom 8">
      <a:dk1>
        <a:srgbClr val="36393B"/>
      </a:dk1>
      <a:lt1>
        <a:srgbClr val="FFFFFF"/>
      </a:lt1>
      <a:dk2>
        <a:srgbClr val="4D62EF"/>
      </a:dk2>
      <a:lt2>
        <a:srgbClr val="E7E4E6"/>
      </a:lt2>
      <a:accent1>
        <a:srgbClr val="3AEFCC"/>
      </a:accent1>
      <a:accent2>
        <a:srgbClr val="62D382"/>
      </a:accent2>
      <a:accent3>
        <a:srgbClr val="FDED60"/>
      </a:accent3>
      <a:accent4>
        <a:srgbClr val="FD4C00"/>
      </a:accent4>
      <a:accent5>
        <a:srgbClr val="FE2701"/>
      </a:accent5>
      <a:accent6>
        <a:srgbClr val="CA54FB"/>
      </a:accent6>
      <a:hlink>
        <a:srgbClr val="4D62EF"/>
      </a:hlink>
      <a:folHlink>
        <a:srgbClr val="FC4C00"/>
      </a:folHlink>
    </a:clrScheme>
    <a:fontScheme name="Custom 9">
      <a:majorFont>
        <a:latin typeface="Arial Black"/>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oth_IAMS_Presentation_Template_10Year  -  Read-Only" id="{4D58A6C4-CB7C-4430-BEAA-CBCA576DA7C8}" vid="{D49EB238-CCBB-40E9-B143-645561678BBF}"/>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c1ea63b3-9754-4ac1-a34e-acc71cd0637b">
      <Terms xmlns="http://schemas.microsoft.com/office/infopath/2007/PartnerControls"/>
    </lcf76f155ced4ddcb4097134ff3c332f>
    <TaxCatchAll xmlns="ec28a48b-220e-4f39-b371-4ce9b5e3a58e" xsi:nil="true"/>
    <SharedWithUsers xmlns="ec28a48b-220e-4f39-b371-4ce9b5e3a58e">
      <UserInfo>
        <DisplayName>Bryan Bari</DisplayName>
        <AccountId>31</AccountId>
        <AccountType/>
      </UserInfo>
      <UserInfo>
        <DisplayName>Oakville Office</DisplayName>
        <AccountId>3414</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906838DC798B74DBBEFD80FCCD0F0FF" ma:contentTypeVersion="19" ma:contentTypeDescription="Create a new document." ma:contentTypeScope="" ma:versionID="04573e58d07d01df0d26787b6dcaa50c">
  <xsd:schema xmlns:xsd="http://www.w3.org/2001/XMLSchema" xmlns:xs="http://www.w3.org/2001/XMLSchema" xmlns:p="http://schemas.microsoft.com/office/2006/metadata/properties" xmlns:ns2="c1ea63b3-9754-4ac1-a34e-acc71cd0637b" xmlns:ns3="ec28a48b-220e-4f39-b371-4ce9b5e3a58e" targetNamespace="http://schemas.microsoft.com/office/2006/metadata/properties" ma:root="true" ma:fieldsID="da3e2e97dd85934584c844ba33605ced" ns2:_="" ns3:_="">
    <xsd:import namespace="c1ea63b3-9754-4ac1-a34e-acc71cd0637b"/>
    <xsd:import namespace="ec28a48b-220e-4f39-b371-4ce9b5e3a58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1ea63b3-9754-4ac1-a34e-acc71cd0637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e7cb1c06-9dc9-4990-8264-9d2687615e2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c28a48b-220e-4f39-b371-4ce9b5e3a58e"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f7ffb63a-d545-4ff4-ad46-27f47f82809b}" ma:internalName="TaxCatchAll" ma:showField="CatchAllData" ma:web="ec28a48b-220e-4f39-b371-4ce9b5e3a58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B1FFEE3-AE61-45DF-B3E5-FE019AE99B40}">
  <ds:schemaRefs>
    <ds:schemaRef ds:uri="c1ea63b3-9754-4ac1-a34e-acc71cd0637b"/>
    <ds:schemaRef ds:uri="ec28a48b-220e-4f39-b371-4ce9b5e3a58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3C2FCD31-3666-48A7-BA1A-838DA22B756A}">
  <ds:schemaRefs>
    <ds:schemaRef ds:uri="c1ea63b3-9754-4ac1-a34e-acc71cd0637b"/>
    <ds:schemaRef ds:uri="ec28a48b-220e-4f39-b371-4ce9b5e3a58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476EC2D8-56E5-4079-B6EB-63F1E1D22CB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Powerpoint Template new</Template>
  <TotalTime>0</TotalTime>
  <Words>939</Words>
  <Application>Microsoft Office PowerPoint</Application>
  <PresentationFormat>Widescreen</PresentationFormat>
  <Paragraphs>166</Paragraphs>
  <Slides>19</Slides>
  <Notes>11</Notes>
  <HiddenSlides>0</HiddenSlides>
  <MMClips>0</MMClips>
  <ScaleCrop>false</ScaleCrop>
  <HeadingPairs>
    <vt:vector size="8" baseType="variant">
      <vt:variant>
        <vt:lpstr>Fonts Used</vt:lpstr>
      </vt:variant>
      <vt:variant>
        <vt:i4>8</vt:i4>
      </vt:variant>
      <vt:variant>
        <vt:lpstr>Theme</vt:lpstr>
      </vt:variant>
      <vt:variant>
        <vt:i4>6</vt:i4>
      </vt:variant>
      <vt:variant>
        <vt:lpstr>Embedded OLE Servers</vt:lpstr>
      </vt:variant>
      <vt:variant>
        <vt:i4>1</vt:i4>
      </vt:variant>
      <vt:variant>
        <vt:lpstr>Slide Titles</vt:lpstr>
      </vt:variant>
      <vt:variant>
        <vt:i4>19</vt:i4>
      </vt:variant>
    </vt:vector>
  </HeadingPairs>
  <TitlesOfParts>
    <vt:vector size="34" baseType="lpstr">
      <vt:lpstr>Arial</vt:lpstr>
      <vt:lpstr>Arial Black</vt:lpstr>
      <vt:lpstr>Avenir Next LT Pro</vt:lpstr>
      <vt:lpstr>Calibri</vt:lpstr>
      <vt:lpstr>Calibri Light</vt:lpstr>
      <vt:lpstr>Segoe UI</vt:lpstr>
      <vt:lpstr>Wingdings</vt:lpstr>
      <vt:lpstr>Wingdings 3</vt:lpstr>
      <vt:lpstr>Office Theme</vt:lpstr>
      <vt:lpstr>Office Theme</vt:lpstr>
      <vt:lpstr>1_Office Theme</vt:lpstr>
      <vt:lpstr>2_Office Theme</vt:lpstr>
      <vt:lpstr>3_Office Theme</vt:lpstr>
      <vt:lpstr>4_Office Theme</vt:lpstr>
      <vt:lpstr>Worksheet</vt:lpstr>
      <vt:lpstr>MVP – Which High Is Higher Than High? </vt:lpstr>
      <vt:lpstr>Introductions – Roth IAMS</vt:lpstr>
      <vt:lpstr>AGENDA</vt:lpstr>
      <vt:lpstr>PowerPoint Presentation</vt:lpstr>
      <vt:lpstr>PowerPoint Presentation</vt:lpstr>
      <vt:lpstr>BEFORE YOU GET  TO PRIORITY</vt:lpstr>
      <vt:lpstr>GETTING DOWN TO CONDITION</vt:lpstr>
      <vt:lpstr>It’s time for A Poll question </vt:lpstr>
      <vt:lpstr>PICKING WHAT  GETS DONE?</vt:lpstr>
      <vt:lpstr>TRADITIONAL RISK MANAGEMENT</vt:lpstr>
      <vt:lpstr>It’s time for A Poll question </vt:lpstr>
      <vt:lpstr>BEYOND JUST  RISK MANAGEMENT</vt:lpstr>
      <vt:lpstr>MULTIVARIABLE  PRIORITIZATION(MVP)</vt:lpstr>
      <vt:lpstr>MULTIVARIABLE PRIORITIZATION (MVP)</vt:lpstr>
      <vt:lpstr>MULTIVARIABLE PRIORITIZATION (MVP)</vt:lpstr>
      <vt:lpstr>WHAT YOU GET?</vt:lpstr>
      <vt:lpstr>WHAT’S THE CATCH?</vt:lpstr>
      <vt:lpstr>One more thing…</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Amanda Harper</dc:creator>
  <cp:lastModifiedBy>Gurpreet Hair</cp:lastModifiedBy>
  <cp:revision>2</cp:revision>
  <dcterms:created xsi:type="dcterms:W3CDTF">2023-07-11T14:19:57Z</dcterms:created>
  <dcterms:modified xsi:type="dcterms:W3CDTF">2025-03-06T22:39:39Z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0x0101000906838DC798B74DBBEFD80FCCD0F0FF</vt:lpwstr>
  </property>
  <property fmtid="{D5CDD505-2E9C-101B-9397-08002B2CF9AE}" pid="3" name="MediaServiceImageTags">
    <vt:lpwstr/>
  </property>
</Properties>
</file>