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modernComment_12A_D0DF3D9B.xml" ContentType="application/vnd.ms-powerpoint.comments+xml"/>
  <Override PartName="/ppt/notesSlides/notesSlide1.xml" ContentType="application/vnd.openxmlformats-officedocument.presentationml.notesSlide+xml"/>
  <Override PartName="/ppt/comments/modernComment_1ED_FA53C5F1.xml" ContentType="application/vnd.ms-powerpoint.comments+xml"/>
  <Override PartName="/ppt/notesSlides/notesSlide2.xml" ContentType="application/vnd.openxmlformats-officedocument.presentationml.notesSlide+xml"/>
  <Override PartName="/ppt/comments/modernComment_1FB_8A6AB385.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3"/>
  </p:notesMasterIdLst>
  <p:handoutMasterIdLst>
    <p:handoutMasterId r:id="rId24"/>
  </p:handoutMasterIdLst>
  <p:sldIdLst>
    <p:sldId id="259" r:id="rId5"/>
    <p:sldId id="260" r:id="rId6"/>
    <p:sldId id="297" r:id="rId7"/>
    <p:sldId id="512" r:id="rId8"/>
    <p:sldId id="298" r:id="rId9"/>
    <p:sldId id="496" r:id="rId10"/>
    <p:sldId id="294" r:id="rId11"/>
    <p:sldId id="495" r:id="rId12"/>
    <p:sldId id="493" r:id="rId13"/>
    <p:sldId id="497" r:id="rId14"/>
    <p:sldId id="506" r:id="rId15"/>
    <p:sldId id="507" r:id="rId16"/>
    <p:sldId id="508" r:id="rId17"/>
    <p:sldId id="509" r:id="rId18"/>
    <p:sldId id="514" r:id="rId19"/>
    <p:sldId id="511" r:id="rId20"/>
    <p:sldId id="288" r:id="rId21"/>
    <p:sldId id="35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3B3F8B3C-FB4C-0F0C-8480-66DF3EF9F61D}" name="Gurpreet Hair" initials="GH" userId="S::gurpreet.hair@rothiams.com::117c0d1e-f244-4ed1-af69-1cfdef9d593e" providerId="AD"/>
  <p188:author id="{BD54874B-1AB4-E5D0-5553-66F00EE2025D}" name="Sonya Kameneva" initials="SK" userId="S::sofiia.kameneva@rothiams.com::5b7b7b78-c824-4f2a-999d-8a512d24a7a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3F7A"/>
    <a:srgbClr val="CB2027"/>
    <a:srgbClr val="BEE127"/>
    <a:srgbClr val="FF6565"/>
    <a:srgbClr val="80B387"/>
    <a:srgbClr val="D2E4D5"/>
    <a:srgbClr val="4A5EE6"/>
    <a:srgbClr val="132BDC"/>
    <a:srgbClr val="DCE0FC"/>
    <a:srgbClr val="FDF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D692C0-2B87-4759-9882-1C56CA7A106A}" v="2" dt="2025-04-10T15:46:12.173"/>
    <p1510:client id="{C7EC8458-C81E-472B-8DC9-07342DD7703C}" v="21" dt="2025-04-10T15:50:03.657"/>
    <p1510:client id="{D51A8368-ED3C-48A0-BBD5-CFBD8E9238D8}" v="63" dt="2025-04-10T15:11:44.930"/>
    <p1510:client id="{E57A64BD-13B1-609C-D25E-2766E5BEEFB1}" v="6" dt="2025-04-10T15:44:58.2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7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rpreet Hair" userId="117c0d1e-f244-4ed1-af69-1cfdef9d593e" providerId="ADAL" clId="{7FD692C0-2B87-4759-9882-1C56CA7A106A}"/>
    <pc:docChg chg="modSld">
      <pc:chgData name="Gurpreet Hair" userId="117c0d1e-f244-4ed1-af69-1cfdef9d593e" providerId="ADAL" clId="{7FD692C0-2B87-4759-9882-1C56CA7A106A}" dt="2025-04-10T15:46:12.173" v="0"/>
      <pc:docMkLst>
        <pc:docMk/>
      </pc:docMkLst>
      <pc:sldChg chg="addSp modSp modAnim">
        <pc:chgData name="Gurpreet Hair" userId="117c0d1e-f244-4ed1-af69-1cfdef9d593e" providerId="ADAL" clId="{7FD692C0-2B87-4759-9882-1C56CA7A106A}" dt="2025-04-10T15:46:12.173" v="0"/>
        <pc:sldMkLst>
          <pc:docMk/>
          <pc:sldMk cId="3601025336" sldId="515"/>
        </pc:sldMkLst>
        <pc:picChg chg="add mod">
          <ac:chgData name="Gurpreet Hair" userId="117c0d1e-f244-4ed1-af69-1cfdef9d593e" providerId="ADAL" clId="{7FD692C0-2B87-4759-9882-1C56CA7A106A}" dt="2025-04-10T15:46:12.173" v="0"/>
          <ac:picMkLst>
            <pc:docMk/>
            <pc:sldMk cId="3601025336" sldId="515"/>
            <ac:picMk id="2" creationId="{45B5BEBC-96D6-998D-12FE-82CA8CF6FC18}"/>
          </ac:picMkLst>
        </pc:picChg>
      </pc:sldChg>
    </pc:docChg>
  </pc:docChgLst>
  <pc:docChgLst>
    <pc:chgData name="Gurpreet Hair" userId="S::gurpreet.hair@rothiams.com::117c0d1e-f244-4ed1-af69-1cfdef9d593e" providerId="AD" clId="Web-{E57A64BD-13B1-609C-D25E-2766E5BEEFB1}"/>
    <pc:docChg chg="addSld modSld">
      <pc:chgData name="Gurpreet Hair" userId="S::gurpreet.hair@rothiams.com::117c0d1e-f244-4ed1-af69-1cfdef9d593e" providerId="AD" clId="Web-{E57A64BD-13B1-609C-D25E-2766E5BEEFB1}" dt="2025-04-10T15:44:58.262" v="5"/>
      <pc:docMkLst>
        <pc:docMk/>
      </pc:docMkLst>
      <pc:sldChg chg="addSp delSp modSp new addAnim delAnim">
        <pc:chgData name="Gurpreet Hair" userId="S::gurpreet.hair@rothiams.com::117c0d1e-f244-4ed1-af69-1cfdef9d593e" providerId="AD" clId="Web-{E57A64BD-13B1-609C-D25E-2766E5BEEFB1}" dt="2025-04-10T15:44:58.262" v="5"/>
        <pc:sldMkLst>
          <pc:docMk/>
          <pc:sldMk cId="3601025336" sldId="515"/>
        </pc:sldMkLst>
        <pc:picChg chg="add del mod">
          <ac:chgData name="Gurpreet Hair" userId="S::gurpreet.hair@rothiams.com::117c0d1e-f244-4ed1-af69-1cfdef9d593e" providerId="AD" clId="Web-{E57A64BD-13B1-609C-D25E-2766E5BEEFB1}" dt="2025-04-10T15:44:58.262" v="5"/>
          <ac:picMkLst>
            <pc:docMk/>
            <pc:sldMk cId="3601025336" sldId="515"/>
            <ac:picMk id="2" creationId="{990140AA-6EC5-4F77-5A21-53A67105984D}"/>
          </ac:picMkLst>
        </pc:picChg>
      </pc:sldChg>
    </pc:docChg>
  </pc:docChgLst>
  <pc:docChgLst>
    <pc:chgData name="Ayden Townsend" userId="009180da-0757-4d4c-851e-046404e6c278" providerId="ADAL" clId="{C7EC8458-C81E-472B-8DC9-07342DD7703C}"/>
    <pc:docChg chg="custSel delSld modSld sldOrd">
      <pc:chgData name="Ayden Townsend" userId="009180da-0757-4d4c-851e-046404e6c278" providerId="ADAL" clId="{C7EC8458-C81E-472B-8DC9-07342DD7703C}" dt="2025-04-10T15:50:03.657" v="236" actId="2696"/>
      <pc:docMkLst>
        <pc:docMk/>
      </pc:docMkLst>
      <pc:sldChg chg="modSp">
        <pc:chgData name="Ayden Townsend" userId="009180da-0757-4d4c-851e-046404e6c278" providerId="ADAL" clId="{C7EC8458-C81E-472B-8DC9-07342DD7703C}" dt="2025-04-09T19:13:05.370" v="2" actId="33524"/>
        <pc:sldMkLst>
          <pc:docMk/>
          <pc:sldMk cId="4153296349" sldId="260"/>
        </pc:sldMkLst>
        <pc:graphicFrameChg chg="mod">
          <ac:chgData name="Ayden Townsend" userId="009180da-0757-4d4c-851e-046404e6c278" providerId="ADAL" clId="{C7EC8458-C81E-472B-8DC9-07342DD7703C}" dt="2025-04-09T19:13:05.370" v="2" actId="33524"/>
          <ac:graphicFrameMkLst>
            <pc:docMk/>
            <pc:sldMk cId="4153296349" sldId="260"/>
            <ac:graphicFrameMk id="9" creationId="{3F79AF04-877B-FAAA-0764-29CD018E9D75}"/>
          </ac:graphicFrameMkLst>
        </pc:graphicFrameChg>
      </pc:sldChg>
      <pc:sldChg chg="modSp mod">
        <pc:chgData name="Ayden Townsend" userId="009180da-0757-4d4c-851e-046404e6c278" providerId="ADAL" clId="{C7EC8458-C81E-472B-8DC9-07342DD7703C}" dt="2025-04-10T15:12:55.327" v="235" actId="115"/>
        <pc:sldMkLst>
          <pc:docMk/>
          <pc:sldMk cId="3027347710" sldId="357"/>
        </pc:sldMkLst>
        <pc:spChg chg="mod">
          <ac:chgData name="Ayden Townsend" userId="009180da-0757-4d4c-851e-046404e6c278" providerId="ADAL" clId="{C7EC8458-C81E-472B-8DC9-07342DD7703C}" dt="2025-04-10T15:12:55.327" v="235" actId="115"/>
          <ac:spMkLst>
            <pc:docMk/>
            <pc:sldMk cId="3027347710" sldId="357"/>
            <ac:spMk id="5" creationId="{82C38109-A050-9B81-15B5-8A72AABAA2AE}"/>
          </ac:spMkLst>
        </pc:spChg>
      </pc:sldChg>
      <pc:sldChg chg="delSp modSp mod">
        <pc:chgData name="Ayden Townsend" userId="009180da-0757-4d4c-851e-046404e6c278" providerId="ADAL" clId="{C7EC8458-C81E-472B-8DC9-07342DD7703C}" dt="2025-04-09T20:03:09.719" v="44" actId="6549"/>
        <pc:sldMkLst>
          <pc:docMk/>
          <pc:sldMk cId="993077821" sldId="497"/>
        </pc:sldMkLst>
        <pc:spChg chg="mod">
          <ac:chgData name="Ayden Townsend" userId="009180da-0757-4d4c-851e-046404e6c278" providerId="ADAL" clId="{C7EC8458-C81E-472B-8DC9-07342DD7703C}" dt="2025-04-09T20:03:09.719" v="44" actId="6549"/>
          <ac:spMkLst>
            <pc:docMk/>
            <pc:sldMk cId="993077821" sldId="497"/>
            <ac:spMk id="2" creationId="{6517101E-61DA-261C-9004-FBC36C7C6DC1}"/>
          </ac:spMkLst>
        </pc:spChg>
        <pc:spChg chg="mod">
          <ac:chgData name="Ayden Townsend" userId="009180da-0757-4d4c-851e-046404e6c278" providerId="ADAL" clId="{C7EC8458-C81E-472B-8DC9-07342DD7703C}" dt="2025-04-09T19:29:07.788" v="43" actId="1076"/>
          <ac:spMkLst>
            <pc:docMk/>
            <pc:sldMk cId="993077821" sldId="497"/>
            <ac:spMk id="3" creationId="{914731F9-B571-0388-4209-4A871005B0C5}"/>
          </ac:spMkLst>
        </pc:spChg>
        <pc:spChg chg="del mod">
          <ac:chgData name="Ayden Townsend" userId="009180da-0757-4d4c-851e-046404e6c278" providerId="ADAL" clId="{C7EC8458-C81E-472B-8DC9-07342DD7703C}" dt="2025-04-09T19:28:57.029" v="40" actId="478"/>
          <ac:spMkLst>
            <pc:docMk/>
            <pc:sldMk cId="993077821" sldId="497"/>
            <ac:spMk id="6" creationId="{0E7EC581-96E6-2514-E9A2-489867D73E7A}"/>
          </ac:spMkLst>
        </pc:spChg>
      </pc:sldChg>
      <pc:sldChg chg="modSp mod">
        <pc:chgData name="Ayden Townsend" userId="009180da-0757-4d4c-851e-046404e6c278" providerId="ADAL" clId="{C7EC8458-C81E-472B-8DC9-07342DD7703C}" dt="2025-04-09T20:04:57.540" v="54" actId="1076"/>
        <pc:sldMkLst>
          <pc:docMk/>
          <pc:sldMk cId="2445074065" sldId="506"/>
        </pc:sldMkLst>
        <pc:spChg chg="mod">
          <ac:chgData name="Ayden Townsend" userId="009180da-0757-4d4c-851e-046404e6c278" providerId="ADAL" clId="{C7EC8458-C81E-472B-8DC9-07342DD7703C}" dt="2025-04-09T20:04:57.540" v="54" actId="1076"/>
          <ac:spMkLst>
            <pc:docMk/>
            <pc:sldMk cId="2445074065" sldId="506"/>
            <ac:spMk id="4" creationId="{F802F8D7-3492-81B2-4E6B-0034F7C721C6}"/>
          </ac:spMkLst>
        </pc:spChg>
      </pc:sldChg>
      <pc:sldChg chg="modSp mod">
        <pc:chgData name="Ayden Townsend" userId="009180da-0757-4d4c-851e-046404e6c278" providerId="ADAL" clId="{C7EC8458-C81E-472B-8DC9-07342DD7703C}" dt="2025-04-09T19:12:40.498" v="1" actId="313"/>
        <pc:sldMkLst>
          <pc:docMk/>
          <pc:sldMk cId="2943195759" sldId="508"/>
        </pc:sldMkLst>
        <pc:spChg chg="mod">
          <ac:chgData name="Ayden Townsend" userId="009180da-0757-4d4c-851e-046404e6c278" providerId="ADAL" clId="{C7EC8458-C81E-472B-8DC9-07342DD7703C}" dt="2025-04-09T19:12:40.498" v="1" actId="313"/>
          <ac:spMkLst>
            <pc:docMk/>
            <pc:sldMk cId="2943195759" sldId="508"/>
            <ac:spMk id="4" creationId="{882F81AC-9DFC-7C8E-6585-5E78DB18CDC9}"/>
          </ac:spMkLst>
        </pc:spChg>
      </pc:sldChg>
      <pc:sldChg chg="ord">
        <pc:chgData name="Ayden Townsend" userId="009180da-0757-4d4c-851e-046404e6c278" providerId="ADAL" clId="{C7EC8458-C81E-472B-8DC9-07342DD7703C}" dt="2025-04-10T15:12:19.414" v="234"/>
        <pc:sldMkLst>
          <pc:docMk/>
          <pc:sldMk cId="911217779" sldId="509"/>
        </pc:sldMkLst>
      </pc:sldChg>
      <pc:sldChg chg="del">
        <pc:chgData name="Ayden Townsend" userId="009180da-0757-4d4c-851e-046404e6c278" providerId="ADAL" clId="{C7EC8458-C81E-472B-8DC9-07342DD7703C}" dt="2025-04-10T15:50:03.657" v="236" actId="2696"/>
        <pc:sldMkLst>
          <pc:docMk/>
          <pc:sldMk cId="1778738845" sldId="510"/>
        </pc:sldMkLst>
      </pc:sldChg>
      <pc:sldChg chg="addSp modSp mod">
        <pc:chgData name="Ayden Townsend" userId="009180da-0757-4d4c-851e-046404e6c278" providerId="ADAL" clId="{C7EC8458-C81E-472B-8DC9-07342DD7703C}" dt="2025-04-10T15:05:43.080" v="230" actId="6549"/>
        <pc:sldMkLst>
          <pc:docMk/>
          <pc:sldMk cId="3931045889" sldId="511"/>
        </pc:sldMkLst>
        <pc:spChg chg="add mod">
          <ac:chgData name="Ayden Townsend" userId="009180da-0757-4d4c-851e-046404e6c278" providerId="ADAL" clId="{C7EC8458-C81E-472B-8DC9-07342DD7703C}" dt="2025-04-10T15:05:43.080" v="230" actId="6549"/>
          <ac:spMkLst>
            <pc:docMk/>
            <pc:sldMk cId="3931045889" sldId="511"/>
            <ac:spMk id="7" creationId="{06859A4E-5399-77DD-C5A6-ED49FBA11408}"/>
          </ac:spMkLst>
        </pc:spChg>
      </pc:sldChg>
    </pc:docChg>
  </pc:docChgLst>
  <pc:docChgLst>
    <pc:chgData name="Sonya Kameneva" userId="5b7b7b78-c824-4f2a-999d-8a512d24a7a3" providerId="ADAL" clId="{D51A8368-ED3C-48A0-BBD5-CFBD8E9238D8}"/>
    <pc:docChg chg="undo redo custSel addSld delSld modSld sldOrd">
      <pc:chgData name="Sonya Kameneva" userId="5b7b7b78-c824-4f2a-999d-8a512d24a7a3" providerId="ADAL" clId="{D51A8368-ED3C-48A0-BBD5-CFBD8E9238D8}" dt="2025-04-10T15:11:44.930" v="63" actId="27636"/>
      <pc:docMkLst>
        <pc:docMk/>
      </pc:docMkLst>
      <pc:sldChg chg="addSp delSp modSp mod">
        <pc:chgData name="Sonya Kameneva" userId="5b7b7b78-c824-4f2a-999d-8a512d24a7a3" providerId="ADAL" clId="{D51A8368-ED3C-48A0-BBD5-CFBD8E9238D8}" dt="2025-04-10T15:11:44.930" v="63" actId="27636"/>
        <pc:sldMkLst>
          <pc:docMk/>
          <pc:sldMk cId="3931045889" sldId="511"/>
        </pc:sldMkLst>
        <pc:spChg chg="del">
          <ac:chgData name="Sonya Kameneva" userId="5b7b7b78-c824-4f2a-999d-8a512d24a7a3" providerId="ADAL" clId="{D51A8368-ED3C-48A0-BBD5-CFBD8E9238D8}" dt="2025-04-10T15:11:31.284" v="55"/>
          <ac:spMkLst>
            <pc:docMk/>
            <pc:sldMk cId="3931045889" sldId="511"/>
            <ac:spMk id="3" creationId="{B3AB4BF0-F5AD-3B1A-9E9F-80B2AD4C44CA}"/>
          </ac:spMkLst>
        </pc:spChg>
        <pc:spChg chg="mod">
          <ac:chgData name="Sonya Kameneva" userId="5b7b7b78-c824-4f2a-999d-8a512d24a7a3" providerId="ADAL" clId="{D51A8368-ED3C-48A0-BBD5-CFBD8E9238D8}" dt="2025-04-10T15:11:44.930" v="63" actId="27636"/>
          <ac:spMkLst>
            <pc:docMk/>
            <pc:sldMk cId="3931045889" sldId="511"/>
            <ac:spMk id="7" creationId="{06859A4E-5399-77DD-C5A6-ED49FBA11408}"/>
          </ac:spMkLst>
        </pc:spChg>
        <pc:picChg chg="add mod">
          <ac:chgData name="Sonya Kameneva" userId="5b7b7b78-c824-4f2a-999d-8a512d24a7a3" providerId="ADAL" clId="{D51A8368-ED3C-48A0-BBD5-CFBD8E9238D8}" dt="2025-04-10T15:11:31.983" v="57" actId="962"/>
          <ac:picMkLst>
            <pc:docMk/>
            <pc:sldMk cId="3931045889" sldId="511"/>
            <ac:picMk id="9" creationId="{105EBA24-4564-6517-FD87-2FED5388498B}"/>
          </ac:picMkLst>
        </pc:picChg>
        <pc:picChg chg="add mod">
          <ac:chgData name="Sonya Kameneva" userId="5b7b7b78-c824-4f2a-999d-8a512d24a7a3" providerId="ADAL" clId="{D51A8368-ED3C-48A0-BBD5-CFBD8E9238D8}" dt="2025-04-10T15:11:41.668" v="61" actId="1076"/>
          <ac:picMkLst>
            <pc:docMk/>
            <pc:sldMk cId="3931045889" sldId="511"/>
            <ac:picMk id="11" creationId="{C806372A-075B-0636-5D5B-11BBE479E92C}"/>
          </ac:picMkLst>
        </pc:picChg>
      </pc:sldChg>
      <pc:sldChg chg="modSp mod">
        <pc:chgData name="Sonya Kameneva" userId="5b7b7b78-c824-4f2a-999d-8a512d24a7a3" providerId="ADAL" clId="{D51A8368-ED3C-48A0-BBD5-CFBD8E9238D8}" dt="2025-04-10T14:54:10.844" v="6" actId="1076"/>
        <pc:sldMkLst>
          <pc:docMk/>
          <pc:sldMk cId="3309840351" sldId="512"/>
        </pc:sldMkLst>
        <pc:spChg chg="mod">
          <ac:chgData name="Sonya Kameneva" userId="5b7b7b78-c824-4f2a-999d-8a512d24a7a3" providerId="ADAL" clId="{D51A8368-ED3C-48A0-BBD5-CFBD8E9238D8}" dt="2025-04-10T14:53:38.546" v="1" actId="2710"/>
          <ac:spMkLst>
            <pc:docMk/>
            <pc:sldMk cId="3309840351" sldId="512"/>
            <ac:spMk id="5" creationId="{6C1565E7-28B8-6967-508E-25D1853A6DAE}"/>
          </ac:spMkLst>
        </pc:spChg>
        <pc:spChg chg="mod">
          <ac:chgData name="Sonya Kameneva" userId="5b7b7b78-c824-4f2a-999d-8a512d24a7a3" providerId="ADAL" clId="{D51A8368-ED3C-48A0-BBD5-CFBD8E9238D8}" dt="2025-04-10T14:54:10.844" v="6" actId="1076"/>
          <ac:spMkLst>
            <pc:docMk/>
            <pc:sldMk cId="3309840351" sldId="512"/>
            <ac:spMk id="7" creationId="{EFB88436-3C20-946A-8AF8-198BCE3F106F}"/>
          </ac:spMkLst>
        </pc:spChg>
      </pc:sldChg>
      <pc:sldChg chg="addSp modSp new del mod">
        <pc:chgData name="Sonya Kameneva" userId="5b7b7b78-c824-4f2a-999d-8a512d24a7a3" providerId="ADAL" clId="{D51A8368-ED3C-48A0-BBD5-CFBD8E9238D8}" dt="2025-04-10T15:06:53.819" v="39" actId="2696"/>
        <pc:sldMkLst>
          <pc:docMk/>
          <pc:sldMk cId="2434533206" sldId="513"/>
        </pc:sldMkLst>
        <pc:spChg chg="mod">
          <ac:chgData name="Sonya Kameneva" userId="5b7b7b78-c824-4f2a-999d-8a512d24a7a3" providerId="ADAL" clId="{D51A8368-ED3C-48A0-BBD5-CFBD8E9238D8}" dt="2025-04-10T15:06:00.379" v="27" actId="20577"/>
          <ac:spMkLst>
            <pc:docMk/>
            <pc:sldMk cId="2434533206" sldId="513"/>
            <ac:spMk id="2" creationId="{55D8600D-C089-846C-6B3C-55BE44054EB7}"/>
          </ac:spMkLst>
        </pc:spChg>
        <pc:spChg chg="mod">
          <ac:chgData name="Sonya Kameneva" userId="5b7b7b78-c824-4f2a-999d-8a512d24a7a3" providerId="ADAL" clId="{D51A8368-ED3C-48A0-BBD5-CFBD8E9238D8}" dt="2025-04-10T15:04:29.755" v="10" actId="20578"/>
          <ac:spMkLst>
            <pc:docMk/>
            <pc:sldMk cId="2434533206" sldId="513"/>
            <ac:spMk id="3" creationId="{375B21B7-3F4D-1361-7B39-0EAD1B628F93}"/>
          </ac:spMkLst>
        </pc:spChg>
        <pc:spChg chg="mod">
          <ac:chgData name="Sonya Kameneva" userId="5b7b7b78-c824-4f2a-999d-8a512d24a7a3" providerId="ADAL" clId="{D51A8368-ED3C-48A0-BBD5-CFBD8E9238D8}" dt="2025-04-10T15:05:59.223" v="23" actId="20577"/>
          <ac:spMkLst>
            <pc:docMk/>
            <pc:sldMk cId="2434533206" sldId="513"/>
            <ac:spMk id="5" creationId="{383843B6-2245-F3D2-7588-CAE435265458}"/>
          </ac:spMkLst>
        </pc:spChg>
        <pc:spChg chg="add mod">
          <ac:chgData name="Sonya Kameneva" userId="5b7b7b78-c824-4f2a-999d-8a512d24a7a3" providerId="ADAL" clId="{D51A8368-ED3C-48A0-BBD5-CFBD8E9238D8}" dt="2025-04-10T15:06:35.258" v="33" actId="21"/>
          <ac:spMkLst>
            <pc:docMk/>
            <pc:sldMk cId="2434533206" sldId="513"/>
            <ac:spMk id="6" creationId="{EFFF4523-A40E-C470-C90C-F3CB4A496267}"/>
          </ac:spMkLst>
        </pc:spChg>
      </pc:sldChg>
      <pc:sldChg chg="addSp delSp modSp add mod ord">
        <pc:chgData name="Sonya Kameneva" userId="5b7b7b78-c824-4f2a-999d-8a512d24a7a3" providerId="ADAL" clId="{D51A8368-ED3C-48A0-BBD5-CFBD8E9238D8}" dt="2025-04-10T15:10:20.649" v="54" actId="21"/>
        <pc:sldMkLst>
          <pc:docMk/>
          <pc:sldMk cId="3820730019" sldId="514"/>
        </pc:sldMkLst>
        <pc:spChg chg="mod">
          <ac:chgData name="Sonya Kameneva" userId="5b7b7b78-c824-4f2a-999d-8a512d24a7a3" providerId="ADAL" clId="{D51A8368-ED3C-48A0-BBD5-CFBD8E9238D8}" dt="2025-04-10T15:08:13.183" v="42" actId="1076"/>
          <ac:spMkLst>
            <pc:docMk/>
            <pc:sldMk cId="3820730019" sldId="514"/>
            <ac:spMk id="2" creationId="{187CEF46-2FB5-DE54-5072-0C445663F466}"/>
          </ac:spMkLst>
        </pc:spChg>
        <pc:spChg chg="del">
          <ac:chgData name="Sonya Kameneva" userId="5b7b7b78-c824-4f2a-999d-8a512d24a7a3" providerId="ADAL" clId="{D51A8368-ED3C-48A0-BBD5-CFBD8E9238D8}" dt="2025-04-10T15:06:20.028" v="31" actId="21"/>
          <ac:spMkLst>
            <pc:docMk/>
            <pc:sldMk cId="3820730019" sldId="514"/>
            <ac:spMk id="4" creationId="{4EF91B91-DCB2-16D9-2B6E-F4230778C9AE}"/>
          </ac:spMkLst>
        </pc:spChg>
        <pc:picChg chg="add mod">
          <ac:chgData name="Sonya Kameneva" userId="5b7b7b78-c824-4f2a-999d-8a512d24a7a3" providerId="ADAL" clId="{D51A8368-ED3C-48A0-BBD5-CFBD8E9238D8}" dt="2025-04-10T15:10:18.307" v="53" actId="14826"/>
          <ac:picMkLst>
            <pc:docMk/>
            <pc:sldMk cId="3820730019" sldId="514"/>
            <ac:picMk id="3" creationId="{B5922A0B-E755-E632-0C90-E5F56EB757C4}"/>
          </ac:picMkLst>
        </pc:picChg>
        <pc:picChg chg="add del mod">
          <ac:chgData name="Sonya Kameneva" userId="5b7b7b78-c824-4f2a-999d-8a512d24a7a3" providerId="ADAL" clId="{D51A8368-ED3C-48A0-BBD5-CFBD8E9238D8}" dt="2025-04-10T15:10:20.649" v="54" actId="21"/>
          <ac:picMkLst>
            <pc:docMk/>
            <pc:sldMk cId="3820730019" sldId="514"/>
            <ac:picMk id="6" creationId="{79B6521A-9A39-F602-F30E-F98C05BCA102}"/>
          </ac:picMkLst>
        </pc:picChg>
        <pc:picChg chg="del">
          <ac:chgData name="Sonya Kameneva" userId="5b7b7b78-c824-4f2a-999d-8a512d24a7a3" providerId="ADAL" clId="{D51A8368-ED3C-48A0-BBD5-CFBD8E9238D8}" dt="2025-04-10T15:06:22.032" v="32" actId="21"/>
          <ac:picMkLst>
            <pc:docMk/>
            <pc:sldMk cId="3820730019" sldId="514"/>
            <ac:picMk id="7" creationId="{EA07D570-F578-30CA-E61B-D56A8113B89D}"/>
          </ac:picMkLst>
        </pc:picChg>
      </pc:sldChg>
    </pc:docChg>
  </pc:docChgLst>
</pc:chgInfo>
</file>

<file path=ppt/comments/modernComment_12A_D0DF3D9B.xml><?xml version="1.0" encoding="utf-8"?>
<p188:cmLst xmlns:a="http://schemas.openxmlformats.org/drawingml/2006/main" xmlns:r="http://schemas.openxmlformats.org/officeDocument/2006/relationships" xmlns:p188="http://schemas.microsoft.com/office/powerpoint/2018/8/main">
  <p188:cm id="{7FCA500E-6F85-40F1-9258-21A2B065689D}" authorId="{BD54874B-1AB4-E5D0-5553-66F00EE2025D}" created="2025-01-07T19:52:55.424">
    <pc:sldMkLst xmlns:pc="http://schemas.microsoft.com/office/powerpoint/2013/main/command">
      <pc:docMk/>
      <pc:sldMk cId="3504291227" sldId="298"/>
    </pc:sldMkLst>
    <p188:txBody>
      <a:bodyPr/>
      <a:lstStyle/>
      <a:p>
        <a:r>
          <a:rPr lang="en-US"/>
          <a:t>Transition slide</a:t>
        </a:r>
      </a:p>
    </p188:txBody>
  </p188:cm>
</p188:cmLst>
</file>

<file path=ppt/comments/modernComment_1ED_FA53C5F1.xml><?xml version="1.0" encoding="utf-8"?>
<p188:cmLst xmlns:a="http://schemas.openxmlformats.org/drawingml/2006/main" xmlns:r="http://schemas.openxmlformats.org/officeDocument/2006/relationships" xmlns:p188="http://schemas.microsoft.com/office/powerpoint/2018/8/main">
  <p188:cm id="{CED5CDA9-71D4-4BAC-ABF5-741D1BA83C96}" authorId="{BD54874B-1AB4-E5D0-5553-66F00EE2025D}" created="2025-04-07T19:42:39.128">
    <pc:sldMkLst xmlns:pc="http://schemas.microsoft.com/office/powerpoint/2013/main/command">
      <pc:docMk/>
      <pc:sldMk cId="4199794161" sldId="493"/>
    </pc:sldMkLst>
    <p188:txBody>
      <a:bodyPr/>
      <a:lstStyle/>
      <a:p>
        <a:r>
          <a:rPr lang="en-US"/>
          <a:t>Are you confident in the quality of your asset data?
- Yes
- Somewhat
- No</a:t>
        </a:r>
      </a:p>
    </p188:txBody>
  </p188:cm>
</p188:cmLst>
</file>

<file path=ppt/comments/modernComment_1FB_8A6AB385.xml><?xml version="1.0" encoding="utf-8"?>
<p188:cmLst xmlns:a="http://schemas.openxmlformats.org/drawingml/2006/main" xmlns:r="http://schemas.openxmlformats.org/officeDocument/2006/relationships" xmlns:p188="http://schemas.microsoft.com/office/powerpoint/2018/8/main">
  <p188:cm id="{BC5ED910-8B82-4E47-9913-2D8C84467B32}" authorId="{BD54874B-1AB4-E5D0-5553-66F00EE2025D}" created="2025-04-07T19:49:18.482">
    <pc:sldMkLst xmlns:pc="http://schemas.microsoft.com/office/powerpoint/2013/main/command">
      <pc:docMk/>
      <pc:sldMk cId="2322248581" sldId="507"/>
    </pc:sldMkLst>
    <p188:txBody>
      <a:bodyPr/>
      <a:lstStyle/>
      <a:p>
        <a:r>
          <a:rPr lang="en-US"/>
          <a:t>Do you have a 3-5 year capital plan with updated data?
- Yes
- It’s in progress
- No</a:t>
        </a:r>
      </a:p>
    </p188:txBody>
  </p188:cm>
</p188:cmLst>
</file>

<file path=ppt/diagrams/_rels/data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DB3689-A180-4533-84E0-AD36A61A935C}"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BB378D46-2C59-46C9-95EC-C9A5AB7CC84A}">
      <dgm:prSet/>
      <dgm:spPr/>
      <dgm:t>
        <a:bodyPr/>
        <a:lstStyle/>
        <a:p>
          <a:pPr>
            <a:lnSpc>
              <a:spcPct val="100000"/>
            </a:lnSpc>
          </a:pPr>
          <a:r>
            <a:rPr lang="en-US" b="1">
              <a:latin typeface="Arial"/>
              <a:cs typeface="Arial"/>
            </a:rPr>
            <a:t>Introduction</a:t>
          </a:r>
        </a:p>
      </dgm:t>
    </dgm:pt>
    <dgm:pt modelId="{CF82B4AA-E38D-4E88-A68D-1F5CCCC14C71}" type="parTrans" cxnId="{5C64179E-2092-4C27-B42B-CECB636447BB}">
      <dgm:prSet/>
      <dgm:spPr/>
      <dgm:t>
        <a:bodyPr/>
        <a:lstStyle/>
        <a:p>
          <a:endParaRPr lang="en-US"/>
        </a:p>
      </dgm:t>
    </dgm:pt>
    <dgm:pt modelId="{435F35F4-8608-48F7-B571-65CDEBC75890}" type="sibTrans" cxnId="{5C64179E-2092-4C27-B42B-CECB636447BB}">
      <dgm:prSet/>
      <dgm:spPr/>
      <dgm:t>
        <a:bodyPr/>
        <a:lstStyle/>
        <a:p>
          <a:endParaRPr lang="en-US"/>
        </a:p>
      </dgm:t>
    </dgm:pt>
    <dgm:pt modelId="{827D6FA7-B5F4-4A29-9E49-305DD7BF6521}">
      <dgm:prSet/>
      <dgm:spPr/>
      <dgm:t>
        <a:bodyPr/>
        <a:lstStyle/>
        <a:p>
          <a:pPr>
            <a:lnSpc>
              <a:spcPct val="100000"/>
            </a:lnSpc>
          </a:pPr>
          <a:r>
            <a:rPr lang="en-US" b="1">
              <a:latin typeface="Arial"/>
              <a:cs typeface="Arial"/>
            </a:rPr>
            <a:t>Setting the Table</a:t>
          </a:r>
        </a:p>
      </dgm:t>
    </dgm:pt>
    <dgm:pt modelId="{D82A92C6-9F00-49D7-A5AC-04C4795B15B8}" type="parTrans" cxnId="{72562BF5-446C-4F81-A15E-247126027FDB}">
      <dgm:prSet/>
      <dgm:spPr/>
      <dgm:t>
        <a:bodyPr/>
        <a:lstStyle/>
        <a:p>
          <a:endParaRPr lang="en-US"/>
        </a:p>
      </dgm:t>
    </dgm:pt>
    <dgm:pt modelId="{69184129-71EC-4B33-9A27-8D5CB56FE127}" type="sibTrans" cxnId="{72562BF5-446C-4F81-A15E-247126027FDB}">
      <dgm:prSet/>
      <dgm:spPr/>
      <dgm:t>
        <a:bodyPr/>
        <a:lstStyle/>
        <a:p>
          <a:endParaRPr lang="en-US"/>
        </a:p>
      </dgm:t>
    </dgm:pt>
    <dgm:pt modelId="{7607AB11-734D-4DD8-8B9F-C13B7B28D5C8}">
      <dgm:prSet/>
      <dgm:spPr/>
      <dgm:t>
        <a:bodyPr/>
        <a:lstStyle/>
        <a:p>
          <a:pPr rtl="0">
            <a:lnSpc>
              <a:spcPct val="100000"/>
            </a:lnSpc>
          </a:pPr>
          <a:r>
            <a:rPr lang="en-US" b="1">
              <a:latin typeface="Arial"/>
              <a:cs typeface="Arial"/>
            </a:rPr>
            <a:t>Defining your quality of your data</a:t>
          </a:r>
          <a:endParaRPr lang="en-US"/>
        </a:p>
      </dgm:t>
    </dgm:pt>
    <dgm:pt modelId="{22ED5E6F-3EB3-4F52-BF00-24C9C61541AC}" type="parTrans" cxnId="{237D38B9-CCBD-44DA-864F-8747D707BFB9}">
      <dgm:prSet/>
      <dgm:spPr/>
      <dgm:t>
        <a:bodyPr/>
        <a:lstStyle/>
        <a:p>
          <a:endParaRPr lang="en-US"/>
        </a:p>
      </dgm:t>
    </dgm:pt>
    <dgm:pt modelId="{8BE19F32-A6D3-4A20-B59A-8A45A7D4DF31}" type="sibTrans" cxnId="{237D38B9-CCBD-44DA-864F-8747D707BFB9}">
      <dgm:prSet/>
      <dgm:spPr/>
      <dgm:t>
        <a:bodyPr/>
        <a:lstStyle/>
        <a:p>
          <a:endParaRPr lang="en-US"/>
        </a:p>
      </dgm:t>
    </dgm:pt>
    <dgm:pt modelId="{36E33A1E-0B58-4D1C-8D87-70AD44A75EA7}">
      <dgm:prSet/>
      <dgm:spPr/>
      <dgm:t>
        <a:bodyPr/>
        <a:lstStyle/>
        <a:p>
          <a:pPr rtl="0">
            <a:lnSpc>
              <a:spcPct val="100000"/>
            </a:lnSpc>
          </a:pPr>
          <a:r>
            <a:rPr lang="en-US" b="1">
              <a:latin typeface="Arial"/>
              <a:cs typeface="Arial"/>
            </a:rPr>
            <a:t>Determining whether to use the data in your capital planning</a:t>
          </a:r>
        </a:p>
      </dgm:t>
    </dgm:pt>
    <dgm:pt modelId="{E2499C4F-A618-4A52-9A60-B55DCA042E08}" type="parTrans" cxnId="{3B6A3BA3-612E-4FA1-99EC-1D48FB0A4339}">
      <dgm:prSet/>
      <dgm:spPr/>
      <dgm:t>
        <a:bodyPr/>
        <a:lstStyle/>
        <a:p>
          <a:endParaRPr lang="en-US"/>
        </a:p>
      </dgm:t>
    </dgm:pt>
    <dgm:pt modelId="{E36E7DD3-B2CA-4BEC-9B21-3512BE2987A8}" type="sibTrans" cxnId="{3B6A3BA3-612E-4FA1-99EC-1D48FB0A4339}">
      <dgm:prSet/>
      <dgm:spPr/>
      <dgm:t>
        <a:bodyPr/>
        <a:lstStyle/>
        <a:p>
          <a:endParaRPr lang="en-US"/>
        </a:p>
      </dgm:t>
    </dgm:pt>
    <dgm:pt modelId="{2D133AAB-7C6C-4CC7-A2D9-479FFC5E23CB}">
      <dgm:prSet/>
      <dgm:spPr/>
      <dgm:t>
        <a:bodyPr/>
        <a:lstStyle/>
        <a:p>
          <a:pPr rtl="0">
            <a:lnSpc>
              <a:spcPct val="100000"/>
            </a:lnSpc>
          </a:pPr>
          <a:r>
            <a:rPr lang="en-US" b="1">
              <a:latin typeface="Arial"/>
              <a:cs typeface="Arial"/>
            </a:rPr>
            <a:t>Determining the best course of action for updating your data</a:t>
          </a:r>
          <a:endParaRPr lang="en-US"/>
        </a:p>
      </dgm:t>
    </dgm:pt>
    <dgm:pt modelId="{09A37216-86C5-4795-990F-EC4C310BC3D5}" type="parTrans" cxnId="{2B97960B-E2BA-422B-8D9C-A25EC9274AA9}">
      <dgm:prSet/>
      <dgm:spPr/>
      <dgm:t>
        <a:bodyPr/>
        <a:lstStyle/>
        <a:p>
          <a:endParaRPr lang="en-US"/>
        </a:p>
      </dgm:t>
    </dgm:pt>
    <dgm:pt modelId="{6D0D4ED8-E641-4768-8B71-74EDC6F29997}" type="sibTrans" cxnId="{2B97960B-E2BA-422B-8D9C-A25EC9274AA9}">
      <dgm:prSet/>
      <dgm:spPr/>
      <dgm:t>
        <a:bodyPr/>
        <a:lstStyle/>
        <a:p>
          <a:endParaRPr lang="en-US"/>
        </a:p>
      </dgm:t>
    </dgm:pt>
    <dgm:pt modelId="{2C2F4CEF-ED72-42E3-B427-F4A321B1D0C4}" type="pres">
      <dgm:prSet presAssocID="{CCDB3689-A180-4533-84E0-AD36A61A935C}" presName="root" presStyleCnt="0">
        <dgm:presLayoutVars>
          <dgm:dir/>
          <dgm:resizeHandles val="exact"/>
        </dgm:presLayoutVars>
      </dgm:prSet>
      <dgm:spPr/>
    </dgm:pt>
    <dgm:pt modelId="{41D28EFF-99BA-4C60-A70A-4C38AF4BEFF6}" type="pres">
      <dgm:prSet presAssocID="{BB378D46-2C59-46C9-95EC-C9A5AB7CC84A}" presName="compNode" presStyleCnt="0"/>
      <dgm:spPr/>
    </dgm:pt>
    <dgm:pt modelId="{80F189F7-E500-49F8-A22B-B0AD104DF894}" type="pres">
      <dgm:prSet presAssocID="{BB378D46-2C59-46C9-95EC-C9A5AB7CC84A}" presName="bgRect" presStyleLbl="bgShp" presStyleIdx="0" presStyleCnt="5" custLinFactNeighborX="-801" custLinFactNeighborY="-2796"/>
      <dgm:spPr>
        <a:solidFill>
          <a:srgbClr val="92D050"/>
        </a:solidFill>
      </dgm:spPr>
    </dgm:pt>
    <dgm:pt modelId="{B24F3FAA-D168-4224-8E49-0AA9F286FFBC}" type="pres">
      <dgm:prSet presAssocID="{BB378D46-2C59-46C9-95EC-C9A5AB7CC84A}"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andshake"/>
        </a:ext>
      </dgm:extLst>
    </dgm:pt>
    <dgm:pt modelId="{E73E6184-BC7D-405B-ADE9-A664C8DEAA52}" type="pres">
      <dgm:prSet presAssocID="{BB378D46-2C59-46C9-95EC-C9A5AB7CC84A}" presName="spaceRect" presStyleCnt="0"/>
      <dgm:spPr/>
    </dgm:pt>
    <dgm:pt modelId="{9AFC6E59-5BAD-41D3-9B26-91629B5EEC92}" type="pres">
      <dgm:prSet presAssocID="{BB378D46-2C59-46C9-95EC-C9A5AB7CC84A}" presName="parTx" presStyleLbl="revTx" presStyleIdx="0" presStyleCnt="5">
        <dgm:presLayoutVars>
          <dgm:chMax val="0"/>
          <dgm:chPref val="0"/>
        </dgm:presLayoutVars>
      </dgm:prSet>
      <dgm:spPr/>
    </dgm:pt>
    <dgm:pt modelId="{3E75069A-54B1-4B7A-B1BE-54824E297BF7}" type="pres">
      <dgm:prSet presAssocID="{435F35F4-8608-48F7-B571-65CDEBC75890}" presName="sibTrans" presStyleCnt="0"/>
      <dgm:spPr/>
    </dgm:pt>
    <dgm:pt modelId="{D63461F2-65CE-4012-9066-FB7C934D0577}" type="pres">
      <dgm:prSet presAssocID="{827D6FA7-B5F4-4A29-9E49-305DD7BF6521}" presName="compNode" presStyleCnt="0"/>
      <dgm:spPr/>
    </dgm:pt>
    <dgm:pt modelId="{E736DE0F-BF91-470A-AA9C-0AA3B35E5D45}" type="pres">
      <dgm:prSet presAssocID="{827D6FA7-B5F4-4A29-9E49-305DD7BF6521}" presName="bgRect" presStyleLbl="bgShp" presStyleIdx="1" presStyleCnt="5"/>
      <dgm:spPr>
        <a:solidFill>
          <a:srgbClr val="92D050"/>
        </a:solidFill>
      </dgm:spPr>
    </dgm:pt>
    <dgm:pt modelId="{E80BCFE8-435E-45FA-911C-733F40F9F67C}" type="pres">
      <dgm:prSet presAssocID="{827D6FA7-B5F4-4A29-9E49-305DD7BF6521}"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able Setting"/>
        </a:ext>
      </dgm:extLst>
    </dgm:pt>
    <dgm:pt modelId="{C2B20649-DEFC-46AB-B3D7-17BCD79EFAA8}" type="pres">
      <dgm:prSet presAssocID="{827D6FA7-B5F4-4A29-9E49-305DD7BF6521}" presName="spaceRect" presStyleCnt="0"/>
      <dgm:spPr/>
    </dgm:pt>
    <dgm:pt modelId="{C6E55861-FD0E-45C0-BD1F-177C5E4AC9B6}" type="pres">
      <dgm:prSet presAssocID="{827D6FA7-B5F4-4A29-9E49-305DD7BF6521}" presName="parTx" presStyleLbl="revTx" presStyleIdx="1" presStyleCnt="5">
        <dgm:presLayoutVars>
          <dgm:chMax val="0"/>
          <dgm:chPref val="0"/>
        </dgm:presLayoutVars>
      </dgm:prSet>
      <dgm:spPr/>
    </dgm:pt>
    <dgm:pt modelId="{9DD4C393-E11A-4F85-A6B4-4C383A6B3C89}" type="pres">
      <dgm:prSet presAssocID="{69184129-71EC-4B33-9A27-8D5CB56FE127}" presName="sibTrans" presStyleCnt="0"/>
      <dgm:spPr/>
    </dgm:pt>
    <dgm:pt modelId="{9F08F01B-29B8-4284-9242-6BBDD85001FA}" type="pres">
      <dgm:prSet presAssocID="{7607AB11-734D-4DD8-8B9F-C13B7B28D5C8}" presName="compNode" presStyleCnt="0"/>
      <dgm:spPr/>
    </dgm:pt>
    <dgm:pt modelId="{1DB44834-89E7-4282-8096-5B496B04BE6F}" type="pres">
      <dgm:prSet presAssocID="{7607AB11-734D-4DD8-8B9F-C13B7B28D5C8}" presName="bgRect" presStyleLbl="bgShp" presStyleIdx="2" presStyleCnt="5"/>
      <dgm:spPr>
        <a:solidFill>
          <a:srgbClr val="92D050"/>
        </a:solidFill>
      </dgm:spPr>
    </dgm:pt>
    <dgm:pt modelId="{C96F642E-E8BE-4F4B-BE4E-2052D66B73B8}" type="pres">
      <dgm:prSet presAssocID="{7607AB11-734D-4DD8-8B9F-C13B7B28D5C8}"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heck List"/>
        </a:ext>
      </dgm:extLst>
    </dgm:pt>
    <dgm:pt modelId="{4823DFA4-EB6C-4BE4-8693-3AD4B60E5023}" type="pres">
      <dgm:prSet presAssocID="{7607AB11-734D-4DD8-8B9F-C13B7B28D5C8}" presName="spaceRect" presStyleCnt="0"/>
      <dgm:spPr/>
    </dgm:pt>
    <dgm:pt modelId="{8685B2A2-1D30-4969-9675-A8443A53BB15}" type="pres">
      <dgm:prSet presAssocID="{7607AB11-734D-4DD8-8B9F-C13B7B28D5C8}" presName="parTx" presStyleLbl="revTx" presStyleIdx="2" presStyleCnt="5">
        <dgm:presLayoutVars>
          <dgm:chMax val="0"/>
          <dgm:chPref val="0"/>
        </dgm:presLayoutVars>
      </dgm:prSet>
      <dgm:spPr/>
    </dgm:pt>
    <dgm:pt modelId="{010BAE99-422C-4D7C-B181-3B1AA262AB46}" type="pres">
      <dgm:prSet presAssocID="{8BE19F32-A6D3-4A20-B59A-8A45A7D4DF31}" presName="sibTrans" presStyleCnt="0"/>
      <dgm:spPr/>
    </dgm:pt>
    <dgm:pt modelId="{4B473B09-01A0-44A8-9D82-E5288C8C6434}" type="pres">
      <dgm:prSet presAssocID="{36E33A1E-0B58-4D1C-8D87-70AD44A75EA7}" presName="compNode" presStyleCnt="0"/>
      <dgm:spPr/>
    </dgm:pt>
    <dgm:pt modelId="{5FA97F41-74B5-4A55-9896-F84048AD0CC7}" type="pres">
      <dgm:prSet presAssocID="{36E33A1E-0B58-4D1C-8D87-70AD44A75EA7}" presName="bgRect" presStyleLbl="bgShp" presStyleIdx="3" presStyleCnt="5"/>
      <dgm:spPr>
        <a:solidFill>
          <a:srgbClr val="92D050"/>
        </a:solidFill>
      </dgm:spPr>
    </dgm:pt>
    <dgm:pt modelId="{C411BEB7-8AAA-4298-A144-E19BD894633C}" type="pres">
      <dgm:prSet presAssocID="{36E33A1E-0B58-4D1C-8D87-70AD44A75EA7}"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Newspaper"/>
        </a:ext>
      </dgm:extLst>
    </dgm:pt>
    <dgm:pt modelId="{12F4F1FC-44B7-4854-93FD-161C74D1144F}" type="pres">
      <dgm:prSet presAssocID="{36E33A1E-0B58-4D1C-8D87-70AD44A75EA7}" presName="spaceRect" presStyleCnt="0"/>
      <dgm:spPr/>
    </dgm:pt>
    <dgm:pt modelId="{8B2EC037-9C16-464F-80C1-E0A58C78030E}" type="pres">
      <dgm:prSet presAssocID="{36E33A1E-0B58-4D1C-8D87-70AD44A75EA7}" presName="parTx" presStyleLbl="revTx" presStyleIdx="3" presStyleCnt="5">
        <dgm:presLayoutVars>
          <dgm:chMax val="0"/>
          <dgm:chPref val="0"/>
        </dgm:presLayoutVars>
      </dgm:prSet>
      <dgm:spPr/>
    </dgm:pt>
    <dgm:pt modelId="{FFADFC58-5197-4A48-A9C7-6C3591ED151A}" type="pres">
      <dgm:prSet presAssocID="{E36E7DD3-B2CA-4BEC-9B21-3512BE2987A8}" presName="sibTrans" presStyleCnt="0"/>
      <dgm:spPr/>
    </dgm:pt>
    <dgm:pt modelId="{089BA09F-1A23-46B7-BC0C-F4F3DB79D755}" type="pres">
      <dgm:prSet presAssocID="{2D133AAB-7C6C-4CC7-A2D9-479FFC5E23CB}" presName="compNode" presStyleCnt="0"/>
      <dgm:spPr/>
    </dgm:pt>
    <dgm:pt modelId="{4CF625C0-622F-4406-AC49-359CE526E3A9}" type="pres">
      <dgm:prSet presAssocID="{2D133AAB-7C6C-4CC7-A2D9-479FFC5E23CB}" presName="bgRect" presStyleLbl="bgShp" presStyleIdx="4" presStyleCnt="5"/>
      <dgm:spPr>
        <a:solidFill>
          <a:srgbClr val="92D050"/>
        </a:solidFill>
      </dgm:spPr>
    </dgm:pt>
    <dgm:pt modelId="{44E190D8-CA59-4CB5-886D-9BF3B275618A}" type="pres">
      <dgm:prSet presAssocID="{2D133AAB-7C6C-4CC7-A2D9-479FFC5E23CB}"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Thought bubble"/>
        </a:ext>
      </dgm:extLst>
    </dgm:pt>
    <dgm:pt modelId="{B726961A-F7E5-4251-971D-1C1176B8EA3A}" type="pres">
      <dgm:prSet presAssocID="{2D133AAB-7C6C-4CC7-A2D9-479FFC5E23CB}" presName="spaceRect" presStyleCnt="0"/>
      <dgm:spPr/>
    </dgm:pt>
    <dgm:pt modelId="{B8FA2792-FA02-4D13-AFCB-9296B3C92202}" type="pres">
      <dgm:prSet presAssocID="{2D133AAB-7C6C-4CC7-A2D9-479FFC5E23CB}" presName="parTx" presStyleLbl="revTx" presStyleIdx="4" presStyleCnt="5">
        <dgm:presLayoutVars>
          <dgm:chMax val="0"/>
          <dgm:chPref val="0"/>
        </dgm:presLayoutVars>
      </dgm:prSet>
      <dgm:spPr/>
    </dgm:pt>
  </dgm:ptLst>
  <dgm:cxnLst>
    <dgm:cxn modelId="{2B97960B-E2BA-422B-8D9C-A25EC9274AA9}" srcId="{CCDB3689-A180-4533-84E0-AD36A61A935C}" destId="{2D133AAB-7C6C-4CC7-A2D9-479FFC5E23CB}" srcOrd="4" destOrd="0" parTransId="{09A37216-86C5-4795-990F-EC4C310BC3D5}" sibTransId="{6D0D4ED8-E641-4768-8B71-74EDC6F29997}"/>
    <dgm:cxn modelId="{598D020C-819A-4D61-9190-576D5068BB01}" type="presOf" srcId="{2D133AAB-7C6C-4CC7-A2D9-479FFC5E23CB}" destId="{B8FA2792-FA02-4D13-AFCB-9296B3C92202}" srcOrd="0" destOrd="0" presId="urn:microsoft.com/office/officeart/2018/2/layout/IconVerticalSolidList"/>
    <dgm:cxn modelId="{DAFACA22-BEBB-4549-9177-18AA3A49D164}" type="presOf" srcId="{7607AB11-734D-4DD8-8B9F-C13B7B28D5C8}" destId="{8685B2A2-1D30-4969-9675-A8443A53BB15}" srcOrd="0" destOrd="0" presId="urn:microsoft.com/office/officeart/2018/2/layout/IconVerticalSolidList"/>
    <dgm:cxn modelId="{444CF648-6558-4F43-8949-E727253FB33B}" type="presOf" srcId="{36E33A1E-0B58-4D1C-8D87-70AD44A75EA7}" destId="{8B2EC037-9C16-464F-80C1-E0A58C78030E}" srcOrd="0" destOrd="0" presId="urn:microsoft.com/office/officeart/2018/2/layout/IconVerticalSolidList"/>
    <dgm:cxn modelId="{53B7DA89-AB08-42E8-AA16-A59B9D59EA0A}" type="presOf" srcId="{827D6FA7-B5F4-4A29-9E49-305DD7BF6521}" destId="{C6E55861-FD0E-45C0-BD1F-177C5E4AC9B6}" srcOrd="0" destOrd="0" presId="urn:microsoft.com/office/officeart/2018/2/layout/IconVerticalSolidList"/>
    <dgm:cxn modelId="{A698689C-5ED7-499F-8971-C1720B18B94F}" type="presOf" srcId="{CCDB3689-A180-4533-84E0-AD36A61A935C}" destId="{2C2F4CEF-ED72-42E3-B427-F4A321B1D0C4}" srcOrd="0" destOrd="0" presId="urn:microsoft.com/office/officeart/2018/2/layout/IconVerticalSolidList"/>
    <dgm:cxn modelId="{5C64179E-2092-4C27-B42B-CECB636447BB}" srcId="{CCDB3689-A180-4533-84E0-AD36A61A935C}" destId="{BB378D46-2C59-46C9-95EC-C9A5AB7CC84A}" srcOrd="0" destOrd="0" parTransId="{CF82B4AA-E38D-4E88-A68D-1F5CCCC14C71}" sibTransId="{435F35F4-8608-48F7-B571-65CDEBC75890}"/>
    <dgm:cxn modelId="{3B6A3BA3-612E-4FA1-99EC-1D48FB0A4339}" srcId="{CCDB3689-A180-4533-84E0-AD36A61A935C}" destId="{36E33A1E-0B58-4D1C-8D87-70AD44A75EA7}" srcOrd="3" destOrd="0" parTransId="{E2499C4F-A618-4A52-9A60-B55DCA042E08}" sibTransId="{E36E7DD3-B2CA-4BEC-9B21-3512BE2987A8}"/>
    <dgm:cxn modelId="{572259B5-577E-4744-95A2-0C8737C8EFF9}" type="presOf" srcId="{BB378D46-2C59-46C9-95EC-C9A5AB7CC84A}" destId="{9AFC6E59-5BAD-41D3-9B26-91629B5EEC92}" srcOrd="0" destOrd="0" presId="urn:microsoft.com/office/officeart/2018/2/layout/IconVerticalSolidList"/>
    <dgm:cxn modelId="{237D38B9-CCBD-44DA-864F-8747D707BFB9}" srcId="{CCDB3689-A180-4533-84E0-AD36A61A935C}" destId="{7607AB11-734D-4DD8-8B9F-C13B7B28D5C8}" srcOrd="2" destOrd="0" parTransId="{22ED5E6F-3EB3-4F52-BF00-24C9C61541AC}" sibTransId="{8BE19F32-A6D3-4A20-B59A-8A45A7D4DF31}"/>
    <dgm:cxn modelId="{72562BF5-446C-4F81-A15E-247126027FDB}" srcId="{CCDB3689-A180-4533-84E0-AD36A61A935C}" destId="{827D6FA7-B5F4-4A29-9E49-305DD7BF6521}" srcOrd="1" destOrd="0" parTransId="{D82A92C6-9F00-49D7-A5AC-04C4795B15B8}" sibTransId="{69184129-71EC-4B33-9A27-8D5CB56FE127}"/>
    <dgm:cxn modelId="{F0362AEA-EAB4-4FC5-9F85-AC67DBE4DBD7}" type="presParOf" srcId="{2C2F4CEF-ED72-42E3-B427-F4A321B1D0C4}" destId="{41D28EFF-99BA-4C60-A70A-4C38AF4BEFF6}" srcOrd="0" destOrd="0" presId="urn:microsoft.com/office/officeart/2018/2/layout/IconVerticalSolidList"/>
    <dgm:cxn modelId="{D2164B7C-74E7-4A17-AE32-A80B92352DC5}" type="presParOf" srcId="{41D28EFF-99BA-4C60-A70A-4C38AF4BEFF6}" destId="{80F189F7-E500-49F8-A22B-B0AD104DF894}" srcOrd="0" destOrd="0" presId="urn:microsoft.com/office/officeart/2018/2/layout/IconVerticalSolidList"/>
    <dgm:cxn modelId="{EB0D5F7D-EBE3-4713-9B74-8767B7AC7C27}" type="presParOf" srcId="{41D28EFF-99BA-4C60-A70A-4C38AF4BEFF6}" destId="{B24F3FAA-D168-4224-8E49-0AA9F286FFBC}" srcOrd="1" destOrd="0" presId="urn:microsoft.com/office/officeart/2018/2/layout/IconVerticalSolidList"/>
    <dgm:cxn modelId="{7A890A09-833C-4AF3-9AA9-C8F30591A1CD}" type="presParOf" srcId="{41D28EFF-99BA-4C60-A70A-4C38AF4BEFF6}" destId="{E73E6184-BC7D-405B-ADE9-A664C8DEAA52}" srcOrd="2" destOrd="0" presId="urn:microsoft.com/office/officeart/2018/2/layout/IconVerticalSolidList"/>
    <dgm:cxn modelId="{D9A3B998-B8E7-4DAD-B326-6F977A294048}" type="presParOf" srcId="{41D28EFF-99BA-4C60-A70A-4C38AF4BEFF6}" destId="{9AFC6E59-5BAD-41D3-9B26-91629B5EEC92}" srcOrd="3" destOrd="0" presId="urn:microsoft.com/office/officeart/2018/2/layout/IconVerticalSolidList"/>
    <dgm:cxn modelId="{0004059F-736A-4F69-BAA0-7CA98752B00E}" type="presParOf" srcId="{2C2F4CEF-ED72-42E3-B427-F4A321B1D0C4}" destId="{3E75069A-54B1-4B7A-B1BE-54824E297BF7}" srcOrd="1" destOrd="0" presId="urn:microsoft.com/office/officeart/2018/2/layout/IconVerticalSolidList"/>
    <dgm:cxn modelId="{11367716-1937-4685-AC3C-9E832B426171}" type="presParOf" srcId="{2C2F4CEF-ED72-42E3-B427-F4A321B1D0C4}" destId="{D63461F2-65CE-4012-9066-FB7C934D0577}" srcOrd="2" destOrd="0" presId="urn:microsoft.com/office/officeart/2018/2/layout/IconVerticalSolidList"/>
    <dgm:cxn modelId="{051C2665-C38D-49AA-80F5-AA090D6FE2FC}" type="presParOf" srcId="{D63461F2-65CE-4012-9066-FB7C934D0577}" destId="{E736DE0F-BF91-470A-AA9C-0AA3B35E5D45}" srcOrd="0" destOrd="0" presId="urn:microsoft.com/office/officeart/2018/2/layout/IconVerticalSolidList"/>
    <dgm:cxn modelId="{66ED31A6-C9B1-4D8C-9652-F612ECB54291}" type="presParOf" srcId="{D63461F2-65CE-4012-9066-FB7C934D0577}" destId="{E80BCFE8-435E-45FA-911C-733F40F9F67C}" srcOrd="1" destOrd="0" presId="urn:microsoft.com/office/officeart/2018/2/layout/IconVerticalSolidList"/>
    <dgm:cxn modelId="{E61D3F8D-6283-4A6B-BB89-D8849DE99BE2}" type="presParOf" srcId="{D63461F2-65CE-4012-9066-FB7C934D0577}" destId="{C2B20649-DEFC-46AB-B3D7-17BCD79EFAA8}" srcOrd="2" destOrd="0" presId="urn:microsoft.com/office/officeart/2018/2/layout/IconVerticalSolidList"/>
    <dgm:cxn modelId="{38ED9D67-403D-44F9-80C9-1258143B5B9F}" type="presParOf" srcId="{D63461F2-65CE-4012-9066-FB7C934D0577}" destId="{C6E55861-FD0E-45C0-BD1F-177C5E4AC9B6}" srcOrd="3" destOrd="0" presId="urn:microsoft.com/office/officeart/2018/2/layout/IconVerticalSolidList"/>
    <dgm:cxn modelId="{12C6E1D7-77C0-4C8B-BA54-2B63F59EF3EF}" type="presParOf" srcId="{2C2F4CEF-ED72-42E3-B427-F4A321B1D0C4}" destId="{9DD4C393-E11A-4F85-A6B4-4C383A6B3C89}" srcOrd="3" destOrd="0" presId="urn:microsoft.com/office/officeart/2018/2/layout/IconVerticalSolidList"/>
    <dgm:cxn modelId="{35227793-95D1-403F-BF9F-5B3B3B1DEF58}" type="presParOf" srcId="{2C2F4CEF-ED72-42E3-B427-F4A321B1D0C4}" destId="{9F08F01B-29B8-4284-9242-6BBDD85001FA}" srcOrd="4" destOrd="0" presId="urn:microsoft.com/office/officeart/2018/2/layout/IconVerticalSolidList"/>
    <dgm:cxn modelId="{26FE6B04-EFD7-4A53-B8A7-E5C6D63774AA}" type="presParOf" srcId="{9F08F01B-29B8-4284-9242-6BBDD85001FA}" destId="{1DB44834-89E7-4282-8096-5B496B04BE6F}" srcOrd="0" destOrd="0" presId="urn:microsoft.com/office/officeart/2018/2/layout/IconVerticalSolidList"/>
    <dgm:cxn modelId="{D73A1D9B-1991-40C9-ADC2-5E2275B12785}" type="presParOf" srcId="{9F08F01B-29B8-4284-9242-6BBDD85001FA}" destId="{C96F642E-E8BE-4F4B-BE4E-2052D66B73B8}" srcOrd="1" destOrd="0" presId="urn:microsoft.com/office/officeart/2018/2/layout/IconVerticalSolidList"/>
    <dgm:cxn modelId="{0B226277-3FAB-4B98-91CE-E6BB654FE79F}" type="presParOf" srcId="{9F08F01B-29B8-4284-9242-6BBDD85001FA}" destId="{4823DFA4-EB6C-4BE4-8693-3AD4B60E5023}" srcOrd="2" destOrd="0" presId="urn:microsoft.com/office/officeart/2018/2/layout/IconVerticalSolidList"/>
    <dgm:cxn modelId="{CA4EDEBD-E016-400B-AA0F-6532BD43505D}" type="presParOf" srcId="{9F08F01B-29B8-4284-9242-6BBDD85001FA}" destId="{8685B2A2-1D30-4969-9675-A8443A53BB15}" srcOrd="3" destOrd="0" presId="urn:microsoft.com/office/officeart/2018/2/layout/IconVerticalSolidList"/>
    <dgm:cxn modelId="{3B16F302-D4C7-49F7-87E8-38F439C02FBF}" type="presParOf" srcId="{2C2F4CEF-ED72-42E3-B427-F4A321B1D0C4}" destId="{010BAE99-422C-4D7C-B181-3B1AA262AB46}" srcOrd="5" destOrd="0" presId="urn:microsoft.com/office/officeart/2018/2/layout/IconVerticalSolidList"/>
    <dgm:cxn modelId="{691C6735-20A7-4AE9-B3A2-62BA7B85AEF4}" type="presParOf" srcId="{2C2F4CEF-ED72-42E3-B427-F4A321B1D0C4}" destId="{4B473B09-01A0-44A8-9D82-E5288C8C6434}" srcOrd="6" destOrd="0" presId="urn:microsoft.com/office/officeart/2018/2/layout/IconVerticalSolidList"/>
    <dgm:cxn modelId="{3D40AE2C-250D-4B1B-A5E3-4243A70A8717}" type="presParOf" srcId="{4B473B09-01A0-44A8-9D82-E5288C8C6434}" destId="{5FA97F41-74B5-4A55-9896-F84048AD0CC7}" srcOrd="0" destOrd="0" presId="urn:microsoft.com/office/officeart/2018/2/layout/IconVerticalSolidList"/>
    <dgm:cxn modelId="{950C1544-D726-4BC3-93E0-9892FD0D61E7}" type="presParOf" srcId="{4B473B09-01A0-44A8-9D82-E5288C8C6434}" destId="{C411BEB7-8AAA-4298-A144-E19BD894633C}" srcOrd="1" destOrd="0" presId="urn:microsoft.com/office/officeart/2018/2/layout/IconVerticalSolidList"/>
    <dgm:cxn modelId="{50833D60-591B-4C74-B265-A667A49BFB3C}" type="presParOf" srcId="{4B473B09-01A0-44A8-9D82-E5288C8C6434}" destId="{12F4F1FC-44B7-4854-93FD-161C74D1144F}" srcOrd="2" destOrd="0" presId="urn:microsoft.com/office/officeart/2018/2/layout/IconVerticalSolidList"/>
    <dgm:cxn modelId="{AFECEBE1-3A1E-4D9F-A094-410B699118D8}" type="presParOf" srcId="{4B473B09-01A0-44A8-9D82-E5288C8C6434}" destId="{8B2EC037-9C16-464F-80C1-E0A58C78030E}" srcOrd="3" destOrd="0" presId="urn:microsoft.com/office/officeart/2018/2/layout/IconVerticalSolidList"/>
    <dgm:cxn modelId="{B1B021F2-46E6-46AC-B6F5-D7E54329C524}" type="presParOf" srcId="{2C2F4CEF-ED72-42E3-B427-F4A321B1D0C4}" destId="{FFADFC58-5197-4A48-A9C7-6C3591ED151A}" srcOrd="7" destOrd="0" presId="urn:microsoft.com/office/officeart/2018/2/layout/IconVerticalSolidList"/>
    <dgm:cxn modelId="{155EAEDD-7BC7-4779-B862-6DABE7D57620}" type="presParOf" srcId="{2C2F4CEF-ED72-42E3-B427-F4A321B1D0C4}" destId="{089BA09F-1A23-46B7-BC0C-F4F3DB79D755}" srcOrd="8" destOrd="0" presId="urn:microsoft.com/office/officeart/2018/2/layout/IconVerticalSolidList"/>
    <dgm:cxn modelId="{81F6003F-9B74-4780-A581-B88CB06B6018}" type="presParOf" srcId="{089BA09F-1A23-46B7-BC0C-F4F3DB79D755}" destId="{4CF625C0-622F-4406-AC49-359CE526E3A9}" srcOrd="0" destOrd="0" presId="urn:microsoft.com/office/officeart/2018/2/layout/IconVerticalSolidList"/>
    <dgm:cxn modelId="{278D11B3-712E-4846-85BA-4FE6E9EB1EDE}" type="presParOf" srcId="{089BA09F-1A23-46B7-BC0C-F4F3DB79D755}" destId="{44E190D8-CA59-4CB5-886D-9BF3B275618A}" srcOrd="1" destOrd="0" presId="urn:microsoft.com/office/officeart/2018/2/layout/IconVerticalSolidList"/>
    <dgm:cxn modelId="{BD2BE50C-1C49-465F-AAB9-3DF218878C21}" type="presParOf" srcId="{089BA09F-1A23-46B7-BC0C-F4F3DB79D755}" destId="{B726961A-F7E5-4251-971D-1C1176B8EA3A}" srcOrd="2" destOrd="0" presId="urn:microsoft.com/office/officeart/2018/2/layout/IconVerticalSolidList"/>
    <dgm:cxn modelId="{6AD593A7-4A01-40CB-AB12-920A931FAA2E}" type="presParOf" srcId="{089BA09F-1A23-46B7-BC0C-F4F3DB79D755}" destId="{B8FA2792-FA02-4D13-AFCB-9296B3C9220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F189F7-E500-49F8-A22B-B0AD104DF894}">
      <dsp:nvSpPr>
        <dsp:cNvPr id="0" name=""/>
        <dsp:cNvSpPr/>
      </dsp:nvSpPr>
      <dsp:spPr>
        <a:xfrm>
          <a:off x="0" y="0"/>
          <a:ext cx="7075630" cy="747723"/>
        </a:xfrm>
        <a:prstGeom prst="roundRect">
          <a:avLst>
            <a:gd name="adj" fmla="val 10000"/>
          </a:avLst>
        </a:prstGeom>
        <a:solidFill>
          <a:srgbClr val="92D050"/>
        </a:solidFill>
        <a:ln>
          <a:noFill/>
        </a:ln>
        <a:effectLst/>
      </dsp:spPr>
      <dsp:style>
        <a:lnRef idx="0">
          <a:scrgbClr r="0" g="0" b="0"/>
        </a:lnRef>
        <a:fillRef idx="1">
          <a:scrgbClr r="0" g="0" b="0"/>
        </a:fillRef>
        <a:effectRef idx="0">
          <a:scrgbClr r="0" g="0" b="0"/>
        </a:effectRef>
        <a:fontRef idx="minor"/>
      </dsp:style>
    </dsp:sp>
    <dsp:sp modelId="{B24F3FAA-D168-4224-8E49-0AA9F286FFBC}">
      <dsp:nvSpPr>
        <dsp:cNvPr id="0" name=""/>
        <dsp:cNvSpPr/>
      </dsp:nvSpPr>
      <dsp:spPr>
        <a:xfrm>
          <a:off x="226186" y="171748"/>
          <a:ext cx="411247" cy="41124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FC6E59-5BAD-41D3-9B26-91629B5EEC92}">
      <dsp:nvSpPr>
        <dsp:cNvPr id="0" name=""/>
        <dsp:cNvSpPr/>
      </dsp:nvSpPr>
      <dsp:spPr>
        <a:xfrm>
          <a:off x="863620" y="3510"/>
          <a:ext cx="6212009" cy="7477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134" tIns="79134" rIns="79134" bIns="79134" numCol="1" spcCol="1270" anchor="ctr" anchorCtr="0">
          <a:noAutofit/>
        </a:bodyPr>
        <a:lstStyle/>
        <a:p>
          <a:pPr marL="0" lvl="0" indent="0" algn="l" defTabSz="844550">
            <a:lnSpc>
              <a:spcPct val="100000"/>
            </a:lnSpc>
            <a:spcBef>
              <a:spcPct val="0"/>
            </a:spcBef>
            <a:spcAft>
              <a:spcPct val="35000"/>
            </a:spcAft>
            <a:buNone/>
          </a:pPr>
          <a:r>
            <a:rPr lang="en-US" sz="1900" b="1" kern="1200">
              <a:latin typeface="Arial"/>
              <a:cs typeface="Arial"/>
            </a:rPr>
            <a:t>Introduction</a:t>
          </a:r>
        </a:p>
      </dsp:txBody>
      <dsp:txXfrm>
        <a:off x="863620" y="3510"/>
        <a:ext cx="6212009" cy="747723"/>
      </dsp:txXfrm>
    </dsp:sp>
    <dsp:sp modelId="{E736DE0F-BF91-470A-AA9C-0AA3B35E5D45}">
      <dsp:nvSpPr>
        <dsp:cNvPr id="0" name=""/>
        <dsp:cNvSpPr/>
      </dsp:nvSpPr>
      <dsp:spPr>
        <a:xfrm>
          <a:off x="0" y="938164"/>
          <a:ext cx="7075630" cy="747723"/>
        </a:xfrm>
        <a:prstGeom prst="roundRect">
          <a:avLst>
            <a:gd name="adj" fmla="val 10000"/>
          </a:avLst>
        </a:prstGeom>
        <a:solidFill>
          <a:srgbClr val="92D050"/>
        </a:solidFill>
        <a:ln>
          <a:noFill/>
        </a:ln>
        <a:effectLst/>
      </dsp:spPr>
      <dsp:style>
        <a:lnRef idx="0">
          <a:scrgbClr r="0" g="0" b="0"/>
        </a:lnRef>
        <a:fillRef idx="1">
          <a:scrgbClr r="0" g="0" b="0"/>
        </a:fillRef>
        <a:effectRef idx="0">
          <a:scrgbClr r="0" g="0" b="0"/>
        </a:effectRef>
        <a:fontRef idx="minor"/>
      </dsp:style>
    </dsp:sp>
    <dsp:sp modelId="{E80BCFE8-435E-45FA-911C-733F40F9F67C}">
      <dsp:nvSpPr>
        <dsp:cNvPr id="0" name=""/>
        <dsp:cNvSpPr/>
      </dsp:nvSpPr>
      <dsp:spPr>
        <a:xfrm>
          <a:off x="226186" y="1106402"/>
          <a:ext cx="411247" cy="41124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E55861-FD0E-45C0-BD1F-177C5E4AC9B6}">
      <dsp:nvSpPr>
        <dsp:cNvPr id="0" name=""/>
        <dsp:cNvSpPr/>
      </dsp:nvSpPr>
      <dsp:spPr>
        <a:xfrm>
          <a:off x="863620" y="938164"/>
          <a:ext cx="6212009" cy="7477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134" tIns="79134" rIns="79134" bIns="79134" numCol="1" spcCol="1270" anchor="ctr" anchorCtr="0">
          <a:noAutofit/>
        </a:bodyPr>
        <a:lstStyle/>
        <a:p>
          <a:pPr marL="0" lvl="0" indent="0" algn="l" defTabSz="844550">
            <a:lnSpc>
              <a:spcPct val="100000"/>
            </a:lnSpc>
            <a:spcBef>
              <a:spcPct val="0"/>
            </a:spcBef>
            <a:spcAft>
              <a:spcPct val="35000"/>
            </a:spcAft>
            <a:buNone/>
          </a:pPr>
          <a:r>
            <a:rPr lang="en-US" sz="1900" b="1" kern="1200">
              <a:latin typeface="Arial"/>
              <a:cs typeface="Arial"/>
            </a:rPr>
            <a:t>Setting the Table</a:t>
          </a:r>
        </a:p>
      </dsp:txBody>
      <dsp:txXfrm>
        <a:off x="863620" y="938164"/>
        <a:ext cx="6212009" cy="747723"/>
      </dsp:txXfrm>
    </dsp:sp>
    <dsp:sp modelId="{1DB44834-89E7-4282-8096-5B496B04BE6F}">
      <dsp:nvSpPr>
        <dsp:cNvPr id="0" name=""/>
        <dsp:cNvSpPr/>
      </dsp:nvSpPr>
      <dsp:spPr>
        <a:xfrm>
          <a:off x="0" y="1872819"/>
          <a:ext cx="7075630" cy="747723"/>
        </a:xfrm>
        <a:prstGeom prst="roundRect">
          <a:avLst>
            <a:gd name="adj" fmla="val 10000"/>
          </a:avLst>
        </a:prstGeom>
        <a:solidFill>
          <a:srgbClr val="92D050"/>
        </a:solidFill>
        <a:ln>
          <a:noFill/>
        </a:ln>
        <a:effectLst/>
      </dsp:spPr>
      <dsp:style>
        <a:lnRef idx="0">
          <a:scrgbClr r="0" g="0" b="0"/>
        </a:lnRef>
        <a:fillRef idx="1">
          <a:scrgbClr r="0" g="0" b="0"/>
        </a:fillRef>
        <a:effectRef idx="0">
          <a:scrgbClr r="0" g="0" b="0"/>
        </a:effectRef>
        <a:fontRef idx="minor"/>
      </dsp:style>
    </dsp:sp>
    <dsp:sp modelId="{C96F642E-E8BE-4F4B-BE4E-2052D66B73B8}">
      <dsp:nvSpPr>
        <dsp:cNvPr id="0" name=""/>
        <dsp:cNvSpPr/>
      </dsp:nvSpPr>
      <dsp:spPr>
        <a:xfrm>
          <a:off x="226186" y="2041057"/>
          <a:ext cx="411247" cy="41124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85B2A2-1D30-4969-9675-A8443A53BB15}">
      <dsp:nvSpPr>
        <dsp:cNvPr id="0" name=""/>
        <dsp:cNvSpPr/>
      </dsp:nvSpPr>
      <dsp:spPr>
        <a:xfrm>
          <a:off x="863620" y="1872819"/>
          <a:ext cx="6212009" cy="7477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134" tIns="79134" rIns="79134" bIns="79134" numCol="1" spcCol="1270" anchor="ctr" anchorCtr="0">
          <a:noAutofit/>
        </a:bodyPr>
        <a:lstStyle/>
        <a:p>
          <a:pPr marL="0" lvl="0" indent="0" algn="l" defTabSz="844550" rtl="0">
            <a:lnSpc>
              <a:spcPct val="100000"/>
            </a:lnSpc>
            <a:spcBef>
              <a:spcPct val="0"/>
            </a:spcBef>
            <a:spcAft>
              <a:spcPct val="35000"/>
            </a:spcAft>
            <a:buNone/>
          </a:pPr>
          <a:r>
            <a:rPr lang="en-US" sz="1900" b="1" kern="1200">
              <a:latin typeface="Arial"/>
              <a:cs typeface="Arial"/>
            </a:rPr>
            <a:t>Defining your quality of your data</a:t>
          </a:r>
          <a:endParaRPr lang="en-US" sz="1900" kern="1200"/>
        </a:p>
      </dsp:txBody>
      <dsp:txXfrm>
        <a:off x="863620" y="1872819"/>
        <a:ext cx="6212009" cy="747723"/>
      </dsp:txXfrm>
    </dsp:sp>
    <dsp:sp modelId="{5FA97F41-74B5-4A55-9896-F84048AD0CC7}">
      <dsp:nvSpPr>
        <dsp:cNvPr id="0" name=""/>
        <dsp:cNvSpPr/>
      </dsp:nvSpPr>
      <dsp:spPr>
        <a:xfrm>
          <a:off x="0" y="2807473"/>
          <a:ext cx="7075630" cy="747723"/>
        </a:xfrm>
        <a:prstGeom prst="roundRect">
          <a:avLst>
            <a:gd name="adj" fmla="val 10000"/>
          </a:avLst>
        </a:prstGeom>
        <a:solidFill>
          <a:srgbClr val="92D050"/>
        </a:solidFill>
        <a:ln>
          <a:noFill/>
        </a:ln>
        <a:effectLst/>
      </dsp:spPr>
      <dsp:style>
        <a:lnRef idx="0">
          <a:scrgbClr r="0" g="0" b="0"/>
        </a:lnRef>
        <a:fillRef idx="1">
          <a:scrgbClr r="0" g="0" b="0"/>
        </a:fillRef>
        <a:effectRef idx="0">
          <a:scrgbClr r="0" g="0" b="0"/>
        </a:effectRef>
        <a:fontRef idx="minor"/>
      </dsp:style>
    </dsp:sp>
    <dsp:sp modelId="{C411BEB7-8AAA-4298-A144-E19BD894633C}">
      <dsp:nvSpPr>
        <dsp:cNvPr id="0" name=""/>
        <dsp:cNvSpPr/>
      </dsp:nvSpPr>
      <dsp:spPr>
        <a:xfrm>
          <a:off x="226186" y="2975711"/>
          <a:ext cx="411247" cy="41124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2EC037-9C16-464F-80C1-E0A58C78030E}">
      <dsp:nvSpPr>
        <dsp:cNvPr id="0" name=""/>
        <dsp:cNvSpPr/>
      </dsp:nvSpPr>
      <dsp:spPr>
        <a:xfrm>
          <a:off x="863620" y="2807473"/>
          <a:ext cx="6212009" cy="7477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134" tIns="79134" rIns="79134" bIns="79134" numCol="1" spcCol="1270" anchor="ctr" anchorCtr="0">
          <a:noAutofit/>
        </a:bodyPr>
        <a:lstStyle/>
        <a:p>
          <a:pPr marL="0" lvl="0" indent="0" algn="l" defTabSz="844550" rtl="0">
            <a:lnSpc>
              <a:spcPct val="100000"/>
            </a:lnSpc>
            <a:spcBef>
              <a:spcPct val="0"/>
            </a:spcBef>
            <a:spcAft>
              <a:spcPct val="35000"/>
            </a:spcAft>
            <a:buNone/>
          </a:pPr>
          <a:r>
            <a:rPr lang="en-US" sz="1900" b="1" kern="1200">
              <a:latin typeface="Arial"/>
              <a:cs typeface="Arial"/>
            </a:rPr>
            <a:t>Determining whether to use the data in your capital planning</a:t>
          </a:r>
        </a:p>
      </dsp:txBody>
      <dsp:txXfrm>
        <a:off x="863620" y="2807473"/>
        <a:ext cx="6212009" cy="747723"/>
      </dsp:txXfrm>
    </dsp:sp>
    <dsp:sp modelId="{4CF625C0-622F-4406-AC49-359CE526E3A9}">
      <dsp:nvSpPr>
        <dsp:cNvPr id="0" name=""/>
        <dsp:cNvSpPr/>
      </dsp:nvSpPr>
      <dsp:spPr>
        <a:xfrm>
          <a:off x="0" y="3742128"/>
          <a:ext cx="7075630" cy="747723"/>
        </a:xfrm>
        <a:prstGeom prst="roundRect">
          <a:avLst>
            <a:gd name="adj" fmla="val 10000"/>
          </a:avLst>
        </a:prstGeom>
        <a:solidFill>
          <a:srgbClr val="92D050"/>
        </a:solidFill>
        <a:ln>
          <a:noFill/>
        </a:ln>
        <a:effectLst/>
      </dsp:spPr>
      <dsp:style>
        <a:lnRef idx="0">
          <a:scrgbClr r="0" g="0" b="0"/>
        </a:lnRef>
        <a:fillRef idx="1">
          <a:scrgbClr r="0" g="0" b="0"/>
        </a:fillRef>
        <a:effectRef idx="0">
          <a:scrgbClr r="0" g="0" b="0"/>
        </a:effectRef>
        <a:fontRef idx="minor"/>
      </dsp:style>
    </dsp:sp>
    <dsp:sp modelId="{44E190D8-CA59-4CB5-886D-9BF3B275618A}">
      <dsp:nvSpPr>
        <dsp:cNvPr id="0" name=""/>
        <dsp:cNvSpPr/>
      </dsp:nvSpPr>
      <dsp:spPr>
        <a:xfrm>
          <a:off x="226186" y="3910365"/>
          <a:ext cx="411247" cy="41124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FA2792-FA02-4D13-AFCB-9296B3C92202}">
      <dsp:nvSpPr>
        <dsp:cNvPr id="0" name=""/>
        <dsp:cNvSpPr/>
      </dsp:nvSpPr>
      <dsp:spPr>
        <a:xfrm>
          <a:off x="863620" y="3742128"/>
          <a:ext cx="6212009" cy="7477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134" tIns="79134" rIns="79134" bIns="79134" numCol="1" spcCol="1270" anchor="ctr" anchorCtr="0">
          <a:noAutofit/>
        </a:bodyPr>
        <a:lstStyle/>
        <a:p>
          <a:pPr marL="0" lvl="0" indent="0" algn="l" defTabSz="844550" rtl="0">
            <a:lnSpc>
              <a:spcPct val="100000"/>
            </a:lnSpc>
            <a:spcBef>
              <a:spcPct val="0"/>
            </a:spcBef>
            <a:spcAft>
              <a:spcPct val="35000"/>
            </a:spcAft>
            <a:buNone/>
          </a:pPr>
          <a:r>
            <a:rPr lang="en-US" sz="1900" b="1" kern="1200">
              <a:latin typeface="Arial"/>
              <a:cs typeface="Arial"/>
            </a:rPr>
            <a:t>Determining the best course of action for updating your data</a:t>
          </a:r>
          <a:endParaRPr lang="en-US" sz="1900" kern="1200"/>
        </a:p>
      </dsp:txBody>
      <dsp:txXfrm>
        <a:off x="863620" y="3742128"/>
        <a:ext cx="6212009" cy="74772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F14A1CB-5452-AC70-7D60-1A44C62C56C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D16B759-0F79-F999-E975-D9DBEDB8A51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8B9E520-E069-0742-BD97-ED28BB08EC53}" type="datetimeFigureOut">
              <a:rPr lang="en-US" smtClean="0"/>
              <a:t>4/10/2025</a:t>
            </a:fld>
            <a:endParaRPr lang="en-US"/>
          </a:p>
        </p:txBody>
      </p:sp>
      <p:sp>
        <p:nvSpPr>
          <p:cNvPr id="4" name="Footer Placeholder 3">
            <a:extLst>
              <a:ext uri="{FF2B5EF4-FFF2-40B4-BE49-F238E27FC236}">
                <a16:creationId xmlns:a16="http://schemas.microsoft.com/office/drawing/2014/main" id="{989A7C7E-774B-6207-364F-BAC51DF08FD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99ACE22-8537-7305-26E3-E0E0AF83D50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7B964BE-1CD1-1943-8CAA-B6D417321F15}" type="slidenum">
              <a:rPr lang="en-US" smtClean="0"/>
              <a:t>‹#›</a:t>
            </a:fld>
            <a:endParaRPr lang="en-US"/>
          </a:p>
        </p:txBody>
      </p:sp>
    </p:spTree>
    <p:extLst>
      <p:ext uri="{BB962C8B-B14F-4D97-AF65-F5344CB8AC3E}">
        <p14:creationId xmlns:p14="http://schemas.microsoft.com/office/powerpoint/2010/main" val="42545003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F85F30-A497-F84E-BC49-B57AB2B760AA}" type="datetimeFigureOut">
              <a:rPr lang="en-US" smtClean="0"/>
              <a:t>4/10/2025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7D3E5B-4BED-B24C-9674-6B6454D04561}" type="slidenum">
              <a:rPr lang="en-US" smtClean="0"/>
              <a:t>‹#›</a:t>
            </a:fld>
            <a:endParaRPr lang="en-US"/>
          </a:p>
        </p:txBody>
      </p:sp>
    </p:spTree>
    <p:extLst>
      <p:ext uri="{BB962C8B-B14F-4D97-AF65-F5344CB8AC3E}">
        <p14:creationId xmlns:p14="http://schemas.microsoft.com/office/powerpoint/2010/main" val="676233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What are some considerations beyond risk that impact your organizations decisions over what work to complete?</a:t>
            </a:r>
          </a:p>
          <a:p>
            <a:endParaRPr lang="en-US"/>
          </a:p>
        </p:txBody>
      </p:sp>
      <p:sp>
        <p:nvSpPr>
          <p:cNvPr id="4" name="Slide Number Placeholder 3"/>
          <p:cNvSpPr>
            <a:spLocks noGrp="1"/>
          </p:cNvSpPr>
          <p:nvPr>
            <p:ph type="sldNum" sz="quarter" idx="5"/>
          </p:nvPr>
        </p:nvSpPr>
        <p:spPr/>
        <p:txBody>
          <a:bodyPr/>
          <a:lstStyle/>
          <a:p>
            <a:fld id="{3A9F1081-E2BB-45A9-836D-0A95973A5B26}" type="slidenum">
              <a:rPr lang="en-CA" smtClean="0"/>
              <a:t>9</a:t>
            </a:fld>
            <a:endParaRPr lang="en-CA"/>
          </a:p>
        </p:txBody>
      </p:sp>
    </p:spTree>
    <p:extLst>
      <p:ext uri="{BB962C8B-B14F-4D97-AF65-F5344CB8AC3E}">
        <p14:creationId xmlns:p14="http://schemas.microsoft.com/office/powerpoint/2010/main" val="3103538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75B522-DD5D-A9D9-E18C-C906D800F5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7FC9C7-5815-DFAA-DB06-189E98DD9D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E05C23-170F-BBC8-77C4-A45012D0EF3C}"/>
              </a:ext>
            </a:extLst>
          </p:cNvPr>
          <p:cNvSpPr>
            <a:spLocks noGrp="1"/>
          </p:cNvSpPr>
          <p:nvPr>
            <p:ph type="body" idx="1"/>
          </p:nvPr>
        </p:nvSpPr>
        <p:spPr/>
        <p:txBody>
          <a:bodyPr/>
          <a:lstStyle/>
          <a:p>
            <a:r>
              <a:rPr lang="en-US" sz="1800">
                <a:effectLst/>
                <a:latin typeface="Segoe UI" panose="020B0502040204020203" pitchFamily="34" charset="0"/>
              </a:rPr>
              <a:t>What are some considerations beyond risk that impact your organizations decisions over what work to complete?</a:t>
            </a:r>
          </a:p>
          <a:p>
            <a:endParaRPr lang="en-US"/>
          </a:p>
        </p:txBody>
      </p:sp>
      <p:sp>
        <p:nvSpPr>
          <p:cNvPr id="4" name="Slide Number Placeholder 3">
            <a:extLst>
              <a:ext uri="{FF2B5EF4-FFF2-40B4-BE49-F238E27FC236}">
                <a16:creationId xmlns:a16="http://schemas.microsoft.com/office/drawing/2014/main" id="{75B6F2B3-EE78-3A83-A942-0BB20AF6588D}"/>
              </a:ext>
            </a:extLst>
          </p:cNvPr>
          <p:cNvSpPr>
            <a:spLocks noGrp="1"/>
          </p:cNvSpPr>
          <p:nvPr>
            <p:ph type="sldNum" sz="quarter" idx="5"/>
          </p:nvPr>
        </p:nvSpPr>
        <p:spPr/>
        <p:txBody>
          <a:bodyPr/>
          <a:lstStyle/>
          <a:p>
            <a:fld id="{3A9F1081-E2BB-45A9-836D-0A95973A5B26}" type="slidenum">
              <a:rPr lang="en-CA" smtClean="0"/>
              <a:t>12</a:t>
            </a:fld>
            <a:endParaRPr lang="en-CA"/>
          </a:p>
        </p:txBody>
      </p:sp>
    </p:spTree>
    <p:extLst>
      <p:ext uri="{BB962C8B-B14F-4D97-AF65-F5344CB8AC3E}">
        <p14:creationId xmlns:p14="http://schemas.microsoft.com/office/powerpoint/2010/main" val="42710099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CFB69D3-5632-4285-A209-9DCA67DA668C}"/>
              </a:ext>
            </a:extLst>
          </p:cNvPr>
          <p:cNvSpPr>
            <a:spLocks noGrp="1"/>
          </p:cNvSpPr>
          <p:nvPr>
            <p:ph type="subTitle" idx="1" hasCustomPrompt="1"/>
          </p:nvPr>
        </p:nvSpPr>
        <p:spPr>
          <a:xfrm>
            <a:off x="423230" y="3659785"/>
            <a:ext cx="9091160" cy="578325"/>
          </a:xfrm>
          <a:prstGeom prst="rect">
            <a:avLst/>
          </a:prstGeom>
        </p:spPr>
        <p:txBody>
          <a:bodyPr lIns="0" tIns="0" rIns="0" bIns="0">
            <a:noAutofit/>
          </a:bodyPr>
          <a:lstStyle>
            <a:lvl1pPr marL="0" indent="0" algn="l">
              <a:buNone/>
              <a:defRPr sz="2400"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1">
            <a:extLst>
              <a:ext uri="{FF2B5EF4-FFF2-40B4-BE49-F238E27FC236}">
                <a16:creationId xmlns:a16="http://schemas.microsoft.com/office/drawing/2014/main" id="{494248F2-5264-4601-AA0B-6C092F77F2DD}"/>
              </a:ext>
            </a:extLst>
          </p:cNvPr>
          <p:cNvSpPr>
            <a:spLocks noGrp="1"/>
          </p:cNvSpPr>
          <p:nvPr>
            <p:ph type="ctrTitle" hasCustomPrompt="1"/>
          </p:nvPr>
        </p:nvSpPr>
        <p:spPr>
          <a:xfrm>
            <a:off x="423229" y="1154946"/>
            <a:ext cx="9091161" cy="2504839"/>
          </a:xfrm>
          <a:prstGeom prst="rect">
            <a:avLst/>
          </a:prstGeom>
        </p:spPr>
        <p:txBody>
          <a:bodyPr lIns="0" tIns="0" rIns="0" bIns="0" anchor="b">
            <a:noAutofit/>
          </a:bodyPr>
          <a:lstStyle>
            <a:lvl1pPr algn="l">
              <a:defRPr sz="4500" cap="all" baseline="0"/>
            </a:lvl1pPr>
          </a:lstStyle>
          <a:p>
            <a:r>
              <a:rPr lang="en-US"/>
              <a:t>CLICK TO EDIT MASTER TITLE STYLE</a:t>
            </a:r>
          </a:p>
        </p:txBody>
      </p:sp>
      <p:pic>
        <p:nvPicPr>
          <p:cNvPr id="4" name="Picture 3" descr="A black and red rectangle&#10;&#10;Description automatically generated">
            <a:extLst>
              <a:ext uri="{FF2B5EF4-FFF2-40B4-BE49-F238E27FC236}">
                <a16:creationId xmlns:a16="http://schemas.microsoft.com/office/drawing/2014/main" id="{7303C93A-509F-692E-BEE4-AA3C9E0B11CD}"/>
              </a:ext>
            </a:extLst>
          </p:cNvPr>
          <p:cNvPicPr>
            <a:picLocks noChangeAspect="1"/>
          </p:cNvPicPr>
          <p:nvPr userDrawn="1"/>
        </p:nvPicPr>
        <p:blipFill rotWithShape="1">
          <a:blip r:embed="rId2"/>
          <a:srcRect b="72243"/>
          <a:stretch/>
        </p:blipFill>
        <p:spPr>
          <a:xfrm>
            <a:off x="0" y="-3810"/>
            <a:ext cx="12195810" cy="725170"/>
          </a:xfrm>
          <a:prstGeom prst="rect">
            <a:avLst/>
          </a:prstGeom>
        </p:spPr>
      </p:pic>
      <p:sp>
        <p:nvSpPr>
          <p:cNvPr id="5" name="Rectangle 4">
            <a:extLst>
              <a:ext uri="{FF2B5EF4-FFF2-40B4-BE49-F238E27FC236}">
                <a16:creationId xmlns:a16="http://schemas.microsoft.com/office/drawing/2014/main" id="{FCC158EC-22FA-66D6-CEE0-A40609D63FB4}"/>
              </a:ext>
            </a:extLst>
          </p:cNvPr>
          <p:cNvSpPr>
            <a:spLocks/>
          </p:cNvSpPr>
          <p:nvPr userDrawn="1"/>
        </p:nvSpPr>
        <p:spPr>
          <a:xfrm>
            <a:off x="0" y="5608320"/>
            <a:ext cx="12192000" cy="345440"/>
          </a:xfrm>
          <a:prstGeom prst="rect">
            <a:avLst/>
          </a:prstGeom>
          <a:solidFill>
            <a:srgbClr val="CB20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Picture 8" descr="A black and white logo with red and white text&#10;&#10;Description automatically generated">
            <a:extLst>
              <a:ext uri="{FF2B5EF4-FFF2-40B4-BE49-F238E27FC236}">
                <a16:creationId xmlns:a16="http://schemas.microsoft.com/office/drawing/2014/main" id="{93845851-34A4-02FB-0B7D-CB6213643F60}"/>
              </a:ext>
            </a:extLst>
          </p:cNvPr>
          <p:cNvPicPr>
            <a:picLocks noChangeAspect="1"/>
          </p:cNvPicPr>
          <p:nvPr userDrawn="1"/>
        </p:nvPicPr>
        <p:blipFill>
          <a:blip r:embed="rId3"/>
          <a:srcRect t="28912" b="26872"/>
          <a:stretch/>
        </p:blipFill>
        <p:spPr>
          <a:xfrm>
            <a:off x="9319491" y="6012942"/>
            <a:ext cx="2872509" cy="901330"/>
          </a:xfrm>
          <a:prstGeom prst="rect">
            <a:avLst/>
          </a:prstGeom>
        </p:spPr>
      </p:pic>
      <p:grpSp>
        <p:nvGrpSpPr>
          <p:cNvPr id="10" name="Group 9">
            <a:extLst>
              <a:ext uri="{FF2B5EF4-FFF2-40B4-BE49-F238E27FC236}">
                <a16:creationId xmlns:a16="http://schemas.microsoft.com/office/drawing/2014/main" id="{588CC6FB-3539-0A5B-5534-B19C8AF5D904}"/>
              </a:ext>
            </a:extLst>
          </p:cNvPr>
          <p:cNvGrpSpPr/>
          <p:nvPr userDrawn="1"/>
        </p:nvGrpSpPr>
        <p:grpSpPr>
          <a:xfrm>
            <a:off x="1" y="6164624"/>
            <a:ext cx="7361382" cy="674054"/>
            <a:chOff x="0" y="6029353"/>
            <a:chExt cx="8709891" cy="809325"/>
          </a:xfrm>
        </p:grpSpPr>
        <p:pic>
          <p:nvPicPr>
            <p:cNvPr id="11" name="Picture 4" descr="CANOE Supplier">
              <a:extLst>
                <a:ext uri="{FF2B5EF4-FFF2-40B4-BE49-F238E27FC236}">
                  <a16:creationId xmlns:a16="http://schemas.microsoft.com/office/drawing/2014/main" id="{94851D2F-6D4A-A8E0-3EBF-3AA8FE56CC9A}"/>
                </a:ext>
              </a:extLst>
            </p:cNvPr>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t="6720" b="12967"/>
            <a:stretch/>
          </p:blipFill>
          <p:spPr bwMode="auto">
            <a:xfrm>
              <a:off x="0" y="6135058"/>
              <a:ext cx="2094942" cy="67663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10 Benefits Of Formative Assessments | Edsembli">
              <a:extLst>
                <a:ext uri="{FF2B5EF4-FFF2-40B4-BE49-F238E27FC236}">
                  <a16:creationId xmlns:a16="http://schemas.microsoft.com/office/drawing/2014/main" id="{51368308-B7EC-F77B-00BC-8D42827FC2D8}"/>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094942" y="6135955"/>
              <a:ext cx="2414198" cy="67663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Sourcewell contract ID">
              <a:extLst>
                <a:ext uri="{FF2B5EF4-FFF2-40B4-BE49-F238E27FC236}">
                  <a16:creationId xmlns:a16="http://schemas.microsoft.com/office/drawing/2014/main" id="{BF59DF14-D3AC-9C0A-7E81-6C82DBBEF477}"/>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583032" y="6029353"/>
              <a:ext cx="1245115" cy="80932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SLAM Logo">
              <a:extLst>
                <a:ext uri="{FF2B5EF4-FFF2-40B4-BE49-F238E27FC236}">
                  <a16:creationId xmlns:a16="http://schemas.microsoft.com/office/drawing/2014/main" id="{51C15198-2BCF-F7B6-1702-4527AB17FD35}"/>
                </a:ext>
              </a:extLst>
            </p:cNvPr>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l="10741" t="42578" r="11209" b="17680"/>
            <a:stretch/>
          </p:blipFill>
          <p:spPr bwMode="auto">
            <a:xfrm>
              <a:off x="5902039" y="6104914"/>
              <a:ext cx="2807852" cy="65820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16498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Gallery (8)">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8D869122-E2BC-ED44-681B-43F70BEF81AF}"/>
              </a:ext>
            </a:extLst>
          </p:cNvPr>
          <p:cNvSpPr>
            <a:spLocks noGrp="1"/>
          </p:cNvSpPr>
          <p:nvPr>
            <p:ph type="title" hasCustomPrompt="1"/>
          </p:nvPr>
        </p:nvSpPr>
        <p:spPr>
          <a:xfrm>
            <a:off x="1088136" y="443285"/>
            <a:ext cx="9645790" cy="652054"/>
          </a:xfrm>
          <a:prstGeom prst="rect">
            <a:avLst/>
          </a:prstGeom>
        </p:spPr>
        <p:txBody>
          <a:bodyPr anchor="ctr">
            <a:noAutofit/>
          </a:bodyPr>
          <a:lstStyle>
            <a:lvl1pPr algn="ctr">
              <a:defRPr sz="3600" baseline="0"/>
            </a:lvl1pPr>
          </a:lstStyle>
          <a:p>
            <a:r>
              <a:rPr lang="en-US"/>
              <a:t>EDIT MASTER TITLE</a:t>
            </a:r>
          </a:p>
        </p:txBody>
      </p:sp>
      <p:sp>
        <p:nvSpPr>
          <p:cNvPr id="8" name="Picture Placeholder 23">
            <a:extLst>
              <a:ext uri="{FF2B5EF4-FFF2-40B4-BE49-F238E27FC236}">
                <a16:creationId xmlns:a16="http://schemas.microsoft.com/office/drawing/2014/main" id="{255CBD6C-C281-8722-27D4-3D2CC5788A07}"/>
              </a:ext>
            </a:extLst>
          </p:cNvPr>
          <p:cNvSpPr>
            <a:spLocks noGrp="1"/>
          </p:cNvSpPr>
          <p:nvPr>
            <p:ph type="pic" sz="quarter" idx="13"/>
          </p:nvPr>
        </p:nvSpPr>
        <p:spPr>
          <a:xfrm>
            <a:off x="1090665" y="1124038"/>
            <a:ext cx="2000530" cy="1612167"/>
          </a:xfrm>
          <a:prstGeom prst="rect">
            <a:avLst/>
          </a:prstGeom>
          <a:solidFill>
            <a:schemeClr val="bg2">
              <a:lumMod val="90000"/>
            </a:schemeClr>
          </a:solid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30" name="Text Placeholder 28">
            <a:extLst>
              <a:ext uri="{FF2B5EF4-FFF2-40B4-BE49-F238E27FC236}">
                <a16:creationId xmlns:a16="http://schemas.microsoft.com/office/drawing/2014/main" id="{1CE5D490-4727-FFF1-4BFF-A3DED42ECA3F}"/>
              </a:ext>
            </a:extLst>
          </p:cNvPr>
          <p:cNvSpPr>
            <a:spLocks noGrp="1"/>
          </p:cNvSpPr>
          <p:nvPr>
            <p:ph type="body" sz="quarter" idx="22" hasCustomPrompt="1"/>
          </p:nvPr>
        </p:nvSpPr>
        <p:spPr>
          <a:xfrm>
            <a:off x="1185312" y="2811805"/>
            <a:ext cx="1833441" cy="217186"/>
          </a:xfrm>
          <a:prstGeom prst="rect">
            <a:avLst/>
          </a:prstGeom>
        </p:spPr>
        <p:txBody>
          <a:bodyPr vert="horz" lIns="0" tIns="0" rIns="0" bIns="0" rtlCol="0" anchor="b">
            <a:noAutofit/>
          </a:bodyPr>
          <a:lstStyle>
            <a:lvl1pPr>
              <a:defRPr lang="en-US" sz="1200" spc="20" baseline="0" dirty="0">
                <a:solidFill>
                  <a:schemeClr val="tx1"/>
                </a:solidFill>
                <a:latin typeface="+mn-lt"/>
              </a:defRPr>
            </a:lvl1pPr>
          </a:lstStyle>
          <a:p>
            <a:pPr marL="0" lvl="0" indent="0">
              <a:lnSpc>
                <a:spcPct val="100000"/>
              </a:lnSpc>
              <a:spcBef>
                <a:spcPts val="0"/>
              </a:spcBef>
              <a:buNone/>
            </a:pPr>
            <a:r>
              <a:rPr lang="en-US"/>
              <a:t>Title</a:t>
            </a:r>
          </a:p>
        </p:txBody>
      </p:sp>
      <p:sp>
        <p:nvSpPr>
          <p:cNvPr id="18" name="Picture Placeholder 23">
            <a:extLst>
              <a:ext uri="{FF2B5EF4-FFF2-40B4-BE49-F238E27FC236}">
                <a16:creationId xmlns:a16="http://schemas.microsoft.com/office/drawing/2014/main" id="{53802057-01C6-8655-30FA-091AC26925F4}"/>
              </a:ext>
            </a:extLst>
          </p:cNvPr>
          <p:cNvSpPr>
            <a:spLocks noGrp="1"/>
          </p:cNvSpPr>
          <p:nvPr>
            <p:ph type="pic" sz="quarter" idx="15"/>
          </p:nvPr>
        </p:nvSpPr>
        <p:spPr>
          <a:xfrm>
            <a:off x="3638242" y="1130269"/>
            <a:ext cx="2000530" cy="1612167"/>
          </a:xfrm>
          <a:prstGeom prst="rect">
            <a:avLst/>
          </a:prstGeom>
          <a:solidFill>
            <a:schemeClr val="bg2">
              <a:lumMod val="90000"/>
            </a:schemeClr>
          </a:solid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36" name="Text Placeholder 28">
            <a:extLst>
              <a:ext uri="{FF2B5EF4-FFF2-40B4-BE49-F238E27FC236}">
                <a16:creationId xmlns:a16="http://schemas.microsoft.com/office/drawing/2014/main" id="{890DFA6A-3356-DE98-022D-0DA202FBFD7E}"/>
              </a:ext>
            </a:extLst>
          </p:cNvPr>
          <p:cNvSpPr>
            <a:spLocks noGrp="1"/>
          </p:cNvSpPr>
          <p:nvPr>
            <p:ph type="body" sz="quarter" idx="26" hasCustomPrompt="1"/>
          </p:nvPr>
        </p:nvSpPr>
        <p:spPr>
          <a:xfrm>
            <a:off x="3734201" y="2813922"/>
            <a:ext cx="1833441" cy="217186"/>
          </a:xfrm>
          <a:prstGeom prst="rect">
            <a:avLst/>
          </a:prstGeom>
        </p:spPr>
        <p:txBody>
          <a:bodyPr vert="horz" lIns="0" tIns="0" rIns="0" bIns="0" rtlCol="0" anchor="b">
            <a:noAutofit/>
          </a:bodyPr>
          <a:lstStyle>
            <a:lvl1pPr>
              <a:defRPr lang="en-US" sz="1200" spc="20" baseline="0" dirty="0">
                <a:solidFill>
                  <a:schemeClr val="tx1"/>
                </a:solidFill>
                <a:latin typeface="+mn-lt"/>
              </a:defRPr>
            </a:lvl1pPr>
          </a:lstStyle>
          <a:p>
            <a:pPr marL="0" lvl="0" indent="0">
              <a:lnSpc>
                <a:spcPct val="100000"/>
              </a:lnSpc>
              <a:spcBef>
                <a:spcPts val="0"/>
              </a:spcBef>
              <a:buNone/>
            </a:pPr>
            <a:r>
              <a:rPr lang="en-US"/>
              <a:t>Title</a:t>
            </a:r>
          </a:p>
        </p:txBody>
      </p:sp>
      <p:sp>
        <p:nvSpPr>
          <p:cNvPr id="19" name="Picture Placeholder 23">
            <a:extLst>
              <a:ext uri="{FF2B5EF4-FFF2-40B4-BE49-F238E27FC236}">
                <a16:creationId xmlns:a16="http://schemas.microsoft.com/office/drawing/2014/main" id="{4EB02CDB-488A-8142-CAF9-8E37FFF7C07D}"/>
              </a:ext>
            </a:extLst>
          </p:cNvPr>
          <p:cNvSpPr>
            <a:spLocks noGrp="1"/>
          </p:cNvSpPr>
          <p:nvPr>
            <p:ph type="pic" sz="quarter" idx="16"/>
          </p:nvPr>
        </p:nvSpPr>
        <p:spPr>
          <a:xfrm>
            <a:off x="6185819" y="1136500"/>
            <a:ext cx="2000530" cy="1612167"/>
          </a:xfrm>
          <a:prstGeom prst="rect">
            <a:avLst/>
          </a:prstGeom>
          <a:solidFill>
            <a:schemeClr val="bg2">
              <a:lumMod val="90000"/>
            </a:schemeClr>
          </a:solid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39" name="Text Placeholder 28">
            <a:extLst>
              <a:ext uri="{FF2B5EF4-FFF2-40B4-BE49-F238E27FC236}">
                <a16:creationId xmlns:a16="http://schemas.microsoft.com/office/drawing/2014/main" id="{CC0A1957-087D-BAC8-2FD3-C7879A14D683}"/>
              </a:ext>
            </a:extLst>
          </p:cNvPr>
          <p:cNvSpPr>
            <a:spLocks noGrp="1"/>
          </p:cNvSpPr>
          <p:nvPr>
            <p:ph type="body" sz="quarter" idx="28" hasCustomPrompt="1"/>
          </p:nvPr>
        </p:nvSpPr>
        <p:spPr>
          <a:xfrm>
            <a:off x="6283090" y="2818155"/>
            <a:ext cx="1833441" cy="217186"/>
          </a:xfrm>
          <a:prstGeom prst="rect">
            <a:avLst/>
          </a:prstGeom>
        </p:spPr>
        <p:txBody>
          <a:bodyPr vert="horz" lIns="0" tIns="0" rIns="0" bIns="0" rtlCol="0" anchor="b">
            <a:noAutofit/>
          </a:bodyPr>
          <a:lstStyle>
            <a:lvl1pPr>
              <a:defRPr lang="en-US" sz="1200" spc="20" baseline="0" dirty="0">
                <a:solidFill>
                  <a:schemeClr val="tx1"/>
                </a:solidFill>
                <a:latin typeface="+mn-lt"/>
              </a:defRPr>
            </a:lvl1pPr>
          </a:lstStyle>
          <a:p>
            <a:pPr marL="0" lvl="0" indent="0">
              <a:lnSpc>
                <a:spcPct val="100000"/>
              </a:lnSpc>
              <a:spcBef>
                <a:spcPts val="0"/>
              </a:spcBef>
              <a:buNone/>
            </a:pPr>
            <a:r>
              <a:rPr lang="en-US"/>
              <a:t>Title</a:t>
            </a:r>
          </a:p>
        </p:txBody>
      </p:sp>
      <p:sp>
        <p:nvSpPr>
          <p:cNvPr id="17" name="Picture Placeholder 23">
            <a:extLst>
              <a:ext uri="{FF2B5EF4-FFF2-40B4-BE49-F238E27FC236}">
                <a16:creationId xmlns:a16="http://schemas.microsoft.com/office/drawing/2014/main" id="{C0FA0782-5A43-CA2A-3152-A02B9D5D744A}"/>
              </a:ext>
            </a:extLst>
          </p:cNvPr>
          <p:cNvSpPr>
            <a:spLocks noGrp="1"/>
          </p:cNvSpPr>
          <p:nvPr>
            <p:ph type="pic" sz="quarter" idx="14"/>
          </p:nvPr>
        </p:nvSpPr>
        <p:spPr>
          <a:xfrm>
            <a:off x="8733396" y="1142730"/>
            <a:ext cx="2000530" cy="1612167"/>
          </a:xfrm>
          <a:prstGeom prst="rect">
            <a:avLst/>
          </a:prstGeom>
          <a:solidFill>
            <a:schemeClr val="bg2">
              <a:lumMod val="90000"/>
            </a:schemeClr>
          </a:solid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42" name="Text Placeholder 28">
            <a:extLst>
              <a:ext uri="{FF2B5EF4-FFF2-40B4-BE49-F238E27FC236}">
                <a16:creationId xmlns:a16="http://schemas.microsoft.com/office/drawing/2014/main" id="{8A2E2333-661F-499A-4099-13003D5327DE}"/>
              </a:ext>
            </a:extLst>
          </p:cNvPr>
          <p:cNvSpPr>
            <a:spLocks noGrp="1"/>
          </p:cNvSpPr>
          <p:nvPr>
            <p:ph type="body" sz="quarter" idx="30" hasCustomPrompt="1"/>
          </p:nvPr>
        </p:nvSpPr>
        <p:spPr>
          <a:xfrm>
            <a:off x="8831978" y="2816039"/>
            <a:ext cx="1833441" cy="217186"/>
          </a:xfrm>
          <a:prstGeom prst="rect">
            <a:avLst/>
          </a:prstGeom>
        </p:spPr>
        <p:txBody>
          <a:bodyPr vert="horz" lIns="0" tIns="0" rIns="0" bIns="0" rtlCol="0" anchor="b">
            <a:noAutofit/>
          </a:bodyPr>
          <a:lstStyle>
            <a:lvl1pPr>
              <a:defRPr lang="en-US" sz="1200" spc="20" baseline="0" dirty="0">
                <a:solidFill>
                  <a:schemeClr val="tx1"/>
                </a:solidFill>
                <a:latin typeface="+mn-lt"/>
              </a:defRPr>
            </a:lvl1pPr>
          </a:lstStyle>
          <a:p>
            <a:pPr marL="0" lvl="0" indent="0">
              <a:lnSpc>
                <a:spcPct val="100000"/>
              </a:lnSpc>
              <a:spcBef>
                <a:spcPts val="0"/>
              </a:spcBef>
              <a:buNone/>
            </a:pPr>
            <a:r>
              <a:rPr lang="en-US"/>
              <a:t>Title</a:t>
            </a:r>
          </a:p>
        </p:txBody>
      </p:sp>
      <p:sp>
        <p:nvSpPr>
          <p:cNvPr id="24" name="Picture Placeholder 23">
            <a:extLst>
              <a:ext uri="{FF2B5EF4-FFF2-40B4-BE49-F238E27FC236}">
                <a16:creationId xmlns:a16="http://schemas.microsoft.com/office/drawing/2014/main" id="{BC2B0E64-6036-C50A-4B09-3307E136D0DB}"/>
              </a:ext>
            </a:extLst>
          </p:cNvPr>
          <p:cNvSpPr>
            <a:spLocks noGrp="1"/>
          </p:cNvSpPr>
          <p:nvPr>
            <p:ph type="pic" sz="quarter" idx="17"/>
          </p:nvPr>
        </p:nvSpPr>
        <p:spPr>
          <a:xfrm>
            <a:off x="1090665" y="3694806"/>
            <a:ext cx="2000530" cy="1612167"/>
          </a:xfrm>
          <a:prstGeom prst="rect">
            <a:avLst/>
          </a:prstGeom>
          <a:solidFill>
            <a:schemeClr val="bg2">
              <a:lumMod val="90000"/>
            </a:schemeClr>
          </a:solid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33" name="Text Placeholder 28">
            <a:extLst>
              <a:ext uri="{FF2B5EF4-FFF2-40B4-BE49-F238E27FC236}">
                <a16:creationId xmlns:a16="http://schemas.microsoft.com/office/drawing/2014/main" id="{34A00EE2-7DE2-BF48-E0C1-81C2158B4107}"/>
              </a:ext>
            </a:extLst>
          </p:cNvPr>
          <p:cNvSpPr>
            <a:spLocks noGrp="1"/>
          </p:cNvSpPr>
          <p:nvPr>
            <p:ph type="body" sz="quarter" idx="24" hasCustomPrompt="1"/>
          </p:nvPr>
        </p:nvSpPr>
        <p:spPr>
          <a:xfrm>
            <a:off x="1185312" y="5374549"/>
            <a:ext cx="1833441" cy="217186"/>
          </a:xfrm>
          <a:prstGeom prst="rect">
            <a:avLst/>
          </a:prstGeom>
        </p:spPr>
        <p:txBody>
          <a:bodyPr vert="horz" lIns="0" tIns="0" rIns="0" bIns="0" rtlCol="0" anchor="b">
            <a:noAutofit/>
          </a:bodyPr>
          <a:lstStyle>
            <a:lvl1pPr>
              <a:defRPr lang="en-US" sz="1200" spc="20" baseline="0" dirty="0">
                <a:solidFill>
                  <a:schemeClr val="tx1"/>
                </a:solidFill>
                <a:latin typeface="+mn-lt"/>
              </a:defRPr>
            </a:lvl1pPr>
          </a:lstStyle>
          <a:p>
            <a:pPr marL="0" lvl="0" indent="0">
              <a:lnSpc>
                <a:spcPct val="100000"/>
              </a:lnSpc>
              <a:spcBef>
                <a:spcPts val="0"/>
              </a:spcBef>
              <a:buNone/>
            </a:pPr>
            <a:r>
              <a:rPr lang="en-US"/>
              <a:t>Title</a:t>
            </a:r>
          </a:p>
        </p:txBody>
      </p:sp>
      <p:sp>
        <p:nvSpPr>
          <p:cNvPr id="26" name="Picture Placeholder 23">
            <a:extLst>
              <a:ext uri="{FF2B5EF4-FFF2-40B4-BE49-F238E27FC236}">
                <a16:creationId xmlns:a16="http://schemas.microsoft.com/office/drawing/2014/main" id="{90EE9725-A8CC-5A72-59F1-663EECC9FDF7}"/>
              </a:ext>
            </a:extLst>
          </p:cNvPr>
          <p:cNvSpPr>
            <a:spLocks noGrp="1"/>
          </p:cNvSpPr>
          <p:nvPr>
            <p:ph type="pic" sz="quarter" idx="19"/>
          </p:nvPr>
        </p:nvSpPr>
        <p:spPr>
          <a:xfrm>
            <a:off x="3638242" y="3692494"/>
            <a:ext cx="2000530" cy="1612167"/>
          </a:xfrm>
          <a:prstGeom prst="rect">
            <a:avLst/>
          </a:prstGeom>
          <a:solidFill>
            <a:schemeClr val="bg2">
              <a:lumMod val="90000"/>
            </a:schemeClr>
          </a:solid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45" name="Text Placeholder 28">
            <a:extLst>
              <a:ext uri="{FF2B5EF4-FFF2-40B4-BE49-F238E27FC236}">
                <a16:creationId xmlns:a16="http://schemas.microsoft.com/office/drawing/2014/main" id="{F3B25311-1AE4-31EC-9514-AD4642A2B4F9}"/>
              </a:ext>
            </a:extLst>
          </p:cNvPr>
          <p:cNvSpPr>
            <a:spLocks noGrp="1"/>
          </p:cNvSpPr>
          <p:nvPr>
            <p:ph type="body" sz="quarter" idx="32" hasCustomPrompt="1"/>
          </p:nvPr>
        </p:nvSpPr>
        <p:spPr>
          <a:xfrm>
            <a:off x="3734201" y="5375766"/>
            <a:ext cx="1833441" cy="217186"/>
          </a:xfrm>
          <a:prstGeom prst="rect">
            <a:avLst/>
          </a:prstGeom>
        </p:spPr>
        <p:txBody>
          <a:bodyPr vert="horz" lIns="0" tIns="0" rIns="0" bIns="0" rtlCol="0" anchor="b">
            <a:noAutofit/>
          </a:bodyPr>
          <a:lstStyle>
            <a:lvl1pPr>
              <a:defRPr lang="en-US" sz="1200" spc="20" baseline="0" dirty="0">
                <a:solidFill>
                  <a:schemeClr val="tx1"/>
                </a:solidFill>
                <a:latin typeface="+mn-lt"/>
              </a:defRPr>
            </a:lvl1pPr>
          </a:lstStyle>
          <a:p>
            <a:pPr marL="0" lvl="0" indent="0">
              <a:lnSpc>
                <a:spcPct val="100000"/>
              </a:lnSpc>
              <a:spcBef>
                <a:spcPts val="0"/>
              </a:spcBef>
              <a:buNone/>
            </a:pPr>
            <a:r>
              <a:rPr lang="en-US"/>
              <a:t>Title</a:t>
            </a:r>
          </a:p>
        </p:txBody>
      </p:sp>
      <p:sp>
        <p:nvSpPr>
          <p:cNvPr id="27" name="Picture Placeholder 23">
            <a:extLst>
              <a:ext uri="{FF2B5EF4-FFF2-40B4-BE49-F238E27FC236}">
                <a16:creationId xmlns:a16="http://schemas.microsoft.com/office/drawing/2014/main" id="{EA14E23B-F3B1-C7A2-B03A-1CEABC2E4CF2}"/>
              </a:ext>
            </a:extLst>
          </p:cNvPr>
          <p:cNvSpPr>
            <a:spLocks noGrp="1"/>
          </p:cNvSpPr>
          <p:nvPr>
            <p:ph type="pic" sz="quarter" idx="20"/>
          </p:nvPr>
        </p:nvSpPr>
        <p:spPr>
          <a:xfrm>
            <a:off x="6185819" y="3693650"/>
            <a:ext cx="2000530" cy="1612167"/>
          </a:xfrm>
          <a:prstGeom prst="rect">
            <a:avLst/>
          </a:prstGeom>
          <a:solidFill>
            <a:schemeClr val="bg2">
              <a:lumMod val="90000"/>
            </a:schemeClr>
          </a:solid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48" name="Text Placeholder 28">
            <a:extLst>
              <a:ext uri="{FF2B5EF4-FFF2-40B4-BE49-F238E27FC236}">
                <a16:creationId xmlns:a16="http://schemas.microsoft.com/office/drawing/2014/main" id="{A39619BE-B308-86FC-D02B-5B8AE1C8BF91}"/>
              </a:ext>
            </a:extLst>
          </p:cNvPr>
          <p:cNvSpPr>
            <a:spLocks noGrp="1"/>
          </p:cNvSpPr>
          <p:nvPr>
            <p:ph type="body" sz="quarter" idx="34" hasCustomPrompt="1"/>
          </p:nvPr>
        </p:nvSpPr>
        <p:spPr>
          <a:xfrm>
            <a:off x="6283090" y="5373332"/>
            <a:ext cx="1833441" cy="217186"/>
          </a:xfrm>
          <a:prstGeom prst="rect">
            <a:avLst/>
          </a:prstGeom>
        </p:spPr>
        <p:txBody>
          <a:bodyPr vert="horz" lIns="0" tIns="0" rIns="0" bIns="0" rtlCol="0" anchor="b">
            <a:noAutofit/>
          </a:bodyPr>
          <a:lstStyle>
            <a:lvl1pPr>
              <a:defRPr lang="en-US" sz="1200" spc="20" baseline="0" dirty="0">
                <a:solidFill>
                  <a:schemeClr val="tx1"/>
                </a:solidFill>
                <a:latin typeface="+mn-lt"/>
              </a:defRPr>
            </a:lvl1pPr>
          </a:lstStyle>
          <a:p>
            <a:pPr marL="0" lvl="0" indent="0">
              <a:lnSpc>
                <a:spcPct val="100000"/>
              </a:lnSpc>
              <a:spcBef>
                <a:spcPts val="0"/>
              </a:spcBef>
              <a:buNone/>
            </a:pPr>
            <a:r>
              <a:rPr lang="en-US"/>
              <a:t>Title</a:t>
            </a:r>
          </a:p>
        </p:txBody>
      </p:sp>
      <p:sp>
        <p:nvSpPr>
          <p:cNvPr id="25" name="Picture Placeholder 23">
            <a:extLst>
              <a:ext uri="{FF2B5EF4-FFF2-40B4-BE49-F238E27FC236}">
                <a16:creationId xmlns:a16="http://schemas.microsoft.com/office/drawing/2014/main" id="{D44FC776-875A-9EAD-435C-F5D0F3DF3852}"/>
              </a:ext>
            </a:extLst>
          </p:cNvPr>
          <p:cNvSpPr>
            <a:spLocks noGrp="1"/>
          </p:cNvSpPr>
          <p:nvPr>
            <p:ph type="pic" sz="quarter" idx="18"/>
          </p:nvPr>
        </p:nvSpPr>
        <p:spPr>
          <a:xfrm>
            <a:off x="8733396" y="3695961"/>
            <a:ext cx="2000530" cy="1612167"/>
          </a:xfrm>
          <a:prstGeom prst="rect">
            <a:avLst/>
          </a:prstGeom>
          <a:solidFill>
            <a:schemeClr val="bg2">
              <a:lumMod val="90000"/>
            </a:schemeClr>
          </a:solid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51" name="Text Placeholder 28">
            <a:extLst>
              <a:ext uri="{FF2B5EF4-FFF2-40B4-BE49-F238E27FC236}">
                <a16:creationId xmlns:a16="http://schemas.microsoft.com/office/drawing/2014/main" id="{4AD10861-EBBA-146D-C4EC-C0252F808B53}"/>
              </a:ext>
            </a:extLst>
          </p:cNvPr>
          <p:cNvSpPr>
            <a:spLocks noGrp="1"/>
          </p:cNvSpPr>
          <p:nvPr>
            <p:ph type="body" sz="quarter" idx="36" hasCustomPrompt="1"/>
          </p:nvPr>
        </p:nvSpPr>
        <p:spPr>
          <a:xfrm>
            <a:off x="8831978" y="5376983"/>
            <a:ext cx="1833441" cy="217186"/>
          </a:xfrm>
          <a:prstGeom prst="rect">
            <a:avLst/>
          </a:prstGeom>
        </p:spPr>
        <p:txBody>
          <a:bodyPr vert="horz" lIns="0" tIns="0" rIns="0" bIns="0" rtlCol="0" anchor="b">
            <a:noAutofit/>
          </a:bodyPr>
          <a:lstStyle>
            <a:lvl1pPr>
              <a:defRPr lang="en-US" sz="1200" spc="20" baseline="0" dirty="0">
                <a:solidFill>
                  <a:schemeClr val="tx1"/>
                </a:solidFill>
                <a:latin typeface="+mn-lt"/>
              </a:defRPr>
            </a:lvl1pPr>
          </a:lstStyle>
          <a:p>
            <a:pPr marL="0" lvl="0" indent="0">
              <a:lnSpc>
                <a:spcPct val="100000"/>
              </a:lnSpc>
              <a:spcBef>
                <a:spcPts val="0"/>
              </a:spcBef>
              <a:buNone/>
            </a:pPr>
            <a:r>
              <a:rPr lang="en-US"/>
              <a:t>Title</a:t>
            </a:r>
          </a:p>
        </p:txBody>
      </p:sp>
    </p:spTree>
    <p:extLst>
      <p:ext uri="{BB962C8B-B14F-4D97-AF65-F5344CB8AC3E}">
        <p14:creationId xmlns:p14="http://schemas.microsoft.com/office/powerpoint/2010/main" val="2875107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1" name="Title 21">
            <a:extLst>
              <a:ext uri="{FF2B5EF4-FFF2-40B4-BE49-F238E27FC236}">
                <a16:creationId xmlns:a16="http://schemas.microsoft.com/office/drawing/2014/main" id="{3995F526-330B-DAB7-25A1-EFA47C9C8033}"/>
              </a:ext>
            </a:extLst>
          </p:cNvPr>
          <p:cNvSpPr>
            <a:spLocks noGrp="1"/>
          </p:cNvSpPr>
          <p:nvPr>
            <p:ph type="title" hasCustomPrompt="1"/>
          </p:nvPr>
        </p:nvSpPr>
        <p:spPr>
          <a:xfrm>
            <a:off x="847384" y="783390"/>
            <a:ext cx="5744335" cy="979204"/>
          </a:xfrm>
          <a:prstGeom prst="rect">
            <a:avLst/>
          </a:prstGeom>
        </p:spPr>
        <p:txBody>
          <a:bodyPr lIns="0" tIns="0" rIns="0" bIns="0" anchor="t">
            <a:noAutofit/>
          </a:bodyPr>
          <a:lstStyle>
            <a:lvl1pPr>
              <a:defRPr sz="3600" cap="all" baseline="0"/>
            </a:lvl1pPr>
          </a:lstStyle>
          <a:p>
            <a:r>
              <a:rPr lang="en-US"/>
              <a:t>CLICK TO EDIT MASTER TITLE</a:t>
            </a:r>
          </a:p>
        </p:txBody>
      </p:sp>
      <p:sp>
        <p:nvSpPr>
          <p:cNvPr id="15" name="Text Placeholder 28">
            <a:extLst>
              <a:ext uri="{FF2B5EF4-FFF2-40B4-BE49-F238E27FC236}">
                <a16:creationId xmlns:a16="http://schemas.microsoft.com/office/drawing/2014/main" id="{93B8605C-A60E-DE47-5851-9BF04601C891}"/>
              </a:ext>
            </a:extLst>
          </p:cNvPr>
          <p:cNvSpPr>
            <a:spLocks noGrp="1"/>
          </p:cNvSpPr>
          <p:nvPr>
            <p:ph type="body" sz="quarter" idx="31" hasCustomPrompt="1"/>
          </p:nvPr>
        </p:nvSpPr>
        <p:spPr>
          <a:xfrm>
            <a:off x="852790" y="1762594"/>
            <a:ext cx="5753520" cy="631867"/>
          </a:xfrm>
          <a:prstGeom prst="rect">
            <a:avLst/>
          </a:prstGeom>
        </p:spPr>
        <p:txBody>
          <a:bodyPr lIns="0" tIns="0" rIns="0" bIns="0" anchor="b">
            <a:noAutofit/>
          </a:bodyPr>
          <a:lstStyle>
            <a:lvl1pPr marL="0" indent="0" algn="l">
              <a:lnSpc>
                <a:spcPct val="100000"/>
              </a:lnSpc>
              <a:spcBef>
                <a:spcPts val="0"/>
              </a:spcBef>
              <a:buNone/>
              <a:defRPr lang="en-US" sz="2000" b="1" i="0" kern="1200" cap="all" spc="300" baseline="0" dirty="0">
                <a:solidFill>
                  <a:schemeClr val="tx1"/>
                </a:solidFill>
                <a:latin typeface="+mj-lt"/>
                <a:ea typeface="+mn-ea"/>
                <a:cs typeface="Arial Black" panose="020B0604020202020204" pitchFamily="34" charset="0"/>
              </a:defRPr>
            </a:lvl1pPr>
          </a:lstStyle>
          <a:p>
            <a:r>
              <a:rPr lang="en-US"/>
              <a:t>CLICK TO EDIT MASTER SUBTITLE STYLE</a:t>
            </a:r>
          </a:p>
        </p:txBody>
      </p:sp>
      <p:sp>
        <p:nvSpPr>
          <p:cNvPr id="40" name="Text Placeholder 28">
            <a:extLst>
              <a:ext uri="{FF2B5EF4-FFF2-40B4-BE49-F238E27FC236}">
                <a16:creationId xmlns:a16="http://schemas.microsoft.com/office/drawing/2014/main" id="{7B436DCE-21AD-38E2-5C66-1BA09385112D}"/>
              </a:ext>
            </a:extLst>
          </p:cNvPr>
          <p:cNvSpPr>
            <a:spLocks noGrp="1"/>
          </p:cNvSpPr>
          <p:nvPr>
            <p:ph type="body" sz="quarter" idx="29" hasCustomPrompt="1"/>
          </p:nvPr>
        </p:nvSpPr>
        <p:spPr>
          <a:xfrm>
            <a:off x="851805" y="2451613"/>
            <a:ext cx="5257800" cy="1311566"/>
          </a:xfrm>
          <a:prstGeom prst="rect">
            <a:avLst/>
          </a:prstGeom>
        </p:spPr>
        <p:txBody>
          <a:bodyPr vert="horz" lIns="0" tIns="0" rIns="0" bIns="0" rtlCol="0">
            <a:noAutofit/>
          </a:bodyPr>
          <a:lstStyle>
            <a:lvl1pPr marL="0" indent="0">
              <a:buFont typeface="Arial" panose="020B0604020202020204" pitchFamily="34" charset="0"/>
              <a:buChar char="•"/>
              <a:defRPr lang="en-US" sz="1400" spc="0" baseline="0" dirty="0"/>
            </a:lvl1pPr>
          </a:lstStyle>
          <a:p>
            <a:pPr marL="285750" lvl="0" indent="-285750">
              <a:lnSpc>
                <a:spcPct val="100000"/>
              </a:lnSpc>
              <a:spcBef>
                <a:spcPts val="0"/>
              </a:spcBef>
            </a:pPr>
            <a:r>
              <a:rPr lang="en-US"/>
              <a:t>Second level</a:t>
            </a:r>
          </a:p>
          <a:p>
            <a:pPr marL="285750" lvl="0" indent="-285750">
              <a:lnSpc>
                <a:spcPct val="100000"/>
              </a:lnSpc>
              <a:spcBef>
                <a:spcPts val="0"/>
              </a:spcBef>
            </a:pPr>
            <a:endParaRPr lang="en-US"/>
          </a:p>
        </p:txBody>
      </p:sp>
      <p:sp>
        <p:nvSpPr>
          <p:cNvPr id="20" name="Text Placeholder 28">
            <a:extLst>
              <a:ext uri="{FF2B5EF4-FFF2-40B4-BE49-F238E27FC236}">
                <a16:creationId xmlns:a16="http://schemas.microsoft.com/office/drawing/2014/main" id="{3A8FAFF0-E023-1B32-CC58-E8ABA8632D2E}"/>
              </a:ext>
            </a:extLst>
          </p:cNvPr>
          <p:cNvSpPr>
            <a:spLocks noGrp="1"/>
          </p:cNvSpPr>
          <p:nvPr>
            <p:ph type="body" sz="quarter" idx="33" hasCustomPrompt="1"/>
          </p:nvPr>
        </p:nvSpPr>
        <p:spPr>
          <a:xfrm>
            <a:off x="852790" y="3955725"/>
            <a:ext cx="5753520" cy="631867"/>
          </a:xfrm>
          <a:prstGeom prst="rect">
            <a:avLst/>
          </a:prstGeom>
        </p:spPr>
        <p:txBody>
          <a:bodyPr lIns="0" tIns="0" rIns="0" bIns="0" anchor="b">
            <a:noAutofit/>
          </a:bodyPr>
          <a:lstStyle>
            <a:lvl1pPr marL="0" indent="0" algn="l">
              <a:lnSpc>
                <a:spcPct val="100000"/>
              </a:lnSpc>
              <a:spcBef>
                <a:spcPts val="0"/>
              </a:spcBef>
              <a:buNone/>
              <a:defRPr lang="en-US" sz="2000" b="1" i="0" kern="1200" cap="all" spc="300" baseline="0" dirty="0">
                <a:solidFill>
                  <a:schemeClr val="tx1"/>
                </a:solidFill>
                <a:latin typeface="+mj-lt"/>
                <a:ea typeface="+mn-ea"/>
                <a:cs typeface="Arial Black" panose="020B0604020202020204" pitchFamily="34" charset="0"/>
              </a:defRPr>
            </a:lvl1pPr>
          </a:lstStyle>
          <a:p>
            <a:r>
              <a:rPr lang="en-US"/>
              <a:t>CLICK TO EDIT MASTER SUBTITLE STYLE</a:t>
            </a:r>
          </a:p>
        </p:txBody>
      </p:sp>
      <p:sp>
        <p:nvSpPr>
          <p:cNvPr id="19" name="Text Placeholder 28">
            <a:extLst>
              <a:ext uri="{FF2B5EF4-FFF2-40B4-BE49-F238E27FC236}">
                <a16:creationId xmlns:a16="http://schemas.microsoft.com/office/drawing/2014/main" id="{B73215FA-B8EB-7DD7-837F-F76B74F83728}"/>
              </a:ext>
            </a:extLst>
          </p:cNvPr>
          <p:cNvSpPr>
            <a:spLocks noGrp="1"/>
          </p:cNvSpPr>
          <p:nvPr>
            <p:ph type="body" sz="quarter" idx="32" hasCustomPrompt="1"/>
          </p:nvPr>
        </p:nvSpPr>
        <p:spPr>
          <a:xfrm>
            <a:off x="851805" y="4644744"/>
            <a:ext cx="5257800" cy="832420"/>
          </a:xfrm>
          <a:prstGeom prst="rect">
            <a:avLst/>
          </a:prstGeom>
        </p:spPr>
        <p:txBody>
          <a:bodyPr vert="horz" lIns="0" tIns="0" rIns="0" bIns="0" rtlCol="0">
            <a:noAutofit/>
          </a:bodyPr>
          <a:lstStyle>
            <a:lvl1pPr marL="0" indent="0">
              <a:buFont typeface="Arial" panose="020B0604020202020204" pitchFamily="34" charset="0"/>
              <a:buChar char="•"/>
              <a:defRPr lang="en-US" sz="1400" spc="0" baseline="0" dirty="0"/>
            </a:lvl1pPr>
          </a:lstStyle>
          <a:p>
            <a:pPr marL="285750" lvl="0" indent="-285750">
              <a:lnSpc>
                <a:spcPct val="100000"/>
              </a:lnSpc>
              <a:spcBef>
                <a:spcPts val="0"/>
              </a:spcBef>
            </a:pPr>
            <a:r>
              <a:rPr lang="en-US"/>
              <a:t>Second level</a:t>
            </a:r>
          </a:p>
          <a:p>
            <a:pPr marL="285750" lvl="0" indent="-285750">
              <a:lnSpc>
                <a:spcPct val="100000"/>
              </a:lnSpc>
              <a:spcBef>
                <a:spcPts val="0"/>
              </a:spcBef>
            </a:pPr>
            <a:endParaRPr lang="en-US"/>
          </a:p>
        </p:txBody>
      </p:sp>
      <p:sp>
        <p:nvSpPr>
          <p:cNvPr id="18" name="Picture Placeholder 17">
            <a:extLst>
              <a:ext uri="{FF2B5EF4-FFF2-40B4-BE49-F238E27FC236}">
                <a16:creationId xmlns:a16="http://schemas.microsoft.com/office/drawing/2014/main" id="{C39E8D03-897F-C49F-D816-03B8BD63013D}"/>
              </a:ext>
            </a:extLst>
          </p:cNvPr>
          <p:cNvSpPr>
            <a:spLocks noGrp="1"/>
          </p:cNvSpPr>
          <p:nvPr>
            <p:ph type="pic" sz="quarter" idx="10"/>
          </p:nvPr>
        </p:nvSpPr>
        <p:spPr>
          <a:xfrm>
            <a:off x="7214510" y="783390"/>
            <a:ext cx="2243137" cy="4621056"/>
          </a:xfrm>
          <a:prstGeom prst="rect">
            <a:avLst/>
          </a:prstGeom>
          <a:solidFill>
            <a:schemeClr val="bg2">
              <a:lumMod val="90000"/>
            </a:schemeClr>
          </a:solidFill>
        </p:spPr>
        <p:txBody>
          <a:bodyPr anchor="ctr">
            <a:noAutofit/>
          </a:bodyPr>
          <a:lstStyle>
            <a:lvl1pPr algn="ctr">
              <a:defRPr/>
            </a:lvl1pPr>
          </a:lstStyle>
          <a:p>
            <a:r>
              <a:rPr lang="en-US"/>
              <a:t>Click icon to add picture</a:t>
            </a:r>
          </a:p>
        </p:txBody>
      </p:sp>
      <p:sp>
        <p:nvSpPr>
          <p:cNvPr id="22" name="Picture Placeholder 17">
            <a:extLst>
              <a:ext uri="{FF2B5EF4-FFF2-40B4-BE49-F238E27FC236}">
                <a16:creationId xmlns:a16="http://schemas.microsoft.com/office/drawing/2014/main" id="{DE571619-8CCB-E378-472D-84C8ED7F8AC4}"/>
              </a:ext>
            </a:extLst>
          </p:cNvPr>
          <p:cNvSpPr>
            <a:spLocks noGrp="1"/>
          </p:cNvSpPr>
          <p:nvPr>
            <p:ph type="pic" sz="quarter" idx="13"/>
          </p:nvPr>
        </p:nvSpPr>
        <p:spPr>
          <a:xfrm>
            <a:off x="9791099" y="783390"/>
            <a:ext cx="1672682" cy="2197567"/>
          </a:xfrm>
          <a:prstGeom prst="rect">
            <a:avLst/>
          </a:prstGeom>
          <a:solidFill>
            <a:schemeClr val="tx1">
              <a:lumMod val="20000"/>
              <a:lumOff val="80000"/>
            </a:schemeClr>
          </a:solidFill>
        </p:spPr>
        <p:txBody>
          <a:bodyPr anchor="ctr">
            <a:noAutofit/>
          </a:bodyPr>
          <a:lstStyle>
            <a:lvl1pPr algn="ctr">
              <a:defRPr/>
            </a:lvl1pPr>
          </a:lstStyle>
          <a:p>
            <a:r>
              <a:rPr lang="en-US"/>
              <a:t>Click icon to add picture</a:t>
            </a:r>
          </a:p>
        </p:txBody>
      </p:sp>
      <p:sp>
        <p:nvSpPr>
          <p:cNvPr id="23" name="Picture Placeholder 17">
            <a:extLst>
              <a:ext uri="{FF2B5EF4-FFF2-40B4-BE49-F238E27FC236}">
                <a16:creationId xmlns:a16="http://schemas.microsoft.com/office/drawing/2014/main" id="{4A772672-1696-B0AC-34A7-37560F101DFE}"/>
              </a:ext>
            </a:extLst>
          </p:cNvPr>
          <p:cNvSpPr>
            <a:spLocks noGrp="1"/>
          </p:cNvSpPr>
          <p:nvPr>
            <p:ph type="pic" sz="quarter" idx="14"/>
          </p:nvPr>
        </p:nvSpPr>
        <p:spPr>
          <a:xfrm>
            <a:off x="9791099" y="3206879"/>
            <a:ext cx="1672682" cy="2197567"/>
          </a:xfrm>
          <a:prstGeom prst="rect">
            <a:avLst/>
          </a:prstGeom>
          <a:solidFill>
            <a:schemeClr val="bg2">
              <a:lumMod val="90000"/>
            </a:schemeClr>
          </a:solidFill>
        </p:spPr>
        <p:txBody>
          <a:bodyPr anchor="ctr">
            <a:noAutofit/>
          </a:bodyPr>
          <a:lstStyle>
            <a:lvl1pPr algn="ctr">
              <a:defRPr/>
            </a:lvl1pPr>
          </a:lstStyle>
          <a:p>
            <a:r>
              <a:rPr lang="en-US"/>
              <a:t>Click icon to add picture</a:t>
            </a:r>
          </a:p>
        </p:txBody>
      </p:sp>
    </p:spTree>
    <p:extLst>
      <p:ext uri="{BB962C8B-B14F-4D97-AF65-F5344CB8AC3E}">
        <p14:creationId xmlns:p14="http://schemas.microsoft.com/office/powerpoint/2010/main" val="7992005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Elements">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9DE7CA9C-8486-4EA1-8701-DB28FF478598}"/>
              </a:ext>
            </a:extLst>
          </p:cNvPr>
          <p:cNvSpPr/>
          <p:nvPr userDrawn="1"/>
        </p:nvSpPr>
        <p:spPr>
          <a:xfrm>
            <a:off x="1836222" y="1165619"/>
            <a:ext cx="956930" cy="956930"/>
          </a:xfrm>
          <a:prstGeom prst="ellipse">
            <a:avLst/>
          </a:prstGeom>
          <a:solidFill>
            <a:srgbClr val="013F7A">
              <a:alpha val="7449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accent1"/>
              </a:solidFill>
            </a:endParaRPr>
          </a:p>
        </p:txBody>
      </p:sp>
      <p:sp>
        <p:nvSpPr>
          <p:cNvPr id="26" name="Picture Placeholder 13">
            <a:extLst>
              <a:ext uri="{FF2B5EF4-FFF2-40B4-BE49-F238E27FC236}">
                <a16:creationId xmlns:a16="http://schemas.microsoft.com/office/drawing/2014/main" id="{5C378C59-971F-BF38-742D-D95B205A12CA}"/>
              </a:ext>
            </a:extLst>
          </p:cNvPr>
          <p:cNvSpPr>
            <a:spLocks noGrp="1"/>
          </p:cNvSpPr>
          <p:nvPr>
            <p:ph type="pic" sz="quarter" idx="32"/>
          </p:nvPr>
        </p:nvSpPr>
        <p:spPr>
          <a:xfrm>
            <a:off x="1762811" y="1092234"/>
            <a:ext cx="1159161" cy="1036101"/>
          </a:xfrm>
          <a:prstGeom prst="rect">
            <a:avLst/>
          </a:prstGeom>
          <a:noFill/>
        </p:spPr>
        <p:txBody>
          <a:bodyPr anchor="ctr">
            <a:noAutofit/>
          </a:bodyPr>
          <a:lstStyle>
            <a:lvl1pPr algn="ctr">
              <a:defRPr sz="1600"/>
            </a:lvl1pPr>
          </a:lstStyle>
          <a:p>
            <a:r>
              <a:rPr lang="en-US"/>
              <a:t>Click icon to add picture</a:t>
            </a:r>
          </a:p>
        </p:txBody>
      </p:sp>
      <p:sp>
        <p:nvSpPr>
          <p:cNvPr id="21" name="Subtitle 2">
            <a:extLst>
              <a:ext uri="{FF2B5EF4-FFF2-40B4-BE49-F238E27FC236}">
                <a16:creationId xmlns:a16="http://schemas.microsoft.com/office/drawing/2014/main" id="{3BAF3E19-6FBE-8CBB-4079-33F65C860D3F}"/>
              </a:ext>
            </a:extLst>
          </p:cNvPr>
          <p:cNvSpPr>
            <a:spLocks noGrp="1"/>
          </p:cNvSpPr>
          <p:nvPr>
            <p:ph type="subTitle" idx="1" hasCustomPrompt="1"/>
          </p:nvPr>
        </p:nvSpPr>
        <p:spPr>
          <a:xfrm>
            <a:off x="844257" y="2364563"/>
            <a:ext cx="2940863" cy="1002007"/>
          </a:xfrm>
          <a:prstGeom prst="rect">
            <a:avLst/>
          </a:prstGeom>
        </p:spPr>
        <p:txBody>
          <a:bodyPr anchor="b">
            <a:noAutofit/>
          </a:bodyPr>
          <a:lstStyle>
            <a:lvl1pPr marL="0" indent="0" algn="l">
              <a:lnSpc>
                <a:spcPct val="100000"/>
              </a:lnSpc>
              <a:buNone/>
              <a:defRPr sz="2000" b="1" i="0" cap="all" spc="300" baseline="0">
                <a:latin typeface="+mj-lt"/>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Content Placeholder 2">
            <a:extLst>
              <a:ext uri="{FF2B5EF4-FFF2-40B4-BE49-F238E27FC236}">
                <a16:creationId xmlns:a16="http://schemas.microsoft.com/office/drawing/2014/main" id="{16C42666-9F54-E92B-0327-85CCBAD21F0A}"/>
              </a:ext>
            </a:extLst>
          </p:cNvPr>
          <p:cNvSpPr>
            <a:spLocks noGrp="1"/>
          </p:cNvSpPr>
          <p:nvPr>
            <p:ph idx="10" hasCustomPrompt="1"/>
          </p:nvPr>
        </p:nvSpPr>
        <p:spPr>
          <a:xfrm>
            <a:off x="844257" y="3388002"/>
            <a:ext cx="2944737" cy="1879514"/>
          </a:xfrm>
          <a:prstGeom prst="rect">
            <a:avLst/>
          </a:prstGeom>
        </p:spPr>
        <p:txBody>
          <a:bodyPr lIns="0" tIns="0" rIns="0" bIns="0">
            <a:noAutofit/>
          </a:bodyPr>
          <a:lstStyle>
            <a:lvl1pPr marL="285750" indent="-285750">
              <a:lnSpc>
                <a:spcPct val="100000"/>
              </a:lnSpc>
              <a:buFont typeface="Arial" panose="020B0604020202020204" pitchFamily="34" charset="0"/>
              <a:buChar char="•"/>
              <a:defRPr sz="1400" b="0" i="0">
                <a:latin typeface="+mn-lt"/>
              </a:defRPr>
            </a:lvl1pPr>
            <a:lvl2pPr marL="742950" indent="-285750">
              <a:lnSpc>
                <a:spcPct val="100000"/>
              </a:lnSpc>
              <a:buFont typeface="Arial" panose="020B0604020202020204" pitchFamily="34" charset="0"/>
              <a:buChar char="•"/>
              <a:defRPr sz="1400" b="0" i="0">
                <a:latin typeface="+mn-lt"/>
              </a:defRPr>
            </a:lvl2pPr>
            <a:lvl3pPr marL="1200150" indent="-285750">
              <a:lnSpc>
                <a:spcPct val="100000"/>
              </a:lnSpc>
              <a:buFont typeface="Arial" panose="020B0604020202020204" pitchFamily="34" charset="0"/>
              <a:buChar char="•"/>
              <a:defRPr sz="1400" b="0" i="0">
                <a:latin typeface="+mn-lt"/>
              </a:defRPr>
            </a:lvl3pPr>
            <a:lvl4pPr marL="1657350" indent="-285750">
              <a:lnSpc>
                <a:spcPct val="100000"/>
              </a:lnSpc>
              <a:buFont typeface="Arial" panose="020B0604020202020204" pitchFamily="34" charset="0"/>
              <a:buChar char="•"/>
              <a:defRPr sz="1400" b="0" i="0">
                <a:latin typeface="+mn-lt"/>
              </a:defRPr>
            </a:lvl4pPr>
            <a:lvl5pPr marL="2114550" indent="-285750">
              <a:lnSpc>
                <a:spcPct val="100000"/>
              </a:lnSpc>
              <a:buFont typeface="Arial" panose="020B0604020202020204" pitchFamily="34" charset="0"/>
              <a:buChar char="•"/>
              <a:defRPr sz="1400" b="0" i="0">
                <a:latin typeface="+mn-l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Oval 2">
            <a:extLst>
              <a:ext uri="{FF2B5EF4-FFF2-40B4-BE49-F238E27FC236}">
                <a16:creationId xmlns:a16="http://schemas.microsoft.com/office/drawing/2014/main" id="{FCFF2E1B-0868-370D-4DD5-C9FAA608FAF8}"/>
              </a:ext>
            </a:extLst>
          </p:cNvPr>
          <p:cNvSpPr/>
          <p:nvPr userDrawn="1"/>
        </p:nvSpPr>
        <p:spPr>
          <a:xfrm>
            <a:off x="5617535" y="1165620"/>
            <a:ext cx="956930" cy="956930"/>
          </a:xfrm>
          <a:prstGeom prst="ellipse">
            <a:avLst/>
          </a:prstGeom>
          <a:solidFill>
            <a:srgbClr val="013F7A">
              <a:alpha val="7449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accent1"/>
              </a:solidFill>
            </a:endParaRPr>
          </a:p>
        </p:txBody>
      </p:sp>
      <p:sp>
        <p:nvSpPr>
          <p:cNvPr id="14" name="Picture Placeholder 13">
            <a:extLst>
              <a:ext uri="{FF2B5EF4-FFF2-40B4-BE49-F238E27FC236}">
                <a16:creationId xmlns:a16="http://schemas.microsoft.com/office/drawing/2014/main" id="{0B4A9B4F-A838-18BA-A205-674E6E13EB45}"/>
              </a:ext>
            </a:extLst>
          </p:cNvPr>
          <p:cNvSpPr>
            <a:spLocks noGrp="1"/>
          </p:cNvSpPr>
          <p:nvPr>
            <p:ph type="pic" sz="quarter" idx="30"/>
          </p:nvPr>
        </p:nvSpPr>
        <p:spPr>
          <a:xfrm>
            <a:off x="5559687" y="1086447"/>
            <a:ext cx="1159161" cy="1036101"/>
          </a:xfrm>
          <a:prstGeom prst="rect">
            <a:avLst/>
          </a:prstGeom>
          <a:noFill/>
        </p:spPr>
        <p:txBody>
          <a:bodyPr anchor="ctr">
            <a:noAutofit/>
          </a:bodyPr>
          <a:lstStyle>
            <a:lvl1pPr algn="ctr">
              <a:defRPr sz="1600"/>
            </a:lvl1pPr>
          </a:lstStyle>
          <a:p>
            <a:r>
              <a:rPr lang="en-US"/>
              <a:t>Click icon to add picture</a:t>
            </a:r>
          </a:p>
        </p:txBody>
      </p:sp>
      <p:sp>
        <p:nvSpPr>
          <p:cNvPr id="31" name="Text Placeholder 28">
            <a:extLst>
              <a:ext uri="{FF2B5EF4-FFF2-40B4-BE49-F238E27FC236}">
                <a16:creationId xmlns:a16="http://schemas.microsoft.com/office/drawing/2014/main" id="{35959781-AA1F-7789-57AC-F3583B408E73}"/>
              </a:ext>
            </a:extLst>
          </p:cNvPr>
          <p:cNvSpPr>
            <a:spLocks noGrp="1"/>
          </p:cNvSpPr>
          <p:nvPr>
            <p:ph type="body" sz="quarter" idx="28" hasCustomPrompt="1"/>
          </p:nvPr>
        </p:nvSpPr>
        <p:spPr>
          <a:xfrm>
            <a:off x="4617227" y="2399100"/>
            <a:ext cx="2940864" cy="988902"/>
          </a:xfrm>
          <a:prstGeom prst="rect">
            <a:avLst/>
          </a:prstGeom>
        </p:spPr>
        <p:txBody>
          <a:bodyPr lIns="0" tIns="0" rIns="0" bIns="0" anchor="b">
            <a:noAutofit/>
          </a:bodyPr>
          <a:lstStyle>
            <a:lvl1pPr marL="0" indent="0" algn="l">
              <a:lnSpc>
                <a:spcPct val="100000"/>
              </a:lnSpc>
              <a:spcBef>
                <a:spcPts val="0"/>
              </a:spcBef>
              <a:buNone/>
              <a:defRPr lang="en-US" sz="2000" b="1" i="0" kern="1200" cap="all" spc="300" baseline="0" dirty="0">
                <a:solidFill>
                  <a:schemeClr val="tx1"/>
                </a:solidFill>
                <a:latin typeface="+mj-lt"/>
                <a:ea typeface="+mn-ea"/>
                <a:cs typeface="Arial Black" panose="020B0604020202020204" pitchFamily="34" charset="0"/>
              </a:defRPr>
            </a:lvl1pPr>
          </a:lstStyle>
          <a:p>
            <a:r>
              <a:rPr lang="en-US"/>
              <a:t>CLICK TO EDIT MASTER SUBTITLE STYLE</a:t>
            </a:r>
          </a:p>
        </p:txBody>
      </p:sp>
      <p:sp>
        <p:nvSpPr>
          <p:cNvPr id="24" name="Content Placeholder 2">
            <a:extLst>
              <a:ext uri="{FF2B5EF4-FFF2-40B4-BE49-F238E27FC236}">
                <a16:creationId xmlns:a16="http://schemas.microsoft.com/office/drawing/2014/main" id="{73AFA26A-367B-C958-6FDA-30DC18B38549}"/>
              </a:ext>
            </a:extLst>
          </p:cNvPr>
          <p:cNvSpPr>
            <a:spLocks noGrp="1"/>
          </p:cNvSpPr>
          <p:nvPr>
            <p:ph idx="12" hasCustomPrompt="1"/>
          </p:nvPr>
        </p:nvSpPr>
        <p:spPr>
          <a:xfrm>
            <a:off x="4617226" y="3401106"/>
            <a:ext cx="2944737" cy="1879515"/>
          </a:xfrm>
          <a:prstGeom prst="rect">
            <a:avLst/>
          </a:prstGeom>
        </p:spPr>
        <p:txBody>
          <a:bodyPr tIns="0" bIns="0">
            <a:noAutofit/>
          </a:bodyPr>
          <a:lstStyle>
            <a:lvl1pPr marL="285750" indent="-285750">
              <a:lnSpc>
                <a:spcPct val="100000"/>
              </a:lnSpc>
              <a:buFont typeface="Arial" panose="020B0604020202020204" pitchFamily="34" charset="0"/>
              <a:buChar char="•"/>
              <a:defRPr sz="1400" b="0" i="0">
                <a:latin typeface="+mn-lt"/>
              </a:defRPr>
            </a:lvl1pPr>
            <a:lvl2pPr marL="742950" indent="-285750">
              <a:lnSpc>
                <a:spcPct val="100000"/>
              </a:lnSpc>
              <a:buFont typeface="Arial" panose="020B0604020202020204" pitchFamily="34" charset="0"/>
              <a:buChar char="•"/>
              <a:defRPr sz="1400" b="0" i="0">
                <a:latin typeface="+mn-lt"/>
              </a:defRPr>
            </a:lvl2pPr>
            <a:lvl3pPr marL="1200150" indent="-285750">
              <a:lnSpc>
                <a:spcPct val="100000"/>
              </a:lnSpc>
              <a:buFont typeface="Arial" panose="020B0604020202020204" pitchFamily="34" charset="0"/>
              <a:buChar char="•"/>
              <a:defRPr sz="1400" b="0" i="0">
                <a:latin typeface="+mn-lt"/>
              </a:defRPr>
            </a:lvl3pPr>
            <a:lvl4pPr marL="1657350" indent="-285750">
              <a:lnSpc>
                <a:spcPct val="100000"/>
              </a:lnSpc>
              <a:buFont typeface="Arial" panose="020B0604020202020204" pitchFamily="34" charset="0"/>
              <a:buChar char="•"/>
              <a:defRPr sz="1400" b="0" i="0">
                <a:latin typeface="+mn-lt"/>
              </a:defRPr>
            </a:lvl4pPr>
            <a:lvl5pPr marL="2114550" indent="-285750">
              <a:lnSpc>
                <a:spcPct val="100000"/>
              </a:lnSpc>
              <a:buFont typeface="Arial" panose="020B0604020202020204" pitchFamily="34" charset="0"/>
              <a:buChar char="•"/>
              <a:defRPr sz="1400" b="0" i="0">
                <a:latin typeface="+mn-l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val 3">
            <a:extLst>
              <a:ext uri="{FF2B5EF4-FFF2-40B4-BE49-F238E27FC236}">
                <a16:creationId xmlns:a16="http://schemas.microsoft.com/office/drawing/2014/main" id="{BE993317-B15E-4278-C4C8-D2C8F54AED79}"/>
              </a:ext>
            </a:extLst>
          </p:cNvPr>
          <p:cNvSpPr/>
          <p:nvPr userDrawn="1"/>
        </p:nvSpPr>
        <p:spPr>
          <a:xfrm>
            <a:off x="9392442" y="1165620"/>
            <a:ext cx="956930" cy="956930"/>
          </a:xfrm>
          <a:prstGeom prst="ellipse">
            <a:avLst/>
          </a:prstGeom>
          <a:solidFill>
            <a:srgbClr val="013F7A">
              <a:alpha val="7449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accent1"/>
              </a:solidFill>
            </a:endParaRPr>
          </a:p>
        </p:txBody>
      </p:sp>
      <p:sp>
        <p:nvSpPr>
          <p:cNvPr id="25" name="Picture Placeholder 13">
            <a:extLst>
              <a:ext uri="{FF2B5EF4-FFF2-40B4-BE49-F238E27FC236}">
                <a16:creationId xmlns:a16="http://schemas.microsoft.com/office/drawing/2014/main" id="{320E0A84-9337-4401-9D13-157978C60776}"/>
              </a:ext>
            </a:extLst>
          </p:cNvPr>
          <p:cNvSpPr>
            <a:spLocks noGrp="1"/>
          </p:cNvSpPr>
          <p:nvPr>
            <p:ph type="pic" sz="quarter" idx="31"/>
          </p:nvPr>
        </p:nvSpPr>
        <p:spPr>
          <a:xfrm>
            <a:off x="9319030" y="1086448"/>
            <a:ext cx="1159161" cy="1036101"/>
          </a:xfrm>
          <a:prstGeom prst="rect">
            <a:avLst/>
          </a:prstGeom>
          <a:noFill/>
        </p:spPr>
        <p:txBody>
          <a:bodyPr anchor="ctr">
            <a:noAutofit/>
          </a:bodyPr>
          <a:lstStyle>
            <a:lvl1pPr algn="ctr">
              <a:defRPr sz="1600"/>
            </a:lvl1pPr>
          </a:lstStyle>
          <a:p>
            <a:r>
              <a:rPr lang="en-US"/>
              <a:t>Click icon to add picture</a:t>
            </a:r>
          </a:p>
        </p:txBody>
      </p:sp>
      <p:sp>
        <p:nvSpPr>
          <p:cNvPr id="32" name="Text Placeholder 28">
            <a:extLst>
              <a:ext uri="{FF2B5EF4-FFF2-40B4-BE49-F238E27FC236}">
                <a16:creationId xmlns:a16="http://schemas.microsoft.com/office/drawing/2014/main" id="{AC8F3009-6B00-DF9F-8517-05A826556634}"/>
              </a:ext>
            </a:extLst>
          </p:cNvPr>
          <p:cNvSpPr>
            <a:spLocks noGrp="1"/>
          </p:cNvSpPr>
          <p:nvPr>
            <p:ph type="body" sz="quarter" idx="29" hasCustomPrompt="1"/>
          </p:nvPr>
        </p:nvSpPr>
        <p:spPr>
          <a:xfrm>
            <a:off x="8403008" y="2364563"/>
            <a:ext cx="2940864" cy="988902"/>
          </a:xfrm>
          <a:prstGeom prst="rect">
            <a:avLst/>
          </a:prstGeom>
        </p:spPr>
        <p:txBody>
          <a:bodyPr lIns="0" tIns="0" rIns="0" bIns="0" anchor="b">
            <a:noAutofit/>
          </a:bodyPr>
          <a:lstStyle>
            <a:lvl1pPr marL="0" indent="0" algn="l">
              <a:lnSpc>
                <a:spcPct val="100000"/>
              </a:lnSpc>
              <a:spcBef>
                <a:spcPts val="0"/>
              </a:spcBef>
              <a:buNone/>
              <a:defRPr lang="en-US" sz="2000" b="1" i="0" kern="1200" cap="all" spc="300" baseline="0" dirty="0">
                <a:solidFill>
                  <a:schemeClr val="tx1"/>
                </a:solidFill>
                <a:latin typeface="+mj-lt"/>
                <a:ea typeface="+mn-ea"/>
                <a:cs typeface="Arial Black" panose="020B0604020202020204" pitchFamily="34" charset="0"/>
              </a:defRPr>
            </a:lvl1pPr>
          </a:lstStyle>
          <a:p>
            <a:r>
              <a:rPr lang="en-US"/>
              <a:t>CLICK TO EDIT MASTER SUBTITLE STYLE</a:t>
            </a:r>
          </a:p>
        </p:txBody>
      </p:sp>
      <p:sp>
        <p:nvSpPr>
          <p:cNvPr id="23" name="Content Placeholder 2">
            <a:extLst>
              <a:ext uri="{FF2B5EF4-FFF2-40B4-BE49-F238E27FC236}">
                <a16:creationId xmlns:a16="http://schemas.microsoft.com/office/drawing/2014/main" id="{B51E11FB-D524-5781-B4B3-F6E5484F19F3}"/>
              </a:ext>
            </a:extLst>
          </p:cNvPr>
          <p:cNvSpPr>
            <a:spLocks noGrp="1"/>
          </p:cNvSpPr>
          <p:nvPr>
            <p:ph idx="11" hasCustomPrompt="1"/>
          </p:nvPr>
        </p:nvSpPr>
        <p:spPr>
          <a:xfrm>
            <a:off x="8398539" y="3366569"/>
            <a:ext cx="2944737" cy="1879515"/>
          </a:xfrm>
          <a:prstGeom prst="rect">
            <a:avLst/>
          </a:prstGeom>
        </p:spPr>
        <p:txBody>
          <a:bodyPr tIns="0" bIns="0">
            <a:noAutofit/>
          </a:bodyPr>
          <a:lstStyle>
            <a:lvl1pPr marL="285750" indent="-285750">
              <a:lnSpc>
                <a:spcPct val="100000"/>
              </a:lnSpc>
              <a:buFont typeface="Arial" panose="020B0604020202020204" pitchFamily="34" charset="0"/>
              <a:buChar char="•"/>
              <a:defRPr sz="1400" b="0" i="0">
                <a:latin typeface="+mn-lt"/>
              </a:defRPr>
            </a:lvl1pPr>
            <a:lvl2pPr marL="742950" indent="-285750">
              <a:lnSpc>
                <a:spcPct val="100000"/>
              </a:lnSpc>
              <a:buFont typeface="Arial" panose="020B0604020202020204" pitchFamily="34" charset="0"/>
              <a:buChar char="•"/>
              <a:defRPr sz="1400" b="0" i="0">
                <a:latin typeface="+mn-lt"/>
              </a:defRPr>
            </a:lvl2pPr>
            <a:lvl3pPr marL="1200150" indent="-285750">
              <a:lnSpc>
                <a:spcPct val="100000"/>
              </a:lnSpc>
              <a:buFont typeface="Arial" panose="020B0604020202020204" pitchFamily="34" charset="0"/>
              <a:buChar char="•"/>
              <a:defRPr sz="1400" b="0" i="0">
                <a:latin typeface="+mn-lt"/>
              </a:defRPr>
            </a:lvl3pPr>
            <a:lvl4pPr marL="1657350" indent="-285750">
              <a:lnSpc>
                <a:spcPct val="100000"/>
              </a:lnSpc>
              <a:buFont typeface="Arial" panose="020B0604020202020204" pitchFamily="34" charset="0"/>
              <a:buChar char="•"/>
              <a:defRPr sz="1400" b="0" i="0">
                <a:latin typeface="+mn-lt"/>
              </a:defRPr>
            </a:lvl4pPr>
            <a:lvl5pPr marL="2114550" indent="-285750">
              <a:lnSpc>
                <a:spcPct val="100000"/>
              </a:lnSpc>
              <a:buFont typeface="Arial" panose="020B0604020202020204" pitchFamily="34" charset="0"/>
              <a:buChar char="•"/>
              <a:defRPr sz="1400" b="0" i="0">
                <a:latin typeface="+mn-l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51659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0" name="Picture 9" descr="A black and red rectangle&#10;&#10;Description automatically generated">
            <a:extLst>
              <a:ext uri="{FF2B5EF4-FFF2-40B4-BE49-F238E27FC236}">
                <a16:creationId xmlns:a16="http://schemas.microsoft.com/office/drawing/2014/main" id="{9098BAD5-CF7E-DAF8-644D-C6994C667A2A}"/>
              </a:ext>
            </a:extLst>
          </p:cNvPr>
          <p:cNvPicPr>
            <a:picLocks noChangeAspect="1"/>
          </p:cNvPicPr>
          <p:nvPr userDrawn="1"/>
        </p:nvPicPr>
        <p:blipFill rotWithShape="1">
          <a:blip r:embed="rId2"/>
          <a:srcRect b="72243"/>
          <a:stretch/>
        </p:blipFill>
        <p:spPr>
          <a:xfrm>
            <a:off x="0" y="-3810"/>
            <a:ext cx="12195810" cy="725170"/>
          </a:xfrm>
          <a:prstGeom prst="rect">
            <a:avLst/>
          </a:prstGeom>
        </p:spPr>
      </p:pic>
      <p:sp>
        <p:nvSpPr>
          <p:cNvPr id="11" name="Rectangle 10">
            <a:extLst>
              <a:ext uri="{FF2B5EF4-FFF2-40B4-BE49-F238E27FC236}">
                <a16:creationId xmlns:a16="http://schemas.microsoft.com/office/drawing/2014/main" id="{3A94F35A-4E85-321F-749B-4517064E02C8}"/>
              </a:ext>
            </a:extLst>
          </p:cNvPr>
          <p:cNvSpPr>
            <a:spLocks/>
          </p:cNvSpPr>
          <p:nvPr userDrawn="1"/>
        </p:nvSpPr>
        <p:spPr>
          <a:xfrm>
            <a:off x="0" y="5608320"/>
            <a:ext cx="12192000" cy="345440"/>
          </a:xfrm>
          <a:prstGeom prst="rect">
            <a:avLst/>
          </a:prstGeom>
          <a:solidFill>
            <a:srgbClr val="CB20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8305795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cluding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36714-0A6D-7D0D-3336-B8081C409BA0}"/>
              </a:ext>
            </a:extLst>
          </p:cNvPr>
          <p:cNvSpPr>
            <a:spLocks noGrp="1"/>
          </p:cNvSpPr>
          <p:nvPr>
            <p:ph type="title" hasCustomPrompt="1"/>
          </p:nvPr>
        </p:nvSpPr>
        <p:spPr>
          <a:xfrm>
            <a:off x="3103419" y="1834493"/>
            <a:ext cx="5985159" cy="1594507"/>
          </a:xfrm>
          <a:prstGeom prst="rect">
            <a:avLst/>
          </a:prstGeom>
        </p:spPr>
        <p:txBody>
          <a:bodyPr lIns="0" tIns="0" rIns="0" bIns="0" anchor="b">
            <a:noAutofit/>
          </a:bodyPr>
          <a:lstStyle>
            <a:lvl1pPr algn="ctr">
              <a:defRPr sz="3600" b="1" i="0" baseline="0">
                <a:solidFill>
                  <a:schemeClr val="tx1">
                    <a:lumMod val="50000"/>
                  </a:schemeClr>
                </a:solidFill>
                <a:latin typeface="+mj-lt"/>
                <a:cs typeface="Arial Black" panose="020B0604020202020204" pitchFamily="34" charset="0"/>
              </a:defRPr>
            </a:lvl1pPr>
          </a:lstStyle>
          <a:p>
            <a:r>
              <a:rPr lang="en-US"/>
              <a:t>CLICK TO EDIT MASTER TITLE STYLE</a:t>
            </a:r>
          </a:p>
        </p:txBody>
      </p:sp>
      <p:sp>
        <p:nvSpPr>
          <p:cNvPr id="11" name="Text Placeholder 2">
            <a:extLst>
              <a:ext uri="{FF2B5EF4-FFF2-40B4-BE49-F238E27FC236}">
                <a16:creationId xmlns:a16="http://schemas.microsoft.com/office/drawing/2014/main" id="{CFA9DBC5-E4A8-5230-9CE1-902849869495}"/>
              </a:ext>
            </a:extLst>
          </p:cNvPr>
          <p:cNvSpPr>
            <a:spLocks noGrp="1"/>
          </p:cNvSpPr>
          <p:nvPr>
            <p:ph type="body" idx="1"/>
          </p:nvPr>
        </p:nvSpPr>
        <p:spPr>
          <a:xfrm>
            <a:off x="4181705" y="3684829"/>
            <a:ext cx="3828586" cy="1731890"/>
          </a:xfrm>
          <a:prstGeom prst="rect">
            <a:avLst/>
          </a:prstGeom>
        </p:spPr>
        <p:txBody>
          <a:bodyPr lIns="0" tIns="0" rIns="0" bIns="0" anchor="t">
            <a:noAutofit/>
          </a:bodyPr>
          <a:lstStyle>
            <a:lvl1pPr marL="0" indent="0" algn="ctr">
              <a:buNone/>
              <a:defRPr sz="1800" b="0" i="0">
                <a:solidFill>
                  <a:schemeClr val="tx1">
                    <a:lumMod val="50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527203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solidFill>
                  <a:srgbClr val="0D4C82"/>
                </a:solidFill>
              </a:defRPr>
            </a:lvl1pPr>
          </a:lstStyle>
          <a:p>
            <a:r>
              <a:rPr lang="en-US"/>
              <a:t>Click to edit Master title style</a:t>
            </a:r>
          </a:p>
        </p:txBody>
      </p:sp>
      <p:sp>
        <p:nvSpPr>
          <p:cNvPr id="3" name="Content Placeholder 2"/>
          <p:cNvSpPr>
            <a:spLocks noGrp="1"/>
          </p:cNvSpPr>
          <p:nvPr>
            <p:ph idx="1"/>
          </p:nvPr>
        </p:nvSpPr>
        <p:spPr/>
        <p:txBody>
          <a:bodyPr/>
          <a:lstStyle>
            <a:lvl1pPr>
              <a:buClr>
                <a:srgbClr val="CD202E"/>
              </a:buClr>
              <a:defRPr>
                <a:solidFill>
                  <a:srgbClr val="3C2118"/>
                </a:solidFill>
              </a:defRPr>
            </a:lvl1pPr>
            <a:lvl2pPr>
              <a:buClr>
                <a:srgbClr val="CD202E"/>
              </a:buClr>
              <a:defRPr>
                <a:solidFill>
                  <a:srgbClr val="3C2118"/>
                </a:solidFill>
              </a:defRPr>
            </a:lvl2pPr>
            <a:lvl3pPr>
              <a:buClr>
                <a:srgbClr val="CD202E"/>
              </a:buClr>
              <a:defRPr>
                <a:solidFill>
                  <a:srgbClr val="3C2118"/>
                </a:solidFill>
              </a:defRPr>
            </a:lvl3pPr>
            <a:lvl4pPr>
              <a:buClr>
                <a:srgbClr val="CD202E"/>
              </a:buClr>
              <a:defRPr>
                <a:solidFill>
                  <a:srgbClr val="3C2118"/>
                </a:solidFill>
              </a:defRPr>
            </a:lvl4pPr>
            <a:lvl5pPr>
              <a:buClr>
                <a:srgbClr val="CD202E"/>
              </a:buClr>
              <a:defRPr>
                <a:solidFill>
                  <a:srgbClr val="3C211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751012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normAutofit/>
          </a:bodyPr>
          <a:lstStyle>
            <a:lvl1pPr algn="l">
              <a:defRPr sz="4800" b="1" cap="small" baseline="0">
                <a:solidFill>
                  <a:srgbClr val="0D4C82"/>
                </a:solidFill>
              </a:defRPr>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rgbClr val="D9724B"/>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EBB0C4-6273-4C6E-B9BD-2EDC30F1CD52}" type="datetimeFigureOut">
              <a:rPr lang="en-US" smtClean="0"/>
              <a:t>4/10/2025</a:t>
            </a:fld>
            <a:endParaRPr lang="en-US"/>
          </a:p>
        </p:txBody>
      </p:sp>
      <p:sp>
        <p:nvSpPr>
          <p:cNvPr id="5" name="Footer Placeholder 4"/>
          <p:cNvSpPr>
            <a:spLocks noGrp="1"/>
          </p:cNvSpPr>
          <p:nvPr>
            <p:ph type="ftr" sz="quarter" idx="11"/>
          </p:nvPr>
        </p:nvSpPr>
        <p:spPr>
          <a:xfrm>
            <a:off x="677335" y="6041362"/>
            <a:ext cx="6297612" cy="365125"/>
          </a:xfrm>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3221417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cSld name="2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2E3DE-9264-A68D-75C1-8B5FABA3AB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0261419B-8FDC-1A38-75B7-800659D727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CD0C72B-78C6-33A3-2CD6-4F30D747FC48}"/>
              </a:ext>
            </a:extLst>
          </p:cNvPr>
          <p:cNvSpPr>
            <a:spLocks noGrp="1"/>
          </p:cNvSpPr>
          <p:nvPr>
            <p:ph type="dt" sz="half" idx="10"/>
          </p:nvPr>
        </p:nvSpPr>
        <p:spPr/>
        <p:txBody>
          <a:bodyPr/>
          <a:lstStyle/>
          <a:p>
            <a:fld id="{D0018B5B-EFB4-43AF-99D8-5301C3C84D30}" type="datetimeFigureOut">
              <a:rPr lang="en-CA" smtClean="0"/>
              <a:t>2025-04-10</a:t>
            </a:fld>
            <a:endParaRPr lang="en-CA"/>
          </a:p>
        </p:txBody>
      </p:sp>
      <p:sp>
        <p:nvSpPr>
          <p:cNvPr id="5" name="Footer Placeholder 4">
            <a:extLst>
              <a:ext uri="{FF2B5EF4-FFF2-40B4-BE49-F238E27FC236}">
                <a16:creationId xmlns:a16="http://schemas.microsoft.com/office/drawing/2014/main" id="{A3BB0DC7-B7C2-AE84-AA05-00CD314E7ACF}"/>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397F088-CE9C-193A-4607-95A85F670C86}"/>
              </a:ext>
            </a:extLst>
          </p:cNvPr>
          <p:cNvSpPr>
            <a:spLocks noGrp="1"/>
          </p:cNvSpPr>
          <p:nvPr>
            <p:ph type="sldNum" sz="quarter" idx="12"/>
          </p:nvPr>
        </p:nvSpPr>
        <p:spPr/>
        <p:txBody>
          <a:bodyPr/>
          <a:lstStyle/>
          <a:p>
            <a:fld id="{C6ECEAE4-BC47-46E5-ACA8-D95737EFA74D}" type="slidenum">
              <a:rPr lang="en-CA" smtClean="0"/>
              <a:t>‹#›</a:t>
            </a:fld>
            <a:endParaRPr lang="en-CA"/>
          </a:p>
        </p:txBody>
      </p:sp>
    </p:spTree>
    <p:extLst>
      <p:ext uri="{BB962C8B-B14F-4D97-AF65-F5344CB8AC3E}">
        <p14:creationId xmlns:p14="http://schemas.microsoft.com/office/powerpoint/2010/main" val="178851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69475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651D38D-DD64-4914-C669-30AA47A5AF3A}"/>
              </a:ext>
            </a:extLst>
          </p:cNvPr>
          <p:cNvSpPr>
            <a:spLocks noGrp="1"/>
          </p:cNvSpPr>
          <p:nvPr>
            <p:ph type="title" hasCustomPrompt="1"/>
          </p:nvPr>
        </p:nvSpPr>
        <p:spPr>
          <a:xfrm>
            <a:off x="4378960" y="1767840"/>
            <a:ext cx="7068701" cy="1715710"/>
          </a:xfrm>
          <a:prstGeom prst="rect">
            <a:avLst/>
          </a:prstGeom>
        </p:spPr>
        <p:txBody>
          <a:bodyPr lIns="0" tIns="0" rIns="0" bIns="0" anchor="b">
            <a:noAutofit/>
          </a:bodyPr>
          <a:lstStyle>
            <a:lvl1pPr>
              <a:lnSpc>
                <a:spcPct val="100000"/>
              </a:lnSpc>
              <a:defRPr sz="3600" cap="all" baseline="0"/>
            </a:lvl1pPr>
          </a:lstStyle>
          <a:p>
            <a:r>
              <a:rPr lang="en-US"/>
              <a:t>CLICK TO EDIT MASTER TITLE STYLE</a:t>
            </a:r>
          </a:p>
        </p:txBody>
      </p:sp>
      <p:sp>
        <p:nvSpPr>
          <p:cNvPr id="12" name="Subtitle 2">
            <a:extLst>
              <a:ext uri="{FF2B5EF4-FFF2-40B4-BE49-F238E27FC236}">
                <a16:creationId xmlns:a16="http://schemas.microsoft.com/office/drawing/2014/main" id="{5A8DA7F4-A65E-7F16-9966-719CC1CE28D2}"/>
              </a:ext>
            </a:extLst>
          </p:cNvPr>
          <p:cNvSpPr>
            <a:spLocks noGrp="1"/>
          </p:cNvSpPr>
          <p:nvPr>
            <p:ph type="subTitle" idx="1" hasCustomPrompt="1"/>
          </p:nvPr>
        </p:nvSpPr>
        <p:spPr>
          <a:xfrm>
            <a:off x="4378959" y="3483550"/>
            <a:ext cx="7068701" cy="1085641"/>
          </a:xfrm>
          <a:prstGeom prst="rect">
            <a:avLst/>
          </a:prstGeom>
        </p:spPr>
        <p:txBody>
          <a:bodyPr lIns="0" tIns="0" rIns="0" bIns="0">
            <a:noAutofit/>
          </a:bodyPr>
          <a:lstStyle>
            <a:lvl1pPr marL="0" indent="0" algn="l">
              <a:buNone/>
              <a:defRPr sz="2000" cap="all" spc="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Picture Placeholder 12">
            <a:extLst>
              <a:ext uri="{FF2B5EF4-FFF2-40B4-BE49-F238E27FC236}">
                <a16:creationId xmlns:a16="http://schemas.microsoft.com/office/drawing/2014/main" id="{C6709F47-C676-3D60-4E8C-B5EC67B537F9}"/>
              </a:ext>
            </a:extLst>
          </p:cNvPr>
          <p:cNvSpPr>
            <a:spLocks noGrp="1"/>
          </p:cNvSpPr>
          <p:nvPr>
            <p:ph type="pic" sz="quarter" idx="14" hasCustomPrompt="1"/>
          </p:nvPr>
        </p:nvSpPr>
        <p:spPr>
          <a:xfrm>
            <a:off x="385566" y="1767840"/>
            <a:ext cx="3853925" cy="2801351"/>
          </a:xfrm>
          <a:prstGeom prst="rect">
            <a:avLst/>
          </a:prstGeom>
          <a:solidFill>
            <a:schemeClr val="bg2">
              <a:lumMod val="90000"/>
            </a:schemeClr>
          </a:solidFill>
        </p:spPr>
        <p:txBody>
          <a:bodyPr/>
          <a:lstStyle>
            <a:lvl1pPr marL="0" indent="0">
              <a:buNone/>
              <a:defRPr/>
            </a:lvl1pPr>
          </a:lstStyle>
          <a:p>
            <a:r>
              <a:rPr lang="en-CA"/>
              <a:t>Click to Add Picture</a:t>
            </a:r>
          </a:p>
        </p:txBody>
      </p:sp>
    </p:spTree>
    <p:extLst>
      <p:ext uri="{BB962C8B-B14F-4D97-AF65-F5344CB8AC3E}">
        <p14:creationId xmlns:p14="http://schemas.microsoft.com/office/powerpoint/2010/main" val="3077806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With Pictur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FC699-1ACE-9FD8-FAB2-9E535C0541DE}"/>
              </a:ext>
            </a:extLst>
          </p:cNvPr>
          <p:cNvSpPr>
            <a:spLocks noGrp="1"/>
          </p:cNvSpPr>
          <p:nvPr>
            <p:ph type="title" hasCustomPrompt="1"/>
          </p:nvPr>
        </p:nvSpPr>
        <p:spPr>
          <a:xfrm>
            <a:off x="5966548" y="794327"/>
            <a:ext cx="4834517" cy="2494725"/>
          </a:xfrm>
          <a:prstGeom prst="rect">
            <a:avLst/>
          </a:prstGeom>
        </p:spPr>
        <p:txBody>
          <a:bodyPr lIns="0" tIns="0" rIns="0" bIns="0" anchor="b">
            <a:noAutofit/>
          </a:bodyPr>
          <a:lstStyle>
            <a:lvl1pPr>
              <a:lnSpc>
                <a:spcPct val="100000"/>
              </a:lnSpc>
              <a:defRPr sz="3600" cap="all" baseline="0"/>
            </a:lvl1pPr>
          </a:lstStyle>
          <a:p>
            <a:r>
              <a:rPr lang="en-US"/>
              <a:t>CLICK TO EDIT MASTER TITLE STYLE</a:t>
            </a:r>
          </a:p>
        </p:txBody>
      </p:sp>
      <p:sp>
        <p:nvSpPr>
          <p:cNvPr id="5" name="Picture Placeholder 4">
            <a:extLst>
              <a:ext uri="{FF2B5EF4-FFF2-40B4-BE49-F238E27FC236}">
                <a16:creationId xmlns:a16="http://schemas.microsoft.com/office/drawing/2014/main" id="{D8853093-0416-F964-1E7D-5B0098524A22}"/>
              </a:ext>
            </a:extLst>
          </p:cNvPr>
          <p:cNvSpPr>
            <a:spLocks noGrp="1"/>
          </p:cNvSpPr>
          <p:nvPr>
            <p:ph type="pic" sz="quarter" idx="12"/>
          </p:nvPr>
        </p:nvSpPr>
        <p:spPr>
          <a:xfrm>
            <a:off x="942828" y="794327"/>
            <a:ext cx="4597556" cy="4682837"/>
          </a:xfrm>
          <a:prstGeom prst="rect">
            <a:avLst/>
          </a:prstGeom>
        </p:spPr>
        <p:txBody>
          <a:bodyPr/>
          <a:lstStyle>
            <a:lvl1pPr marL="0" indent="0" algn="ctr">
              <a:buNone/>
              <a:defRPr/>
            </a:lvl1pPr>
          </a:lstStyle>
          <a:p>
            <a:r>
              <a:rPr lang="en-US"/>
              <a:t>Click icon to add picture</a:t>
            </a:r>
          </a:p>
        </p:txBody>
      </p:sp>
      <p:sp>
        <p:nvSpPr>
          <p:cNvPr id="6" name="Content Placeholder 2">
            <a:extLst>
              <a:ext uri="{FF2B5EF4-FFF2-40B4-BE49-F238E27FC236}">
                <a16:creationId xmlns:a16="http://schemas.microsoft.com/office/drawing/2014/main" id="{4A246466-BA9E-E649-D6F9-66C4F4318474}"/>
              </a:ext>
            </a:extLst>
          </p:cNvPr>
          <p:cNvSpPr>
            <a:spLocks noGrp="1"/>
          </p:cNvSpPr>
          <p:nvPr>
            <p:ph idx="1" hasCustomPrompt="1"/>
          </p:nvPr>
        </p:nvSpPr>
        <p:spPr>
          <a:xfrm>
            <a:off x="5966548" y="3454402"/>
            <a:ext cx="4834517" cy="2022762"/>
          </a:xfrm>
          <a:prstGeom prst="rect">
            <a:avLst/>
          </a:prstGeom>
        </p:spPr>
        <p:txBody>
          <a:bodyPr lIns="0" tIns="0" rIns="0" bIns="0">
            <a:noAutofit/>
          </a:bodyPr>
          <a:lstStyle>
            <a:lvl1pPr marL="0" indent="0">
              <a:buNone/>
              <a:defRPr sz="20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945930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roduction/Agenda Slide">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993F1580-C478-6F3E-90EC-651483EF7BEF}"/>
              </a:ext>
            </a:extLst>
          </p:cNvPr>
          <p:cNvSpPr>
            <a:spLocks noGrp="1"/>
          </p:cNvSpPr>
          <p:nvPr>
            <p:ph type="title" hasCustomPrompt="1"/>
          </p:nvPr>
        </p:nvSpPr>
        <p:spPr>
          <a:xfrm>
            <a:off x="782732" y="766618"/>
            <a:ext cx="10218489" cy="1034453"/>
          </a:xfrm>
          <a:prstGeom prst="rect">
            <a:avLst/>
          </a:prstGeom>
        </p:spPr>
        <p:txBody>
          <a:bodyPr lIns="0" tIns="0" rIns="0" bIns="0" anchor="t">
            <a:noAutofit/>
          </a:bodyPr>
          <a:lstStyle>
            <a:lvl1pPr>
              <a:defRPr sz="3600" baseline="0">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6626071" y="1878032"/>
            <a:ext cx="4375150" cy="3533750"/>
          </a:xfrm>
          <a:prstGeom prst="rect">
            <a:avLst/>
          </a:prstGeom>
        </p:spPr>
        <p:txBody>
          <a:bodyPr lIns="0" tIns="0" rIns="0" bIns="0">
            <a:noAutofit/>
          </a:bodyPr>
          <a:lstStyle>
            <a:lvl1pPr marL="285750" indent="-285750">
              <a:buFont typeface="Wingdings" panose="05000000000000000000" pitchFamily="2" charset="2"/>
              <a:buChar char="§"/>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3" name="Picture Placeholder 12">
            <a:extLst>
              <a:ext uri="{FF2B5EF4-FFF2-40B4-BE49-F238E27FC236}">
                <a16:creationId xmlns:a16="http://schemas.microsoft.com/office/drawing/2014/main" id="{77064CDD-E7E1-34AD-A1A9-234011DDA583}"/>
              </a:ext>
            </a:extLst>
          </p:cNvPr>
          <p:cNvSpPr>
            <a:spLocks noGrp="1"/>
          </p:cNvSpPr>
          <p:nvPr>
            <p:ph type="pic" sz="quarter" idx="14" hasCustomPrompt="1"/>
          </p:nvPr>
        </p:nvSpPr>
        <p:spPr>
          <a:xfrm>
            <a:off x="782732" y="1869524"/>
            <a:ext cx="5710434" cy="3533750"/>
          </a:xfrm>
          <a:prstGeom prst="rect">
            <a:avLst/>
          </a:prstGeom>
          <a:solidFill>
            <a:schemeClr val="bg2">
              <a:lumMod val="90000"/>
            </a:schemeClr>
          </a:solidFill>
        </p:spPr>
        <p:txBody>
          <a:bodyPr/>
          <a:lstStyle>
            <a:lvl1pPr marL="0" indent="0">
              <a:buNone/>
              <a:defRPr/>
            </a:lvl1pPr>
          </a:lstStyle>
          <a:p>
            <a:r>
              <a:rPr lang="en-CA"/>
              <a:t>Click to Add Picture</a:t>
            </a:r>
          </a:p>
        </p:txBody>
      </p:sp>
    </p:spTree>
    <p:extLst>
      <p:ext uri="{BB962C8B-B14F-4D97-AF65-F5344CB8AC3E}">
        <p14:creationId xmlns:p14="http://schemas.microsoft.com/office/powerpoint/2010/main" val="2802635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ist Layou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250F21D-F2DD-7321-0EAB-DA9F671A2586}"/>
              </a:ext>
            </a:extLst>
          </p:cNvPr>
          <p:cNvSpPr>
            <a:spLocks noGrp="1"/>
          </p:cNvSpPr>
          <p:nvPr>
            <p:ph type="title" hasCustomPrompt="1"/>
          </p:nvPr>
        </p:nvSpPr>
        <p:spPr>
          <a:xfrm>
            <a:off x="853898" y="761116"/>
            <a:ext cx="10122632" cy="652054"/>
          </a:xfrm>
          <a:prstGeom prst="rect">
            <a:avLst/>
          </a:prstGeom>
        </p:spPr>
        <p:txBody>
          <a:bodyPr anchor="ctr">
            <a:noAutofit/>
          </a:bodyPr>
          <a:lstStyle>
            <a:lvl1pPr algn="ctr">
              <a:defRPr sz="3600" baseline="0"/>
            </a:lvl1pPr>
          </a:lstStyle>
          <a:p>
            <a:r>
              <a:rPr lang="en-US"/>
              <a:t>CLICK TO EDIT MASTER TITLE</a:t>
            </a:r>
          </a:p>
        </p:txBody>
      </p:sp>
      <p:sp>
        <p:nvSpPr>
          <p:cNvPr id="4" name="Content Placeholder 3">
            <a:extLst>
              <a:ext uri="{FF2B5EF4-FFF2-40B4-BE49-F238E27FC236}">
                <a16:creationId xmlns:a16="http://schemas.microsoft.com/office/drawing/2014/main" id="{F75F077D-E901-4AA9-B062-1C37FF407BFD}"/>
              </a:ext>
            </a:extLst>
          </p:cNvPr>
          <p:cNvSpPr>
            <a:spLocks noGrp="1"/>
          </p:cNvSpPr>
          <p:nvPr>
            <p:ph sz="half" idx="2"/>
          </p:nvPr>
        </p:nvSpPr>
        <p:spPr>
          <a:xfrm>
            <a:off x="850168" y="1413170"/>
            <a:ext cx="10126362" cy="4100939"/>
          </a:xfrm>
          <a:prstGeom prst="rect">
            <a:avLst/>
          </a:prstGeom>
        </p:spPr>
        <p:txBody>
          <a:bodyPr lIns="0" tIns="0" rIns="0" bIns="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0694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Title and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F7D74-558F-4816-9367-4004FFA2B6A4}"/>
              </a:ext>
            </a:extLst>
          </p:cNvPr>
          <p:cNvSpPr>
            <a:spLocks noGrp="1"/>
          </p:cNvSpPr>
          <p:nvPr>
            <p:ph type="title" hasCustomPrompt="1"/>
          </p:nvPr>
        </p:nvSpPr>
        <p:spPr>
          <a:xfrm>
            <a:off x="595929" y="868218"/>
            <a:ext cx="4567228" cy="1877976"/>
          </a:xfrm>
          <a:prstGeom prst="rect">
            <a:avLst/>
          </a:prstGeom>
        </p:spPr>
        <p:txBody>
          <a:bodyPr lIns="0" tIns="0" rIns="0" bIns="0">
            <a:noAutofit/>
          </a:bodyPr>
          <a:lstStyle>
            <a:lvl1pPr>
              <a:defRPr sz="3600" baseline="0"/>
            </a:lvl1pPr>
          </a:lstStyle>
          <a:p>
            <a:r>
              <a:rPr lang="en-US"/>
              <a:t>CLICK TO EDIT MASTER TITLE STYLE</a:t>
            </a:r>
          </a:p>
        </p:txBody>
      </p:sp>
      <p:sp>
        <p:nvSpPr>
          <p:cNvPr id="4" name="Content Placeholder 3">
            <a:extLst>
              <a:ext uri="{FF2B5EF4-FFF2-40B4-BE49-F238E27FC236}">
                <a16:creationId xmlns:a16="http://schemas.microsoft.com/office/drawing/2014/main" id="{F75F077D-E901-4AA9-B062-1C37FF407BFD}"/>
              </a:ext>
            </a:extLst>
          </p:cNvPr>
          <p:cNvSpPr>
            <a:spLocks noGrp="1"/>
          </p:cNvSpPr>
          <p:nvPr>
            <p:ph sz="half" idx="2"/>
          </p:nvPr>
        </p:nvSpPr>
        <p:spPr>
          <a:xfrm>
            <a:off x="5572125" y="868218"/>
            <a:ext cx="5789913" cy="4655127"/>
          </a:xfrm>
          <a:prstGeom prst="rect">
            <a:avLst/>
          </a:prstGeom>
        </p:spPr>
        <p:txBody>
          <a:bodyPr lIns="0" tIns="0" rIns="0" bIns="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02317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73DC3A9-D4E6-42CF-91A8-F267C7C66CCB}"/>
              </a:ext>
            </a:extLst>
          </p:cNvPr>
          <p:cNvSpPr>
            <a:spLocks noGrp="1"/>
          </p:cNvSpPr>
          <p:nvPr>
            <p:ph type="body" idx="1"/>
          </p:nvPr>
        </p:nvSpPr>
        <p:spPr>
          <a:xfrm>
            <a:off x="628210" y="1421137"/>
            <a:ext cx="5157787" cy="823912"/>
          </a:xfrm>
          <a:prstGeom prst="rect">
            <a:avLst/>
          </a:prstGeom>
        </p:spPr>
        <p:txBody>
          <a:bodyPr lIns="0" tIns="0" rIns="0" bIns="0" anchor="t">
            <a:noAutofit/>
          </a:bodyPr>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628210" y="2245049"/>
            <a:ext cx="5157787" cy="3315242"/>
          </a:xfrm>
          <a:prstGeom prst="rect">
            <a:avLst/>
          </a:prstGeom>
        </p:spPr>
        <p:txBody>
          <a:bodyPr lIns="0" tIns="0" rIns="0" bIns="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p:nvPr>
        </p:nvSpPr>
        <p:spPr>
          <a:xfrm>
            <a:off x="5960622" y="1421137"/>
            <a:ext cx="5183188" cy="823912"/>
          </a:xfrm>
          <a:prstGeom prst="rect">
            <a:avLst/>
          </a:prstGeom>
        </p:spPr>
        <p:txBody>
          <a:bodyPr lIns="0" tIns="0" rIns="0" bIns="0" anchor="t">
            <a:noAutofit/>
          </a:bodyPr>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5960622" y="2245049"/>
            <a:ext cx="5183188" cy="3315242"/>
          </a:xfrm>
          <a:prstGeom prst="rect">
            <a:avLst/>
          </a:prstGeom>
        </p:spPr>
        <p:txBody>
          <a:bodyPr lIns="0" tIns="0" rIns="0" bIns="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2EEB52FD-12DF-7F90-E06C-0C83CEB26F24}"/>
              </a:ext>
            </a:extLst>
          </p:cNvPr>
          <p:cNvSpPr>
            <a:spLocks noGrp="1"/>
          </p:cNvSpPr>
          <p:nvPr>
            <p:ph type="title" hasCustomPrompt="1"/>
          </p:nvPr>
        </p:nvSpPr>
        <p:spPr>
          <a:xfrm>
            <a:off x="628498" y="769083"/>
            <a:ext cx="10515312" cy="652054"/>
          </a:xfrm>
          <a:prstGeom prst="rect">
            <a:avLst/>
          </a:prstGeom>
        </p:spPr>
        <p:txBody>
          <a:bodyPr anchor="ctr">
            <a:noAutofit/>
          </a:bodyPr>
          <a:lstStyle>
            <a:lvl1pPr algn="ctr">
              <a:defRPr sz="3600" baseline="0"/>
            </a:lvl1pPr>
          </a:lstStyle>
          <a:p>
            <a:r>
              <a:rPr lang="en-US"/>
              <a:t>CLICK TO EDIT MASTER TITLE</a:t>
            </a:r>
          </a:p>
        </p:txBody>
      </p:sp>
    </p:spTree>
    <p:extLst>
      <p:ext uri="{BB962C8B-B14F-4D97-AF65-F5344CB8AC3E}">
        <p14:creationId xmlns:p14="http://schemas.microsoft.com/office/powerpoint/2010/main" val="4062460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Gallery (4)">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4227E488-456A-A645-EEF4-38AAED9C5ED1}"/>
              </a:ext>
            </a:extLst>
          </p:cNvPr>
          <p:cNvSpPr>
            <a:spLocks noGrp="1"/>
          </p:cNvSpPr>
          <p:nvPr>
            <p:ph type="title" hasCustomPrompt="1"/>
          </p:nvPr>
        </p:nvSpPr>
        <p:spPr>
          <a:xfrm>
            <a:off x="858886" y="802669"/>
            <a:ext cx="10122632" cy="652054"/>
          </a:xfrm>
          <a:prstGeom prst="rect">
            <a:avLst/>
          </a:prstGeom>
        </p:spPr>
        <p:txBody>
          <a:bodyPr anchor="ctr">
            <a:noAutofit/>
          </a:bodyPr>
          <a:lstStyle>
            <a:lvl1pPr algn="ctr">
              <a:defRPr sz="3600" baseline="0"/>
            </a:lvl1pPr>
          </a:lstStyle>
          <a:p>
            <a:r>
              <a:rPr lang="en-US"/>
              <a:t>CLICK TO EDIT MASTER TITLE</a:t>
            </a:r>
          </a:p>
        </p:txBody>
      </p:sp>
      <p:sp>
        <p:nvSpPr>
          <p:cNvPr id="6" name="Picture Placeholder 23">
            <a:extLst>
              <a:ext uri="{FF2B5EF4-FFF2-40B4-BE49-F238E27FC236}">
                <a16:creationId xmlns:a16="http://schemas.microsoft.com/office/drawing/2014/main" id="{5E48B363-63E8-4F17-842B-53AD935A6529}"/>
              </a:ext>
            </a:extLst>
          </p:cNvPr>
          <p:cNvSpPr>
            <a:spLocks noGrp="1"/>
          </p:cNvSpPr>
          <p:nvPr>
            <p:ph type="pic" sz="quarter" idx="13"/>
          </p:nvPr>
        </p:nvSpPr>
        <p:spPr>
          <a:xfrm>
            <a:off x="850327" y="1553554"/>
            <a:ext cx="2226360" cy="2940385"/>
          </a:xfrm>
          <a:prstGeom prst="rect">
            <a:avLst/>
          </a:prstGeom>
          <a:solidFill>
            <a:schemeClr val="bg2">
              <a:lumMod val="90000"/>
            </a:schemeClr>
          </a:solidFill>
        </p:spPr>
        <p:txBody>
          <a:bodyPr anchor="ctr">
            <a:noAutofit/>
          </a:bodyPr>
          <a:lstStyle>
            <a:lvl1pPr marL="0" indent="0" algn="ctr">
              <a:buNone/>
              <a:defRPr sz="1400">
                <a:solidFill>
                  <a:schemeClr val="tx1"/>
                </a:solidFill>
              </a:defRPr>
            </a:lvl1pPr>
          </a:lstStyle>
          <a:p>
            <a:r>
              <a:rPr lang="en-US"/>
              <a:t>Click icon to add picture</a:t>
            </a:r>
          </a:p>
        </p:txBody>
      </p:sp>
      <p:sp>
        <p:nvSpPr>
          <p:cNvPr id="11" name="Text Placeholder 28">
            <a:extLst>
              <a:ext uri="{FF2B5EF4-FFF2-40B4-BE49-F238E27FC236}">
                <a16:creationId xmlns:a16="http://schemas.microsoft.com/office/drawing/2014/main" id="{31AF5791-727B-438A-A7EF-5D132167C89B}"/>
              </a:ext>
            </a:extLst>
          </p:cNvPr>
          <p:cNvSpPr>
            <a:spLocks noGrp="1"/>
          </p:cNvSpPr>
          <p:nvPr>
            <p:ph type="body" sz="quarter" idx="18" hasCustomPrompt="1"/>
          </p:nvPr>
        </p:nvSpPr>
        <p:spPr>
          <a:xfrm>
            <a:off x="1005385" y="4939973"/>
            <a:ext cx="1943837" cy="347662"/>
          </a:xfrm>
          <a:prstGeom prst="rect">
            <a:avLst/>
          </a:prstGeom>
        </p:spPr>
        <p:txBody>
          <a:bodyPr vert="horz" lIns="0" tIns="0" rIns="0" bIns="0" rtlCol="0">
            <a:noAutofit/>
          </a:bodyPr>
          <a:lstStyle>
            <a:lvl1pPr>
              <a:defRPr lang="en-US" sz="1200" spc="20" baseline="0" dirty="0">
                <a:solidFill>
                  <a:schemeClr val="tx1"/>
                </a:solidFill>
              </a:defRPr>
            </a:lvl1pPr>
          </a:lstStyle>
          <a:p>
            <a:pPr marL="0" lvl="0" indent="0">
              <a:lnSpc>
                <a:spcPct val="100000"/>
              </a:lnSpc>
              <a:spcBef>
                <a:spcPts val="0"/>
              </a:spcBef>
              <a:buNone/>
            </a:pPr>
            <a:r>
              <a:rPr lang="en-US"/>
              <a:t>Title</a:t>
            </a:r>
          </a:p>
        </p:txBody>
      </p:sp>
      <p:sp>
        <p:nvSpPr>
          <p:cNvPr id="25" name="Picture Placeholder 23">
            <a:extLst>
              <a:ext uri="{FF2B5EF4-FFF2-40B4-BE49-F238E27FC236}">
                <a16:creationId xmlns:a16="http://schemas.microsoft.com/office/drawing/2014/main" id="{EA9E795C-FED0-FB6B-2D18-0BDABCA2C5BB}"/>
              </a:ext>
            </a:extLst>
          </p:cNvPr>
          <p:cNvSpPr>
            <a:spLocks noGrp="1"/>
          </p:cNvSpPr>
          <p:nvPr>
            <p:ph type="pic" sz="quarter" idx="26"/>
          </p:nvPr>
        </p:nvSpPr>
        <p:spPr>
          <a:xfrm>
            <a:off x="3489968" y="1564142"/>
            <a:ext cx="2226360" cy="2940385"/>
          </a:xfrm>
          <a:prstGeom prst="rect">
            <a:avLst/>
          </a:prstGeom>
          <a:solidFill>
            <a:schemeClr val="bg2">
              <a:lumMod val="90000"/>
            </a:schemeClr>
          </a:solidFill>
        </p:spPr>
        <p:txBody>
          <a:bodyPr anchor="ctr">
            <a:noAutofit/>
          </a:bodyPr>
          <a:lstStyle>
            <a:lvl1pPr marL="0" indent="0" algn="ctr">
              <a:buNone/>
              <a:defRPr sz="1400">
                <a:solidFill>
                  <a:schemeClr val="tx1"/>
                </a:solidFill>
              </a:defRPr>
            </a:lvl1pPr>
          </a:lstStyle>
          <a:p>
            <a:r>
              <a:rPr lang="en-US"/>
              <a:t>Click icon to add picture</a:t>
            </a:r>
          </a:p>
        </p:txBody>
      </p:sp>
      <p:sp>
        <p:nvSpPr>
          <p:cNvPr id="28" name="Text Placeholder 28">
            <a:extLst>
              <a:ext uri="{FF2B5EF4-FFF2-40B4-BE49-F238E27FC236}">
                <a16:creationId xmlns:a16="http://schemas.microsoft.com/office/drawing/2014/main" id="{518B0AC6-8555-9EC9-31D5-2D41E9278A30}"/>
              </a:ext>
            </a:extLst>
          </p:cNvPr>
          <p:cNvSpPr>
            <a:spLocks noGrp="1"/>
          </p:cNvSpPr>
          <p:nvPr>
            <p:ph type="body" sz="quarter" idx="29" hasCustomPrompt="1"/>
          </p:nvPr>
        </p:nvSpPr>
        <p:spPr>
          <a:xfrm>
            <a:off x="3651282" y="4956784"/>
            <a:ext cx="1943837" cy="347662"/>
          </a:xfrm>
          <a:prstGeom prst="rect">
            <a:avLst/>
          </a:prstGeom>
        </p:spPr>
        <p:txBody>
          <a:bodyPr vert="horz" lIns="0" tIns="0" rIns="0" bIns="0" rtlCol="0">
            <a:noAutofit/>
          </a:bodyPr>
          <a:lstStyle>
            <a:lvl1pPr>
              <a:defRPr lang="en-US" sz="1200" spc="20" baseline="0" dirty="0">
                <a:solidFill>
                  <a:schemeClr val="tx1"/>
                </a:solidFill>
              </a:defRPr>
            </a:lvl1pPr>
          </a:lstStyle>
          <a:p>
            <a:pPr marL="0" lvl="0" indent="0">
              <a:lnSpc>
                <a:spcPct val="100000"/>
              </a:lnSpc>
              <a:spcBef>
                <a:spcPts val="0"/>
              </a:spcBef>
              <a:buNone/>
            </a:pPr>
            <a:r>
              <a:rPr lang="en-US"/>
              <a:t>Title</a:t>
            </a:r>
          </a:p>
        </p:txBody>
      </p:sp>
      <p:sp>
        <p:nvSpPr>
          <p:cNvPr id="26" name="Picture Placeholder 23">
            <a:extLst>
              <a:ext uri="{FF2B5EF4-FFF2-40B4-BE49-F238E27FC236}">
                <a16:creationId xmlns:a16="http://schemas.microsoft.com/office/drawing/2014/main" id="{1026B989-CBAD-BCCA-CE61-AC5ABC3F8752}"/>
              </a:ext>
            </a:extLst>
          </p:cNvPr>
          <p:cNvSpPr>
            <a:spLocks noGrp="1"/>
          </p:cNvSpPr>
          <p:nvPr>
            <p:ph type="pic" sz="quarter" idx="27"/>
          </p:nvPr>
        </p:nvSpPr>
        <p:spPr>
          <a:xfrm>
            <a:off x="6139567" y="1564142"/>
            <a:ext cx="2226360" cy="2940385"/>
          </a:xfrm>
          <a:prstGeom prst="rect">
            <a:avLst/>
          </a:prstGeom>
          <a:solidFill>
            <a:schemeClr val="bg2">
              <a:lumMod val="90000"/>
            </a:schemeClr>
          </a:solidFill>
        </p:spPr>
        <p:txBody>
          <a:bodyPr anchor="ctr">
            <a:noAutofit/>
          </a:bodyPr>
          <a:lstStyle>
            <a:lvl1pPr marL="0" indent="0" algn="ctr">
              <a:buNone/>
              <a:defRPr sz="1400">
                <a:solidFill>
                  <a:schemeClr val="tx1"/>
                </a:solidFill>
              </a:defRPr>
            </a:lvl1pPr>
          </a:lstStyle>
          <a:p>
            <a:r>
              <a:rPr lang="en-US"/>
              <a:t>Click icon to add picture</a:t>
            </a:r>
          </a:p>
        </p:txBody>
      </p:sp>
      <p:sp>
        <p:nvSpPr>
          <p:cNvPr id="34" name="Text Placeholder 28">
            <a:extLst>
              <a:ext uri="{FF2B5EF4-FFF2-40B4-BE49-F238E27FC236}">
                <a16:creationId xmlns:a16="http://schemas.microsoft.com/office/drawing/2014/main" id="{671F3A8D-7485-35BA-4D51-752E669CD51B}"/>
              </a:ext>
            </a:extLst>
          </p:cNvPr>
          <p:cNvSpPr>
            <a:spLocks noGrp="1"/>
          </p:cNvSpPr>
          <p:nvPr>
            <p:ph type="body" sz="quarter" idx="31" hasCustomPrompt="1"/>
          </p:nvPr>
        </p:nvSpPr>
        <p:spPr>
          <a:xfrm>
            <a:off x="6280828" y="4956784"/>
            <a:ext cx="1943837" cy="347662"/>
          </a:xfrm>
          <a:prstGeom prst="rect">
            <a:avLst/>
          </a:prstGeom>
        </p:spPr>
        <p:txBody>
          <a:bodyPr vert="horz" lIns="0" tIns="0" rIns="0" bIns="0" rtlCol="0">
            <a:noAutofit/>
          </a:bodyPr>
          <a:lstStyle>
            <a:lvl1pPr>
              <a:defRPr lang="en-US" sz="1200" spc="20" baseline="0" dirty="0">
                <a:solidFill>
                  <a:schemeClr val="tx1"/>
                </a:solidFill>
              </a:defRPr>
            </a:lvl1pPr>
          </a:lstStyle>
          <a:p>
            <a:pPr marL="0" lvl="0" indent="0">
              <a:lnSpc>
                <a:spcPct val="100000"/>
              </a:lnSpc>
              <a:spcBef>
                <a:spcPts val="0"/>
              </a:spcBef>
              <a:buNone/>
            </a:pPr>
            <a:r>
              <a:rPr lang="en-US"/>
              <a:t>Title</a:t>
            </a:r>
          </a:p>
        </p:txBody>
      </p:sp>
      <p:sp>
        <p:nvSpPr>
          <p:cNvPr id="24" name="Picture Placeholder 23">
            <a:extLst>
              <a:ext uri="{FF2B5EF4-FFF2-40B4-BE49-F238E27FC236}">
                <a16:creationId xmlns:a16="http://schemas.microsoft.com/office/drawing/2014/main" id="{EC3EE756-2FF0-64E0-D905-235B8973F7D5}"/>
              </a:ext>
            </a:extLst>
          </p:cNvPr>
          <p:cNvSpPr>
            <a:spLocks noGrp="1"/>
          </p:cNvSpPr>
          <p:nvPr>
            <p:ph type="pic" sz="quarter" idx="25"/>
          </p:nvPr>
        </p:nvSpPr>
        <p:spPr>
          <a:xfrm>
            <a:off x="8755158" y="1564142"/>
            <a:ext cx="2226360" cy="2940385"/>
          </a:xfrm>
          <a:prstGeom prst="rect">
            <a:avLst/>
          </a:prstGeom>
          <a:solidFill>
            <a:schemeClr val="bg2">
              <a:lumMod val="90000"/>
            </a:schemeClr>
          </a:solidFill>
        </p:spPr>
        <p:txBody>
          <a:bodyPr anchor="ctr">
            <a:noAutofit/>
          </a:bodyPr>
          <a:lstStyle>
            <a:lvl1pPr marL="0" indent="0" algn="ctr">
              <a:buNone/>
              <a:defRPr sz="1400">
                <a:solidFill>
                  <a:schemeClr val="tx1"/>
                </a:solidFill>
              </a:defRPr>
            </a:lvl1pPr>
          </a:lstStyle>
          <a:p>
            <a:r>
              <a:rPr lang="en-US"/>
              <a:t>Click icon to add picture</a:t>
            </a:r>
          </a:p>
        </p:txBody>
      </p:sp>
      <p:sp>
        <p:nvSpPr>
          <p:cNvPr id="36" name="Text Placeholder 28">
            <a:extLst>
              <a:ext uri="{FF2B5EF4-FFF2-40B4-BE49-F238E27FC236}">
                <a16:creationId xmlns:a16="http://schemas.microsoft.com/office/drawing/2014/main" id="{5985B1DB-E488-ABA9-E8FB-18D2006DCE09}"/>
              </a:ext>
            </a:extLst>
          </p:cNvPr>
          <p:cNvSpPr>
            <a:spLocks noGrp="1"/>
          </p:cNvSpPr>
          <p:nvPr>
            <p:ph type="body" sz="quarter" idx="33" hasCustomPrompt="1"/>
          </p:nvPr>
        </p:nvSpPr>
        <p:spPr>
          <a:xfrm>
            <a:off x="8916280" y="4939973"/>
            <a:ext cx="1943837" cy="347662"/>
          </a:xfrm>
          <a:prstGeom prst="rect">
            <a:avLst/>
          </a:prstGeom>
        </p:spPr>
        <p:txBody>
          <a:bodyPr vert="horz" lIns="0" tIns="0" rIns="0" bIns="0" rtlCol="0">
            <a:noAutofit/>
          </a:bodyPr>
          <a:lstStyle>
            <a:lvl1pPr>
              <a:defRPr lang="en-US" sz="1200" spc="20" baseline="0" dirty="0">
                <a:solidFill>
                  <a:schemeClr val="tx1"/>
                </a:solidFill>
              </a:defRPr>
            </a:lvl1pPr>
          </a:lstStyle>
          <a:p>
            <a:pPr marL="0" lvl="0" indent="0">
              <a:lnSpc>
                <a:spcPct val="100000"/>
              </a:lnSpc>
              <a:spcBef>
                <a:spcPts val="0"/>
              </a:spcBef>
              <a:buNone/>
            </a:pPr>
            <a:r>
              <a:rPr lang="en-US"/>
              <a:t>Title</a:t>
            </a:r>
          </a:p>
        </p:txBody>
      </p:sp>
    </p:spTree>
    <p:extLst>
      <p:ext uri="{BB962C8B-B14F-4D97-AF65-F5344CB8AC3E}">
        <p14:creationId xmlns:p14="http://schemas.microsoft.com/office/powerpoint/2010/main" val="31544191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6.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descr="A black and red rectangle&#10;&#10;Description automatically generated">
            <a:extLst>
              <a:ext uri="{FF2B5EF4-FFF2-40B4-BE49-F238E27FC236}">
                <a16:creationId xmlns:a16="http://schemas.microsoft.com/office/drawing/2014/main" id="{F929F1C1-8D6F-92C5-22BF-059C9895FDA9}"/>
              </a:ext>
            </a:extLst>
          </p:cNvPr>
          <p:cNvPicPr>
            <a:picLocks noChangeAspect="1"/>
          </p:cNvPicPr>
          <p:nvPr userDrawn="1"/>
        </p:nvPicPr>
        <p:blipFill rotWithShape="1">
          <a:blip r:embed="rId19"/>
          <a:srcRect b="72243"/>
          <a:stretch/>
        </p:blipFill>
        <p:spPr>
          <a:xfrm>
            <a:off x="0" y="-3810"/>
            <a:ext cx="12195810" cy="725170"/>
          </a:xfrm>
          <a:prstGeom prst="rect">
            <a:avLst/>
          </a:prstGeom>
        </p:spPr>
      </p:pic>
      <p:sp>
        <p:nvSpPr>
          <p:cNvPr id="9" name="Rectangle 8">
            <a:extLst>
              <a:ext uri="{FF2B5EF4-FFF2-40B4-BE49-F238E27FC236}">
                <a16:creationId xmlns:a16="http://schemas.microsoft.com/office/drawing/2014/main" id="{A59918A8-7BC7-6CFA-D5CB-B362289D15C4}"/>
              </a:ext>
            </a:extLst>
          </p:cNvPr>
          <p:cNvSpPr>
            <a:spLocks/>
          </p:cNvSpPr>
          <p:nvPr userDrawn="1"/>
        </p:nvSpPr>
        <p:spPr>
          <a:xfrm>
            <a:off x="0" y="5608320"/>
            <a:ext cx="12192000" cy="345440"/>
          </a:xfrm>
          <a:prstGeom prst="rect">
            <a:avLst/>
          </a:prstGeom>
          <a:solidFill>
            <a:srgbClr val="CB20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3" name="Group 2">
            <a:extLst>
              <a:ext uri="{FF2B5EF4-FFF2-40B4-BE49-F238E27FC236}">
                <a16:creationId xmlns:a16="http://schemas.microsoft.com/office/drawing/2014/main" id="{171963ED-EAC5-97B8-5178-4B6B479821EA}"/>
              </a:ext>
            </a:extLst>
          </p:cNvPr>
          <p:cNvGrpSpPr/>
          <p:nvPr userDrawn="1"/>
        </p:nvGrpSpPr>
        <p:grpSpPr>
          <a:xfrm>
            <a:off x="1" y="6164624"/>
            <a:ext cx="7361382" cy="674054"/>
            <a:chOff x="0" y="6029353"/>
            <a:chExt cx="8709891" cy="809325"/>
          </a:xfrm>
        </p:grpSpPr>
        <p:pic>
          <p:nvPicPr>
            <p:cNvPr id="4" name="Picture 4" descr="CANOE Supplier">
              <a:extLst>
                <a:ext uri="{FF2B5EF4-FFF2-40B4-BE49-F238E27FC236}">
                  <a16:creationId xmlns:a16="http://schemas.microsoft.com/office/drawing/2014/main" id="{7E08E59E-1230-3BBE-A9B5-81A8CC5D0B88}"/>
                </a:ext>
              </a:extLst>
            </p:cNvPr>
            <p:cNvPicPr>
              <a:picLocks noChangeAspect="1" noChangeArrowheads="1"/>
            </p:cNvPicPr>
            <p:nvPr userDrawn="1"/>
          </p:nvPicPr>
          <p:blipFill rotWithShape="1">
            <a:blip r:embed="rId20">
              <a:extLst>
                <a:ext uri="{28A0092B-C50C-407E-A947-70E740481C1C}">
                  <a14:useLocalDpi xmlns:a14="http://schemas.microsoft.com/office/drawing/2010/main" val="0"/>
                </a:ext>
              </a:extLst>
            </a:blip>
            <a:srcRect t="6720" b="12967"/>
            <a:stretch/>
          </p:blipFill>
          <p:spPr bwMode="auto">
            <a:xfrm>
              <a:off x="0" y="6135058"/>
              <a:ext cx="2094942" cy="67663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10 Benefits Of Formative Assessments | Edsembli">
              <a:extLst>
                <a:ext uri="{FF2B5EF4-FFF2-40B4-BE49-F238E27FC236}">
                  <a16:creationId xmlns:a16="http://schemas.microsoft.com/office/drawing/2014/main" id="{97467E77-6A80-032B-12AC-C23E25333996}"/>
                </a:ext>
              </a:extLst>
            </p:cNvPr>
            <p:cNvPicPr>
              <a:picLocks noChangeAspect="1" noChangeArrowheads="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2094942" y="6135955"/>
              <a:ext cx="2414198" cy="67663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Sourcewell contract ID">
              <a:extLst>
                <a:ext uri="{FF2B5EF4-FFF2-40B4-BE49-F238E27FC236}">
                  <a16:creationId xmlns:a16="http://schemas.microsoft.com/office/drawing/2014/main" id="{96997181-6CEB-398E-AB86-240D938D85EA}"/>
                </a:ext>
              </a:extLst>
            </p:cNvPr>
            <p:cNvPicPr>
              <a:picLocks noChangeAspect="1" noChangeArrowheads="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4583032" y="6029353"/>
              <a:ext cx="1245115" cy="8093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SLAM Logo">
              <a:extLst>
                <a:ext uri="{FF2B5EF4-FFF2-40B4-BE49-F238E27FC236}">
                  <a16:creationId xmlns:a16="http://schemas.microsoft.com/office/drawing/2014/main" id="{32D80425-82A0-E044-35D9-71750F9AA19A}"/>
                </a:ext>
              </a:extLst>
            </p:cNvPr>
            <p:cNvPicPr>
              <a:picLocks noChangeAspect="1" noChangeArrowheads="1"/>
            </p:cNvPicPr>
            <p:nvPr userDrawn="1"/>
          </p:nvPicPr>
          <p:blipFill rotWithShape="1">
            <a:blip r:embed="rId23">
              <a:extLst>
                <a:ext uri="{28A0092B-C50C-407E-A947-70E740481C1C}">
                  <a14:useLocalDpi xmlns:a14="http://schemas.microsoft.com/office/drawing/2010/main" val="0"/>
                </a:ext>
              </a:extLst>
            </a:blip>
            <a:srcRect l="10741" t="42578" r="11209" b="17680"/>
            <a:stretch/>
          </p:blipFill>
          <p:spPr bwMode="auto">
            <a:xfrm>
              <a:off x="5902039" y="6104914"/>
              <a:ext cx="2807852" cy="658204"/>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descr="A black and white logo with red and white text&#10;&#10;Description automatically generated">
            <a:extLst>
              <a:ext uri="{FF2B5EF4-FFF2-40B4-BE49-F238E27FC236}">
                <a16:creationId xmlns:a16="http://schemas.microsoft.com/office/drawing/2014/main" id="{C304466B-77B4-71D9-6EA2-21C996A04B2F}"/>
              </a:ext>
            </a:extLst>
          </p:cNvPr>
          <p:cNvPicPr>
            <a:picLocks noChangeAspect="1"/>
          </p:cNvPicPr>
          <p:nvPr userDrawn="1"/>
        </p:nvPicPr>
        <p:blipFill>
          <a:blip r:embed="rId24"/>
          <a:srcRect t="28912" b="26872"/>
          <a:stretch/>
        </p:blipFill>
        <p:spPr>
          <a:xfrm>
            <a:off x="9319491" y="6012942"/>
            <a:ext cx="2872509" cy="901330"/>
          </a:xfrm>
          <a:prstGeom prst="rect">
            <a:avLst/>
          </a:prstGeom>
        </p:spPr>
      </p:pic>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9" r:id="rId3"/>
    <p:sldLayoutId id="2147483667" r:id="rId4"/>
    <p:sldLayoutId id="2147483651" r:id="rId5"/>
    <p:sldLayoutId id="2147483652" r:id="rId6"/>
    <p:sldLayoutId id="2147483665" r:id="rId7"/>
    <p:sldLayoutId id="2147483653" r:id="rId8"/>
    <p:sldLayoutId id="2147483658" r:id="rId9"/>
    <p:sldLayoutId id="2147483655" r:id="rId10"/>
    <p:sldLayoutId id="2147483656" r:id="rId11"/>
    <p:sldLayoutId id="2147483657" r:id="rId12"/>
    <p:sldLayoutId id="2147483664" r:id="rId13"/>
    <p:sldLayoutId id="2147483663" r:id="rId14"/>
    <p:sldLayoutId id="2147483668" r:id="rId15"/>
    <p:sldLayoutId id="2147483669" r:id="rId16"/>
    <p:sldLayoutId id="2147483670" r:id="rId17"/>
  </p:sldLayoutIdLst>
  <p:hf hdr="0" dt="0"/>
  <p:txStyles>
    <p:titleStyle>
      <a:lvl1pPr algn="l" defTabSz="914400" rtl="0" eaLnBrk="1" latinLnBrk="0" hangingPunct="1">
        <a:lnSpc>
          <a:spcPct val="90000"/>
        </a:lnSpc>
        <a:spcBef>
          <a:spcPct val="0"/>
        </a:spcBef>
        <a:buNone/>
        <a:defRPr sz="4000" b="1" i="0" kern="1200" cap="all" spc="600" baseline="0">
          <a:solidFill>
            <a:schemeClr val="tx1"/>
          </a:solidFill>
          <a:latin typeface="+mj-lt"/>
          <a:ea typeface="+mj-ea"/>
          <a:cs typeface="Arial Black" panose="020B0604020202020204" pitchFamily="34" charset="0"/>
        </a:defRPr>
      </a:lvl1pPr>
    </p:titleStyle>
    <p:bodyStyle>
      <a:lvl1pPr marL="342900" indent="-342900" algn="l" defTabSz="914400" rtl="0" eaLnBrk="1" latinLnBrk="0" hangingPunct="1">
        <a:lnSpc>
          <a:spcPct val="100000"/>
        </a:lnSpc>
        <a:spcBef>
          <a:spcPts val="1000"/>
        </a:spcBef>
        <a:buClr>
          <a:srgbClr val="CB2027"/>
        </a:buClr>
        <a:buFont typeface="Wingdings" panose="05000000000000000000" pitchFamily="2" charset="2"/>
        <a:buChar char="§"/>
        <a:defRPr sz="2400" b="0" i="0" kern="1200">
          <a:solidFill>
            <a:schemeClr val="tx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100000"/>
        </a:lnSpc>
        <a:spcBef>
          <a:spcPts val="500"/>
        </a:spcBef>
        <a:buClr>
          <a:srgbClr val="CB2027"/>
        </a:buClr>
        <a:buFont typeface="Wingdings" panose="05000000000000000000" pitchFamily="2" charset="2"/>
        <a:buChar char="§"/>
        <a:defRPr sz="2200" b="0" i="0" kern="1200">
          <a:solidFill>
            <a:schemeClr val="tx1"/>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100000"/>
        </a:lnSpc>
        <a:spcBef>
          <a:spcPts val="500"/>
        </a:spcBef>
        <a:buClr>
          <a:srgbClr val="CB2027"/>
        </a:buClr>
        <a:buFont typeface="Wingdings" panose="05000000000000000000" pitchFamily="2" charset="2"/>
        <a:buChar char="§"/>
        <a:defRPr sz="2000" b="0" i="0" kern="1200">
          <a:solidFill>
            <a:schemeClr val="tx1"/>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100000"/>
        </a:lnSpc>
        <a:spcBef>
          <a:spcPts val="500"/>
        </a:spcBef>
        <a:buClr>
          <a:srgbClr val="CB2027"/>
        </a:buClr>
        <a:buFont typeface="Wingdings" panose="05000000000000000000" pitchFamily="2" charset="2"/>
        <a:buChar char="§"/>
        <a:defRPr sz="1800" b="0" i="0" kern="1200">
          <a:solidFill>
            <a:schemeClr val="tx1"/>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100000"/>
        </a:lnSpc>
        <a:spcBef>
          <a:spcPts val="500"/>
        </a:spcBef>
        <a:buClr>
          <a:srgbClr val="CB2027"/>
        </a:buClr>
        <a:buFont typeface="Wingdings" panose="05000000000000000000" pitchFamily="2" charset="2"/>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4" orient="horz" pos="1152" userDrawn="1">
          <p15:clr>
            <a:srgbClr val="547EBF"/>
          </p15:clr>
        </p15:guide>
        <p15:guide id="5" pos="7440" userDrawn="1">
          <p15:clr>
            <a:srgbClr val="547EBF"/>
          </p15:clr>
        </p15:guide>
        <p15:guide id="6" orient="horz" pos="4080" userDrawn="1">
          <p15:clr>
            <a:srgbClr val="547EBF"/>
          </p15:clr>
        </p15:guide>
        <p15:guide id="19" userDrawn="1">
          <p15:clr>
            <a:srgbClr val="547EBF"/>
          </p15:clr>
        </p15:guide>
        <p15:guide id="20" pos="7680" userDrawn="1">
          <p15:clr>
            <a:srgbClr val="547EBF"/>
          </p15:clr>
        </p15:guide>
        <p15:guide id="21" pos="528" userDrawn="1">
          <p15:clr>
            <a:srgbClr val="547EBF"/>
          </p15:clr>
        </p15:guide>
        <p15:guide id="22" pos="6912" userDrawn="1">
          <p15:clr>
            <a:srgbClr val="547EBF"/>
          </p15:clr>
        </p15:guide>
        <p15:guide id="23" orient="horz" pos="240" userDrawn="1">
          <p15:clr>
            <a:srgbClr val="547EBF"/>
          </p15:clr>
        </p15:guide>
        <p15:guide id="25" orient="horz" pos="552" userDrawn="1">
          <p15:clr>
            <a:srgbClr val="547EBF"/>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microsoft.com/office/2018/10/relationships/comments" Target="../comments/modernComment_1FB_8A6AB385.xml"/><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8.jpeg"/><Relationship Id="rId2" Type="http://schemas.openxmlformats.org/officeDocument/2006/relationships/diagramData" Target="../diagrams/data1.xml"/><Relationship Id="rId1" Type="http://schemas.openxmlformats.org/officeDocument/2006/relationships/slideLayout" Target="../slideLayouts/slideLayout1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microsoft.com/office/2018/10/relationships/comments" Target="../comments/modernComment_12A_D0DF3D9B.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microsoft.com/office/2018/10/relationships/comments" Target="../comments/modernComment_1ED_FA53C5F1.xml"/><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omputer with a monitor and keyboard&#10;&#10;AI-generated content may be incorrect.">
            <a:extLst>
              <a:ext uri="{FF2B5EF4-FFF2-40B4-BE49-F238E27FC236}">
                <a16:creationId xmlns:a16="http://schemas.microsoft.com/office/drawing/2014/main" id="{D9A46ADA-323A-B8C3-750B-BA44BCE57D7D}"/>
              </a:ext>
            </a:extLst>
          </p:cNvPr>
          <p:cNvPicPr>
            <a:picLocks noChangeAspect="1"/>
          </p:cNvPicPr>
          <p:nvPr/>
        </p:nvPicPr>
        <p:blipFill>
          <a:blip r:embed="rId2"/>
          <a:srcRect l="6606" t="11316" r="6448" b="16518"/>
          <a:stretch/>
        </p:blipFill>
        <p:spPr>
          <a:xfrm>
            <a:off x="6027574" y="1614196"/>
            <a:ext cx="6164426" cy="3629608"/>
          </a:xfrm>
          <a:prstGeom prst="rect">
            <a:avLst/>
          </a:prstGeom>
        </p:spPr>
      </p:pic>
      <p:sp>
        <p:nvSpPr>
          <p:cNvPr id="2" name="Title 1">
            <a:extLst>
              <a:ext uri="{FF2B5EF4-FFF2-40B4-BE49-F238E27FC236}">
                <a16:creationId xmlns:a16="http://schemas.microsoft.com/office/drawing/2014/main" id="{067E883E-B511-8BE2-FA02-51BE6066777C}"/>
              </a:ext>
            </a:extLst>
          </p:cNvPr>
          <p:cNvSpPr>
            <a:spLocks noGrp="1"/>
          </p:cNvSpPr>
          <p:nvPr>
            <p:ph type="ctrTitle"/>
          </p:nvPr>
        </p:nvSpPr>
        <p:spPr>
          <a:xfrm>
            <a:off x="746448" y="2144960"/>
            <a:ext cx="6659593" cy="1685256"/>
          </a:xfrm>
        </p:spPr>
        <p:txBody>
          <a:bodyPr>
            <a:normAutofit/>
          </a:bodyPr>
          <a:lstStyle/>
          <a:p>
            <a:pPr algn="l"/>
            <a:r>
              <a:rPr lang="en-US" sz="4000">
                <a:solidFill>
                  <a:srgbClr val="013F7A"/>
                </a:solidFill>
                <a:latin typeface="Arial Black" panose="020B0A04020102020204" pitchFamily="34" charset="0"/>
                <a:cs typeface="Arial" panose="020B0604020202020204" pitchFamily="34" charset="0"/>
              </a:rPr>
              <a:t>Old Data: Should It Stay or Should It Go?</a:t>
            </a:r>
          </a:p>
        </p:txBody>
      </p:sp>
    </p:spTree>
    <p:extLst>
      <p:ext uri="{BB962C8B-B14F-4D97-AF65-F5344CB8AC3E}">
        <p14:creationId xmlns:p14="http://schemas.microsoft.com/office/powerpoint/2010/main" val="516727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B9BF31-A444-F04D-F8B4-6B8B1BCE8B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17101E-61DA-261C-9004-FBC36C7C6DC1}"/>
              </a:ext>
            </a:extLst>
          </p:cNvPr>
          <p:cNvSpPr>
            <a:spLocks noGrp="1"/>
          </p:cNvSpPr>
          <p:nvPr>
            <p:ph type="title"/>
          </p:nvPr>
        </p:nvSpPr>
        <p:spPr>
          <a:xfrm>
            <a:off x="386538" y="839012"/>
            <a:ext cx="11317782" cy="1325563"/>
          </a:xfrm>
        </p:spPr>
        <p:txBody>
          <a:bodyPr>
            <a:normAutofit/>
          </a:bodyPr>
          <a:lstStyle/>
          <a:p>
            <a:r>
              <a:rPr lang="en-CA">
                <a:solidFill>
                  <a:srgbClr val="013F7A"/>
                </a:solidFill>
                <a:latin typeface="Arial Black"/>
                <a:cs typeface="Arial"/>
              </a:rPr>
              <a:t>Defining your quality of your data</a:t>
            </a:r>
          </a:p>
        </p:txBody>
      </p:sp>
      <p:sp>
        <p:nvSpPr>
          <p:cNvPr id="4" name="Content Placeholder 4">
            <a:extLst>
              <a:ext uri="{FF2B5EF4-FFF2-40B4-BE49-F238E27FC236}">
                <a16:creationId xmlns:a16="http://schemas.microsoft.com/office/drawing/2014/main" id="{16D9CFB0-AF7D-EDBC-5C28-49B4A4ADA2FC}"/>
              </a:ext>
            </a:extLst>
          </p:cNvPr>
          <p:cNvSpPr txBox="1">
            <a:spLocks/>
          </p:cNvSpPr>
          <p:nvPr/>
        </p:nvSpPr>
        <p:spPr>
          <a:xfrm>
            <a:off x="690497" y="2164575"/>
            <a:ext cx="10225387" cy="4011283"/>
          </a:xfrm>
        </p:spPr>
        <p:txBody>
          <a:bodyPr vert="horz" lIns="91440" tIns="45720" rIns="91440" bIns="45720" rtlCol="0">
            <a:normAutofit/>
          </a:bodyPr>
          <a:lstStyle>
            <a:lvl1pPr marL="342900" indent="-342900" algn="l" defTabSz="914400" rtl="0" eaLnBrk="1" latinLnBrk="0" hangingPunct="1">
              <a:lnSpc>
                <a:spcPct val="100000"/>
              </a:lnSpc>
              <a:spcBef>
                <a:spcPts val="1000"/>
              </a:spcBef>
              <a:buClr>
                <a:srgbClr val="CD202E"/>
              </a:buClr>
              <a:buFont typeface="Wingdings" panose="05000000000000000000" pitchFamily="2" charset="2"/>
              <a:buChar char="§"/>
              <a:defRPr sz="2400" b="0" i="0" kern="1200">
                <a:solidFill>
                  <a:srgbClr val="3C2118"/>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100000"/>
              </a:lnSpc>
              <a:spcBef>
                <a:spcPts val="500"/>
              </a:spcBef>
              <a:buClr>
                <a:srgbClr val="CD202E"/>
              </a:buClr>
              <a:buFont typeface="Wingdings" panose="05000000000000000000" pitchFamily="2" charset="2"/>
              <a:buChar char="§"/>
              <a:defRPr sz="2200" b="0" i="0" kern="1200">
                <a:solidFill>
                  <a:srgbClr val="3C2118"/>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100000"/>
              </a:lnSpc>
              <a:spcBef>
                <a:spcPts val="500"/>
              </a:spcBef>
              <a:buClr>
                <a:srgbClr val="CD202E"/>
              </a:buClr>
              <a:buFont typeface="Wingdings" panose="05000000000000000000" pitchFamily="2" charset="2"/>
              <a:buChar char="§"/>
              <a:defRPr sz="2000" b="0" i="0" kern="1200">
                <a:solidFill>
                  <a:srgbClr val="3C2118"/>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100000"/>
              </a:lnSpc>
              <a:spcBef>
                <a:spcPts val="500"/>
              </a:spcBef>
              <a:buClr>
                <a:srgbClr val="CD202E"/>
              </a:buClr>
              <a:buFont typeface="Wingdings" panose="05000000000000000000" pitchFamily="2" charset="2"/>
              <a:buChar char="§"/>
              <a:defRPr sz="1800" b="0" i="0" kern="1200">
                <a:solidFill>
                  <a:srgbClr val="3C2118"/>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100000"/>
              </a:lnSpc>
              <a:spcBef>
                <a:spcPts val="500"/>
              </a:spcBef>
              <a:buClr>
                <a:srgbClr val="CD202E"/>
              </a:buClr>
              <a:buFont typeface="Wingdings" panose="05000000000000000000" pitchFamily="2" charset="2"/>
              <a:buChar char="§"/>
              <a:defRPr sz="1800" b="0" i="0" kern="1200">
                <a:solidFill>
                  <a:srgbClr val="3C2118"/>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Font typeface="Wingdings" panose="05000000000000000000" pitchFamily="2" charset="2"/>
              <a:buChar char="Ø"/>
              <a:defRPr/>
            </a:pPr>
            <a:endParaRPr lang="en-US">
              <a:solidFill>
                <a:schemeClr val="tx1"/>
              </a:solidFill>
            </a:endParaRPr>
          </a:p>
        </p:txBody>
      </p:sp>
      <p:sp>
        <p:nvSpPr>
          <p:cNvPr id="3" name="Content Placeholder 4">
            <a:extLst>
              <a:ext uri="{FF2B5EF4-FFF2-40B4-BE49-F238E27FC236}">
                <a16:creationId xmlns:a16="http://schemas.microsoft.com/office/drawing/2014/main" id="{914731F9-B571-0388-4209-4A871005B0C5}"/>
              </a:ext>
            </a:extLst>
          </p:cNvPr>
          <p:cNvSpPr txBox="1">
            <a:spLocks/>
          </p:cNvSpPr>
          <p:nvPr/>
        </p:nvSpPr>
        <p:spPr>
          <a:xfrm>
            <a:off x="1202325" y="2168656"/>
            <a:ext cx="4992287" cy="3237395"/>
          </a:xfrm>
        </p:spPr>
        <p:txBody>
          <a:bodyPr vert="horz" lIns="91440" tIns="45720" rIns="91440" bIns="45720" rtlCol="0">
            <a:normAutofit/>
          </a:bodyPr>
          <a:lstStyle>
            <a:lvl1pPr marL="342900" indent="-342900" algn="l" defTabSz="914400" rtl="0" eaLnBrk="1" latinLnBrk="0" hangingPunct="1">
              <a:lnSpc>
                <a:spcPct val="100000"/>
              </a:lnSpc>
              <a:spcBef>
                <a:spcPts val="1000"/>
              </a:spcBef>
              <a:buClr>
                <a:srgbClr val="CD202E"/>
              </a:buClr>
              <a:buFont typeface="Wingdings" panose="05000000000000000000" pitchFamily="2" charset="2"/>
              <a:buChar char="§"/>
              <a:defRPr sz="2400" b="0" i="0" kern="1200">
                <a:solidFill>
                  <a:srgbClr val="3C2118"/>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100000"/>
              </a:lnSpc>
              <a:spcBef>
                <a:spcPts val="500"/>
              </a:spcBef>
              <a:buClr>
                <a:srgbClr val="CD202E"/>
              </a:buClr>
              <a:buFont typeface="Wingdings" panose="05000000000000000000" pitchFamily="2" charset="2"/>
              <a:buChar char="§"/>
              <a:defRPr sz="2200" b="0" i="0" kern="1200">
                <a:solidFill>
                  <a:srgbClr val="3C2118"/>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100000"/>
              </a:lnSpc>
              <a:spcBef>
                <a:spcPts val="500"/>
              </a:spcBef>
              <a:buClr>
                <a:srgbClr val="CD202E"/>
              </a:buClr>
              <a:buFont typeface="Wingdings" panose="05000000000000000000" pitchFamily="2" charset="2"/>
              <a:buChar char="§"/>
              <a:defRPr sz="2000" b="0" i="0" kern="1200">
                <a:solidFill>
                  <a:srgbClr val="3C2118"/>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100000"/>
              </a:lnSpc>
              <a:spcBef>
                <a:spcPts val="500"/>
              </a:spcBef>
              <a:buClr>
                <a:srgbClr val="CD202E"/>
              </a:buClr>
              <a:buFont typeface="Wingdings" panose="05000000000000000000" pitchFamily="2" charset="2"/>
              <a:buChar char="§"/>
              <a:defRPr sz="1800" b="0" i="0" kern="1200">
                <a:solidFill>
                  <a:srgbClr val="3C2118"/>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100000"/>
              </a:lnSpc>
              <a:spcBef>
                <a:spcPts val="500"/>
              </a:spcBef>
              <a:buClr>
                <a:srgbClr val="CD202E"/>
              </a:buClr>
              <a:buFont typeface="Wingdings" panose="05000000000000000000" pitchFamily="2" charset="2"/>
              <a:buChar char="§"/>
              <a:defRPr sz="1800" b="0" i="0" kern="1200">
                <a:solidFill>
                  <a:srgbClr val="3C2118"/>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algn="l" defTabSz="914400" rtl="0" eaLnBrk="1" fontAlgn="ctr" latinLnBrk="0" hangingPunct="1">
              <a:lnSpc>
                <a:spcPct val="100000"/>
              </a:lnSpc>
              <a:spcBef>
                <a:spcPts val="0"/>
              </a:spcBef>
              <a:spcAft>
                <a:spcPts val="0"/>
              </a:spcAft>
              <a:buClr>
                <a:srgbClr val="C00000"/>
              </a:buClr>
              <a:buSzTx/>
              <a:buFont typeface="Wingdings" panose="05000000000000000000" pitchFamily="2" charset="2"/>
              <a:buChar char="Ø"/>
              <a:tabLst/>
              <a:defRPr/>
            </a:pPr>
            <a:r>
              <a:rPr lang="en-CA" sz="2000">
                <a:solidFill>
                  <a:schemeClr val="tx1"/>
                </a:solidFill>
              </a:rPr>
              <a:t>Verify sources</a:t>
            </a:r>
          </a:p>
          <a:p>
            <a:pPr marR="0" lvl="0" algn="l" defTabSz="914400" rtl="0" eaLnBrk="1" fontAlgn="ctr" latinLnBrk="0" hangingPunct="1">
              <a:lnSpc>
                <a:spcPct val="100000"/>
              </a:lnSpc>
              <a:spcBef>
                <a:spcPts val="0"/>
              </a:spcBef>
              <a:spcAft>
                <a:spcPts val="0"/>
              </a:spcAft>
              <a:buClr>
                <a:srgbClr val="C00000"/>
              </a:buClr>
              <a:buSzTx/>
              <a:buFont typeface="Wingdings" panose="05000000000000000000" pitchFamily="2" charset="2"/>
              <a:buChar char="Ø"/>
              <a:tabLst/>
              <a:defRPr/>
            </a:pPr>
            <a:r>
              <a:rPr lang="en-CA" sz="2000">
                <a:solidFill>
                  <a:schemeClr val="tx1"/>
                </a:solidFill>
              </a:rPr>
              <a:t>QA/QC of data</a:t>
            </a:r>
          </a:p>
          <a:p>
            <a:pPr marR="0" lvl="0" algn="l" defTabSz="914400" rtl="0" eaLnBrk="1" fontAlgn="ctr" latinLnBrk="0" hangingPunct="1">
              <a:lnSpc>
                <a:spcPct val="100000"/>
              </a:lnSpc>
              <a:spcBef>
                <a:spcPts val="0"/>
              </a:spcBef>
              <a:spcAft>
                <a:spcPts val="0"/>
              </a:spcAft>
              <a:buClr>
                <a:srgbClr val="C00000"/>
              </a:buClr>
              <a:buSzTx/>
              <a:buFont typeface="Wingdings" panose="05000000000000000000" pitchFamily="2" charset="2"/>
              <a:buChar char="Ø"/>
              <a:tabLst/>
              <a:defRPr/>
            </a:pPr>
            <a:r>
              <a:rPr lang="en-CA" sz="2000">
                <a:solidFill>
                  <a:schemeClr val="tx1"/>
                </a:solidFill>
              </a:rPr>
              <a:t>Different assessment methodology</a:t>
            </a:r>
          </a:p>
          <a:p>
            <a:pPr marR="0" lvl="0" algn="l" defTabSz="914400" rtl="0" eaLnBrk="1" fontAlgn="ctr" latinLnBrk="0" hangingPunct="1">
              <a:lnSpc>
                <a:spcPct val="100000"/>
              </a:lnSpc>
              <a:spcBef>
                <a:spcPts val="0"/>
              </a:spcBef>
              <a:spcAft>
                <a:spcPts val="0"/>
              </a:spcAft>
              <a:buClr>
                <a:srgbClr val="C00000"/>
              </a:buClr>
              <a:buSzTx/>
              <a:buFont typeface="Wingdings" panose="05000000000000000000" pitchFamily="2" charset="2"/>
              <a:buChar char="Ø"/>
              <a:tabLst/>
              <a:defRPr/>
            </a:pPr>
            <a:r>
              <a:rPr kumimoji="0" lang="en-CA" sz="2000" b="0" i="0" u="none" strike="noStrike" kern="1200" cap="none" spc="0" normalizeH="0" baseline="0" noProof="0">
                <a:ln>
                  <a:noFill/>
                </a:ln>
                <a:solidFill>
                  <a:srgbClr val="36393B"/>
                </a:solidFill>
                <a:effectLst/>
                <a:uLnTx/>
                <a:uFillTx/>
              </a:rPr>
              <a:t>Structure</a:t>
            </a:r>
          </a:p>
          <a:p>
            <a:pPr marR="0" lvl="0" algn="l" defTabSz="914400" rtl="0" eaLnBrk="1" fontAlgn="ctr" latinLnBrk="0" hangingPunct="1">
              <a:lnSpc>
                <a:spcPct val="100000"/>
              </a:lnSpc>
              <a:spcBef>
                <a:spcPts val="0"/>
              </a:spcBef>
              <a:spcAft>
                <a:spcPts val="0"/>
              </a:spcAft>
              <a:buClr>
                <a:srgbClr val="C00000"/>
              </a:buClr>
              <a:buSzTx/>
              <a:buFont typeface="Wingdings" panose="05000000000000000000" pitchFamily="2" charset="2"/>
              <a:buChar char="Ø"/>
              <a:tabLst/>
              <a:defRPr/>
            </a:pPr>
            <a:r>
              <a:rPr lang="en-CA" sz="2000">
                <a:solidFill>
                  <a:srgbClr val="36393B"/>
                </a:solidFill>
              </a:rPr>
              <a:t>Source of costing</a:t>
            </a:r>
          </a:p>
          <a:p>
            <a:pPr marR="0" lvl="0" algn="l" defTabSz="914400" rtl="0" eaLnBrk="1" fontAlgn="ctr" latinLnBrk="0" hangingPunct="1">
              <a:lnSpc>
                <a:spcPct val="100000"/>
              </a:lnSpc>
              <a:spcBef>
                <a:spcPts val="0"/>
              </a:spcBef>
              <a:spcAft>
                <a:spcPts val="0"/>
              </a:spcAft>
              <a:buClr>
                <a:srgbClr val="C00000"/>
              </a:buClr>
              <a:buSzTx/>
              <a:buFont typeface="Wingdings" panose="05000000000000000000" pitchFamily="2" charset="2"/>
              <a:buChar char="Ø"/>
              <a:tabLst/>
              <a:defRPr/>
            </a:pPr>
            <a:r>
              <a:rPr lang="en-CA" sz="2000">
                <a:solidFill>
                  <a:srgbClr val="36393B"/>
                </a:solidFill>
              </a:rPr>
              <a:t>Consistency of data points</a:t>
            </a:r>
          </a:p>
          <a:p>
            <a:pPr marR="0" lvl="0" algn="l" defTabSz="914400" rtl="0" eaLnBrk="1" fontAlgn="ctr" latinLnBrk="0" hangingPunct="1">
              <a:lnSpc>
                <a:spcPct val="100000"/>
              </a:lnSpc>
              <a:spcBef>
                <a:spcPts val="0"/>
              </a:spcBef>
              <a:spcAft>
                <a:spcPts val="0"/>
              </a:spcAft>
              <a:buClr>
                <a:srgbClr val="C00000"/>
              </a:buClr>
              <a:buSzTx/>
              <a:buFont typeface="Wingdings" panose="05000000000000000000" pitchFamily="2" charset="2"/>
              <a:buChar char="Ø"/>
              <a:tabLst/>
              <a:defRPr/>
            </a:pPr>
            <a:r>
              <a:rPr lang="en-CA" sz="2000">
                <a:solidFill>
                  <a:srgbClr val="36393B"/>
                </a:solidFill>
              </a:rPr>
              <a:t>Has your portfolio changed</a:t>
            </a:r>
          </a:p>
          <a:p>
            <a:pPr marR="0" lvl="0" algn="l" defTabSz="914400" rtl="0" eaLnBrk="1" fontAlgn="ctr" latinLnBrk="0" hangingPunct="1">
              <a:lnSpc>
                <a:spcPct val="100000"/>
              </a:lnSpc>
              <a:spcBef>
                <a:spcPts val="0"/>
              </a:spcBef>
              <a:spcAft>
                <a:spcPts val="0"/>
              </a:spcAft>
              <a:buClr>
                <a:srgbClr val="C00000"/>
              </a:buClr>
              <a:buSzTx/>
              <a:buFont typeface="Wingdings" panose="05000000000000000000" pitchFamily="2" charset="2"/>
              <a:buChar char="Ø"/>
              <a:tabLst/>
              <a:defRPr/>
            </a:pPr>
            <a:endParaRPr lang="en-US" sz="2400">
              <a:solidFill>
                <a:schemeClr val="tx1"/>
              </a:solidFill>
            </a:endParaRPr>
          </a:p>
          <a:p>
            <a:pPr lvl="1">
              <a:buFont typeface="Wingdings" panose="05000000000000000000" pitchFamily="2" charset="2"/>
              <a:buChar char="Ø"/>
              <a:defRPr/>
            </a:pPr>
            <a:endParaRPr lang="en-US">
              <a:solidFill>
                <a:schemeClr val="tx1"/>
              </a:solidFill>
            </a:endParaRPr>
          </a:p>
        </p:txBody>
      </p:sp>
      <p:pic>
        <p:nvPicPr>
          <p:cNvPr id="8" name="Picture 7" descr="A person holding a pen and writing on a checklist&#10;&#10;AI-generated content may be incorrect.">
            <a:extLst>
              <a:ext uri="{FF2B5EF4-FFF2-40B4-BE49-F238E27FC236}">
                <a16:creationId xmlns:a16="http://schemas.microsoft.com/office/drawing/2014/main" id="{81482AAE-2779-0DFA-B68B-5417D38E1BD0}"/>
              </a:ext>
            </a:extLst>
          </p:cNvPr>
          <p:cNvPicPr>
            <a:picLocks noChangeAspect="1"/>
          </p:cNvPicPr>
          <p:nvPr/>
        </p:nvPicPr>
        <p:blipFill>
          <a:blip r:embed="rId2"/>
          <a:stretch>
            <a:fillRect/>
          </a:stretch>
        </p:blipFill>
        <p:spPr>
          <a:xfrm>
            <a:off x="7334012" y="1955800"/>
            <a:ext cx="4857988" cy="3446170"/>
          </a:xfrm>
          <a:prstGeom prst="rect">
            <a:avLst/>
          </a:prstGeom>
        </p:spPr>
      </p:pic>
    </p:spTree>
    <p:extLst>
      <p:ext uri="{BB962C8B-B14F-4D97-AF65-F5344CB8AC3E}">
        <p14:creationId xmlns:p14="http://schemas.microsoft.com/office/powerpoint/2010/main" val="993077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32AA71-2085-907A-7277-5FF2CCBA04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096DC6-D9AC-1ACF-3C5E-1E2D72BE3047}"/>
              </a:ext>
            </a:extLst>
          </p:cNvPr>
          <p:cNvSpPr>
            <a:spLocks noGrp="1"/>
          </p:cNvSpPr>
          <p:nvPr>
            <p:ph type="title"/>
          </p:nvPr>
        </p:nvSpPr>
        <p:spPr>
          <a:xfrm>
            <a:off x="386538" y="839012"/>
            <a:ext cx="11183162" cy="1325563"/>
          </a:xfrm>
        </p:spPr>
        <p:txBody>
          <a:bodyPr>
            <a:normAutofit fontScale="90000"/>
          </a:bodyPr>
          <a:lstStyle/>
          <a:p>
            <a:r>
              <a:rPr lang="en-US">
                <a:solidFill>
                  <a:srgbClr val="013F7A"/>
                </a:solidFill>
                <a:latin typeface="Arial Black"/>
                <a:cs typeface="Arial"/>
              </a:rPr>
              <a:t>DETERMINING WHETHER OR NOT TO USE THE DATA IN YOUR CAPITAL PLANNING</a:t>
            </a:r>
            <a:endParaRPr lang="en-CA">
              <a:solidFill>
                <a:srgbClr val="013F7A"/>
              </a:solidFill>
              <a:latin typeface="Arial Black"/>
              <a:cs typeface="Arial"/>
            </a:endParaRPr>
          </a:p>
        </p:txBody>
      </p:sp>
      <p:sp>
        <p:nvSpPr>
          <p:cNvPr id="5" name="Rectangle 4">
            <a:extLst>
              <a:ext uri="{FF2B5EF4-FFF2-40B4-BE49-F238E27FC236}">
                <a16:creationId xmlns:a16="http://schemas.microsoft.com/office/drawing/2014/main" id="{1E5B3C67-DE70-5F71-B742-D53A1C4FB085}"/>
              </a:ext>
            </a:extLst>
          </p:cNvPr>
          <p:cNvSpPr/>
          <p:nvPr/>
        </p:nvSpPr>
        <p:spPr>
          <a:xfrm>
            <a:off x="0" y="5766318"/>
            <a:ext cx="12192000" cy="252670"/>
          </a:xfrm>
          <a:prstGeom prst="rect">
            <a:avLst/>
          </a:prstGeom>
          <a:solidFill>
            <a:srgbClr val="CB202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Content Placeholder 4">
            <a:extLst>
              <a:ext uri="{FF2B5EF4-FFF2-40B4-BE49-F238E27FC236}">
                <a16:creationId xmlns:a16="http://schemas.microsoft.com/office/drawing/2014/main" id="{F802F8D7-3492-81B2-4E6B-0034F7C721C6}"/>
              </a:ext>
            </a:extLst>
          </p:cNvPr>
          <p:cNvSpPr txBox="1">
            <a:spLocks/>
          </p:cNvSpPr>
          <p:nvPr/>
        </p:nvSpPr>
        <p:spPr>
          <a:xfrm>
            <a:off x="386538" y="2688872"/>
            <a:ext cx="6623862" cy="2216046"/>
          </a:xfrm>
        </p:spPr>
        <p:txBody>
          <a:bodyPr vert="horz" lIns="91440" tIns="45720" rIns="91440" bIns="45720" rtlCol="0">
            <a:normAutofit/>
          </a:bodyPr>
          <a:lstStyle>
            <a:lvl1pPr marL="342900" indent="-342900" algn="l" defTabSz="914400" rtl="0" eaLnBrk="1" latinLnBrk="0" hangingPunct="1">
              <a:lnSpc>
                <a:spcPct val="100000"/>
              </a:lnSpc>
              <a:spcBef>
                <a:spcPts val="1000"/>
              </a:spcBef>
              <a:buClr>
                <a:srgbClr val="CD202E"/>
              </a:buClr>
              <a:buFont typeface="Wingdings" panose="05000000000000000000" pitchFamily="2" charset="2"/>
              <a:buChar char="§"/>
              <a:defRPr sz="2400" b="0" i="0" kern="1200">
                <a:solidFill>
                  <a:srgbClr val="3C2118"/>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100000"/>
              </a:lnSpc>
              <a:spcBef>
                <a:spcPts val="500"/>
              </a:spcBef>
              <a:buClr>
                <a:srgbClr val="CD202E"/>
              </a:buClr>
              <a:buFont typeface="Wingdings" panose="05000000000000000000" pitchFamily="2" charset="2"/>
              <a:buChar char="§"/>
              <a:defRPr sz="2200" b="0" i="0" kern="1200">
                <a:solidFill>
                  <a:srgbClr val="3C2118"/>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100000"/>
              </a:lnSpc>
              <a:spcBef>
                <a:spcPts val="500"/>
              </a:spcBef>
              <a:buClr>
                <a:srgbClr val="CD202E"/>
              </a:buClr>
              <a:buFont typeface="Wingdings" panose="05000000000000000000" pitchFamily="2" charset="2"/>
              <a:buChar char="§"/>
              <a:defRPr sz="2000" b="0" i="0" kern="1200">
                <a:solidFill>
                  <a:srgbClr val="3C2118"/>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100000"/>
              </a:lnSpc>
              <a:spcBef>
                <a:spcPts val="500"/>
              </a:spcBef>
              <a:buClr>
                <a:srgbClr val="CD202E"/>
              </a:buClr>
              <a:buFont typeface="Wingdings" panose="05000000000000000000" pitchFamily="2" charset="2"/>
              <a:buChar char="§"/>
              <a:defRPr sz="1800" b="0" i="0" kern="1200">
                <a:solidFill>
                  <a:srgbClr val="3C2118"/>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100000"/>
              </a:lnSpc>
              <a:spcBef>
                <a:spcPts val="500"/>
              </a:spcBef>
              <a:buClr>
                <a:srgbClr val="CD202E"/>
              </a:buClr>
              <a:buFont typeface="Wingdings" panose="05000000000000000000" pitchFamily="2" charset="2"/>
              <a:buChar char="§"/>
              <a:defRPr sz="1800" b="0" i="0" kern="1200">
                <a:solidFill>
                  <a:srgbClr val="3C2118"/>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ctr">
              <a:lnSpc>
                <a:spcPct val="120000"/>
              </a:lnSpc>
              <a:spcBef>
                <a:spcPts val="0"/>
              </a:spcBef>
              <a:buClr>
                <a:srgbClr val="C00000"/>
              </a:buClr>
              <a:buFont typeface="Wingdings" panose="05000000000000000000" pitchFamily="2" charset="2"/>
              <a:buChar char="Ø"/>
              <a:defRPr/>
            </a:pPr>
            <a:r>
              <a:rPr lang="en-CA">
                <a:solidFill>
                  <a:schemeClr val="tx1"/>
                </a:solidFill>
              </a:rPr>
              <a:t>Completed work not reconciled and used again</a:t>
            </a:r>
          </a:p>
          <a:p>
            <a:pPr marL="342900" lvl="1" fontAlgn="ctr">
              <a:lnSpc>
                <a:spcPct val="120000"/>
              </a:lnSpc>
              <a:spcBef>
                <a:spcPts val="0"/>
              </a:spcBef>
              <a:buClr>
                <a:srgbClr val="C00000"/>
              </a:buClr>
              <a:buFont typeface="Wingdings" panose="05000000000000000000" pitchFamily="2" charset="2"/>
              <a:buChar char="Ø"/>
              <a:defRPr/>
            </a:pPr>
            <a:r>
              <a:rPr lang="en-CA" sz="2400">
                <a:solidFill>
                  <a:schemeClr val="tx1"/>
                </a:solidFill>
              </a:rPr>
              <a:t>Quality and consistency of data</a:t>
            </a:r>
          </a:p>
          <a:p>
            <a:pPr marL="342900" lvl="1" fontAlgn="ctr">
              <a:lnSpc>
                <a:spcPct val="120000"/>
              </a:lnSpc>
              <a:spcBef>
                <a:spcPts val="0"/>
              </a:spcBef>
              <a:buClr>
                <a:srgbClr val="C00000"/>
              </a:buClr>
              <a:buFont typeface="Wingdings" panose="05000000000000000000" pitchFamily="2" charset="2"/>
              <a:buChar char="Ø"/>
              <a:defRPr/>
            </a:pPr>
            <a:r>
              <a:rPr lang="en-CA" sz="2400">
                <a:solidFill>
                  <a:schemeClr val="tx1"/>
                </a:solidFill>
              </a:rPr>
              <a:t>Is costing accurate</a:t>
            </a:r>
          </a:p>
          <a:p>
            <a:pPr marL="457200" lvl="1" indent="0">
              <a:buNone/>
              <a:defRPr/>
            </a:pPr>
            <a:endParaRPr lang="en-US" sz="2400">
              <a:solidFill>
                <a:schemeClr val="tx1"/>
              </a:solidFill>
            </a:endParaRPr>
          </a:p>
          <a:p>
            <a:pPr lvl="1">
              <a:buFont typeface="Wingdings" panose="05000000000000000000" pitchFamily="2" charset="2"/>
              <a:buChar char="Ø"/>
              <a:defRPr/>
            </a:pPr>
            <a:endParaRPr lang="en-US">
              <a:solidFill>
                <a:schemeClr val="tx1"/>
              </a:solidFill>
            </a:endParaRPr>
          </a:p>
        </p:txBody>
      </p:sp>
      <p:pic>
        <p:nvPicPr>
          <p:cNvPr id="12" name="Picture 11" descr="A computer and folders with files flying out&#10;&#10;AI-generated content may be incorrect.">
            <a:extLst>
              <a:ext uri="{FF2B5EF4-FFF2-40B4-BE49-F238E27FC236}">
                <a16:creationId xmlns:a16="http://schemas.microsoft.com/office/drawing/2014/main" id="{8AC32789-544D-0E6B-5E06-F65A6781A981}"/>
              </a:ext>
            </a:extLst>
          </p:cNvPr>
          <p:cNvPicPr>
            <a:picLocks noChangeAspect="1"/>
          </p:cNvPicPr>
          <p:nvPr/>
        </p:nvPicPr>
        <p:blipFill>
          <a:blip r:embed="rId2"/>
          <a:stretch>
            <a:fillRect/>
          </a:stretch>
        </p:blipFill>
        <p:spPr>
          <a:xfrm>
            <a:off x="7137400" y="2639836"/>
            <a:ext cx="4274362" cy="2503664"/>
          </a:xfrm>
          <a:prstGeom prst="rect">
            <a:avLst/>
          </a:prstGeom>
        </p:spPr>
      </p:pic>
    </p:spTree>
    <p:extLst>
      <p:ext uri="{BB962C8B-B14F-4D97-AF65-F5344CB8AC3E}">
        <p14:creationId xmlns:p14="http://schemas.microsoft.com/office/powerpoint/2010/main" val="2445074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D94D42-189D-5992-8D95-BB4827C7C0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51463E-926E-B02F-46FA-899F31D0EDB4}"/>
              </a:ext>
            </a:extLst>
          </p:cNvPr>
          <p:cNvSpPr>
            <a:spLocks noGrp="1"/>
          </p:cNvSpPr>
          <p:nvPr>
            <p:ph type="title"/>
          </p:nvPr>
        </p:nvSpPr>
        <p:spPr>
          <a:xfrm>
            <a:off x="782205" y="957242"/>
            <a:ext cx="11162145" cy="1034453"/>
          </a:xfrm>
        </p:spPr>
        <p:txBody>
          <a:bodyPr/>
          <a:lstStyle/>
          <a:p>
            <a:r>
              <a:rPr lang="en-US"/>
              <a:t>It’s time for A Poll question </a:t>
            </a:r>
          </a:p>
        </p:txBody>
      </p:sp>
      <p:pic>
        <p:nvPicPr>
          <p:cNvPr id="6" name="Picture 5" descr="A group of white speech bubbles with a hand pointing at a button&#10;&#10;Description automatically generated">
            <a:extLst>
              <a:ext uri="{FF2B5EF4-FFF2-40B4-BE49-F238E27FC236}">
                <a16:creationId xmlns:a16="http://schemas.microsoft.com/office/drawing/2014/main" id="{043E41B2-347A-2C2C-2409-E192B9680DA5}"/>
              </a:ext>
            </a:extLst>
          </p:cNvPr>
          <p:cNvPicPr>
            <a:picLocks noChangeAspect="1"/>
          </p:cNvPicPr>
          <p:nvPr/>
        </p:nvPicPr>
        <p:blipFill>
          <a:blip r:embed="rId4"/>
          <a:srcRect t="15325" b="12284"/>
          <a:stretch/>
        </p:blipFill>
        <p:spPr>
          <a:xfrm>
            <a:off x="2130213" y="1474469"/>
            <a:ext cx="7768167" cy="4080511"/>
          </a:xfrm>
          <a:prstGeom prst="rect">
            <a:avLst/>
          </a:prstGeom>
        </p:spPr>
      </p:pic>
    </p:spTree>
    <p:extLst>
      <p:ext uri="{BB962C8B-B14F-4D97-AF65-F5344CB8AC3E}">
        <p14:creationId xmlns:p14="http://schemas.microsoft.com/office/powerpoint/2010/main" val="2322248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E2C16-5378-3FCA-C800-D593C10B28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EAF63C-81FF-C3B5-DD92-6CC977DE4264}"/>
              </a:ext>
            </a:extLst>
          </p:cNvPr>
          <p:cNvSpPr>
            <a:spLocks noGrp="1"/>
          </p:cNvSpPr>
          <p:nvPr>
            <p:ph type="title"/>
          </p:nvPr>
        </p:nvSpPr>
        <p:spPr>
          <a:xfrm>
            <a:off x="386538" y="839012"/>
            <a:ext cx="8208362" cy="1325563"/>
          </a:xfrm>
        </p:spPr>
        <p:txBody>
          <a:bodyPr>
            <a:normAutofit fontScale="90000"/>
          </a:bodyPr>
          <a:lstStyle/>
          <a:p>
            <a:r>
              <a:rPr lang="en-US">
                <a:solidFill>
                  <a:srgbClr val="013F7A"/>
                </a:solidFill>
                <a:latin typeface="Arial Black"/>
                <a:cs typeface="Arial"/>
              </a:rPr>
              <a:t>Determining the best course of action for updating your data</a:t>
            </a:r>
            <a:endParaRPr lang="en-CA">
              <a:solidFill>
                <a:srgbClr val="013F7A"/>
              </a:solidFill>
              <a:latin typeface="Arial Black"/>
              <a:cs typeface="Arial"/>
            </a:endParaRPr>
          </a:p>
        </p:txBody>
      </p:sp>
      <p:sp>
        <p:nvSpPr>
          <p:cNvPr id="5" name="Rectangle 4">
            <a:extLst>
              <a:ext uri="{FF2B5EF4-FFF2-40B4-BE49-F238E27FC236}">
                <a16:creationId xmlns:a16="http://schemas.microsoft.com/office/drawing/2014/main" id="{A3846DA2-D29A-366D-7C63-2B1525D2023A}"/>
              </a:ext>
            </a:extLst>
          </p:cNvPr>
          <p:cNvSpPr/>
          <p:nvPr/>
        </p:nvSpPr>
        <p:spPr>
          <a:xfrm>
            <a:off x="0" y="5745043"/>
            <a:ext cx="12192000" cy="252670"/>
          </a:xfrm>
          <a:prstGeom prst="rect">
            <a:avLst/>
          </a:prstGeom>
          <a:solidFill>
            <a:srgbClr val="CB202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Content Placeholder 4">
            <a:extLst>
              <a:ext uri="{FF2B5EF4-FFF2-40B4-BE49-F238E27FC236}">
                <a16:creationId xmlns:a16="http://schemas.microsoft.com/office/drawing/2014/main" id="{882F81AC-9DFC-7C8E-6585-5E78DB18CDC9}"/>
              </a:ext>
            </a:extLst>
          </p:cNvPr>
          <p:cNvSpPr txBox="1">
            <a:spLocks/>
          </p:cNvSpPr>
          <p:nvPr/>
        </p:nvSpPr>
        <p:spPr>
          <a:xfrm>
            <a:off x="386538" y="2531342"/>
            <a:ext cx="7543884" cy="1795316"/>
          </a:xfrm>
        </p:spPr>
        <p:txBody>
          <a:bodyPr vert="horz" lIns="91440" tIns="45720" rIns="91440" bIns="45720" rtlCol="0">
            <a:normAutofit/>
          </a:bodyPr>
          <a:lstStyle>
            <a:lvl1pPr marL="342900" indent="-342900" algn="l" defTabSz="914400" rtl="0" eaLnBrk="1" latinLnBrk="0" hangingPunct="1">
              <a:lnSpc>
                <a:spcPct val="100000"/>
              </a:lnSpc>
              <a:spcBef>
                <a:spcPts val="1000"/>
              </a:spcBef>
              <a:buClr>
                <a:srgbClr val="CD202E"/>
              </a:buClr>
              <a:buFont typeface="Wingdings" panose="05000000000000000000" pitchFamily="2" charset="2"/>
              <a:buChar char="§"/>
              <a:defRPr sz="2400" b="0" i="0" kern="1200">
                <a:solidFill>
                  <a:srgbClr val="3C2118"/>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100000"/>
              </a:lnSpc>
              <a:spcBef>
                <a:spcPts val="500"/>
              </a:spcBef>
              <a:buClr>
                <a:srgbClr val="CD202E"/>
              </a:buClr>
              <a:buFont typeface="Wingdings" panose="05000000000000000000" pitchFamily="2" charset="2"/>
              <a:buChar char="§"/>
              <a:defRPr sz="2200" b="0" i="0" kern="1200">
                <a:solidFill>
                  <a:srgbClr val="3C2118"/>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100000"/>
              </a:lnSpc>
              <a:spcBef>
                <a:spcPts val="500"/>
              </a:spcBef>
              <a:buClr>
                <a:srgbClr val="CD202E"/>
              </a:buClr>
              <a:buFont typeface="Wingdings" panose="05000000000000000000" pitchFamily="2" charset="2"/>
              <a:buChar char="§"/>
              <a:defRPr sz="2000" b="0" i="0" kern="1200">
                <a:solidFill>
                  <a:srgbClr val="3C2118"/>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100000"/>
              </a:lnSpc>
              <a:spcBef>
                <a:spcPts val="500"/>
              </a:spcBef>
              <a:buClr>
                <a:srgbClr val="CD202E"/>
              </a:buClr>
              <a:buFont typeface="Wingdings" panose="05000000000000000000" pitchFamily="2" charset="2"/>
              <a:buChar char="§"/>
              <a:defRPr sz="1800" b="0" i="0" kern="1200">
                <a:solidFill>
                  <a:srgbClr val="3C2118"/>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100000"/>
              </a:lnSpc>
              <a:spcBef>
                <a:spcPts val="500"/>
              </a:spcBef>
              <a:buClr>
                <a:srgbClr val="CD202E"/>
              </a:buClr>
              <a:buFont typeface="Wingdings" panose="05000000000000000000" pitchFamily="2" charset="2"/>
              <a:buChar char="§"/>
              <a:defRPr sz="1800" b="0" i="0" kern="1200">
                <a:solidFill>
                  <a:srgbClr val="3C2118"/>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a:buSzPct val="80000"/>
              <a:buFont typeface="Wingdings" panose="05000000000000000000" pitchFamily="2" charset="2"/>
              <a:buNone/>
              <a:defRPr/>
            </a:pPr>
            <a:r>
              <a:rPr lang="en-US" b="1">
                <a:solidFill>
                  <a:schemeClr val="tx1"/>
                </a:solidFill>
              </a:rPr>
              <a:t>GFMAM defines Management of Change as:</a:t>
            </a:r>
          </a:p>
          <a:p>
            <a:pPr lvl="1" indent="-352425">
              <a:buFont typeface="Wingdings" panose="05000000000000000000" pitchFamily="2" charset="2"/>
              <a:buChar char="Ø"/>
              <a:defRPr/>
            </a:pPr>
            <a:r>
              <a:rPr lang="en-US" sz="2000">
                <a:solidFill>
                  <a:schemeClr val="tx1"/>
                </a:solidFill>
              </a:rPr>
              <a:t>the systematic approach to an organization's processes for the identification, assessment, implementation, and communication of changes to processes and assets informed decision-making.</a:t>
            </a:r>
          </a:p>
          <a:p>
            <a:pPr marL="457200" lvl="1" indent="0">
              <a:buNone/>
              <a:defRPr/>
            </a:pPr>
            <a:endParaRPr lang="en-US" sz="2400">
              <a:solidFill>
                <a:schemeClr val="tx1"/>
              </a:solidFill>
            </a:endParaRPr>
          </a:p>
          <a:p>
            <a:pPr lvl="1">
              <a:buFont typeface="Wingdings" panose="05000000000000000000" pitchFamily="2" charset="2"/>
              <a:buChar char="Ø"/>
              <a:defRPr/>
            </a:pPr>
            <a:endParaRPr lang="en-US">
              <a:solidFill>
                <a:schemeClr val="tx1"/>
              </a:solidFill>
            </a:endParaRPr>
          </a:p>
        </p:txBody>
      </p:sp>
      <p:pic>
        <p:nvPicPr>
          <p:cNvPr id="3" name="Picture 2">
            <a:extLst>
              <a:ext uri="{FF2B5EF4-FFF2-40B4-BE49-F238E27FC236}">
                <a16:creationId xmlns:a16="http://schemas.microsoft.com/office/drawing/2014/main" id="{8BA95970-F8A7-6346-FC7F-7DF32CE80300}"/>
              </a:ext>
            </a:extLst>
          </p:cNvPr>
          <p:cNvPicPr>
            <a:picLocks noChangeAspect="1"/>
          </p:cNvPicPr>
          <p:nvPr/>
        </p:nvPicPr>
        <p:blipFill>
          <a:blip r:embed="rId2"/>
          <a:stretch>
            <a:fillRect/>
          </a:stretch>
        </p:blipFill>
        <p:spPr>
          <a:xfrm>
            <a:off x="8594900" y="986622"/>
            <a:ext cx="3023442" cy="4216670"/>
          </a:xfrm>
          <a:prstGeom prst="rect">
            <a:avLst/>
          </a:prstGeom>
        </p:spPr>
      </p:pic>
    </p:spTree>
    <p:extLst>
      <p:ext uri="{BB962C8B-B14F-4D97-AF65-F5344CB8AC3E}">
        <p14:creationId xmlns:p14="http://schemas.microsoft.com/office/powerpoint/2010/main" val="2943195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E2225F-FBA3-32B7-52C3-BBC96921FE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D4BA84-D487-2E56-5C8D-47CB1D1E667A}"/>
              </a:ext>
            </a:extLst>
          </p:cNvPr>
          <p:cNvSpPr>
            <a:spLocks noGrp="1"/>
          </p:cNvSpPr>
          <p:nvPr>
            <p:ph type="title"/>
          </p:nvPr>
        </p:nvSpPr>
        <p:spPr>
          <a:xfrm>
            <a:off x="386538" y="839012"/>
            <a:ext cx="11277684" cy="1325563"/>
          </a:xfrm>
        </p:spPr>
        <p:txBody>
          <a:bodyPr>
            <a:normAutofit fontScale="90000"/>
          </a:bodyPr>
          <a:lstStyle/>
          <a:p>
            <a:r>
              <a:rPr lang="en-US">
                <a:solidFill>
                  <a:srgbClr val="013F7A"/>
                </a:solidFill>
                <a:latin typeface="Arial Black"/>
                <a:cs typeface="Arial"/>
              </a:rPr>
              <a:t>Determining the best course of action for updating your data</a:t>
            </a:r>
            <a:endParaRPr lang="en-CA">
              <a:solidFill>
                <a:srgbClr val="013F7A"/>
              </a:solidFill>
              <a:latin typeface="Arial Black"/>
              <a:cs typeface="Arial"/>
            </a:endParaRPr>
          </a:p>
        </p:txBody>
      </p:sp>
      <p:sp>
        <p:nvSpPr>
          <p:cNvPr id="4" name="Content Placeholder 4">
            <a:extLst>
              <a:ext uri="{FF2B5EF4-FFF2-40B4-BE49-F238E27FC236}">
                <a16:creationId xmlns:a16="http://schemas.microsoft.com/office/drawing/2014/main" id="{28616C3A-54D4-9941-A2E7-C686597B650D}"/>
              </a:ext>
            </a:extLst>
          </p:cNvPr>
          <p:cNvSpPr txBox="1">
            <a:spLocks/>
          </p:cNvSpPr>
          <p:nvPr/>
        </p:nvSpPr>
        <p:spPr>
          <a:xfrm>
            <a:off x="4120338" y="2093025"/>
            <a:ext cx="7543884" cy="2671950"/>
          </a:xfrm>
        </p:spPr>
        <p:txBody>
          <a:bodyPr vert="horz" lIns="91440" tIns="45720" rIns="91440" bIns="45720" rtlCol="0">
            <a:normAutofit/>
          </a:bodyPr>
          <a:lstStyle>
            <a:lvl1pPr marL="342900" indent="-342900" algn="l" defTabSz="914400" rtl="0" eaLnBrk="1" latinLnBrk="0" hangingPunct="1">
              <a:lnSpc>
                <a:spcPct val="100000"/>
              </a:lnSpc>
              <a:spcBef>
                <a:spcPts val="1000"/>
              </a:spcBef>
              <a:buClr>
                <a:srgbClr val="CD202E"/>
              </a:buClr>
              <a:buFont typeface="Wingdings" panose="05000000000000000000" pitchFamily="2" charset="2"/>
              <a:buChar char="§"/>
              <a:defRPr sz="2400" b="0" i="0" kern="1200">
                <a:solidFill>
                  <a:srgbClr val="3C2118"/>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100000"/>
              </a:lnSpc>
              <a:spcBef>
                <a:spcPts val="500"/>
              </a:spcBef>
              <a:buClr>
                <a:srgbClr val="CD202E"/>
              </a:buClr>
              <a:buFont typeface="Wingdings" panose="05000000000000000000" pitchFamily="2" charset="2"/>
              <a:buChar char="§"/>
              <a:defRPr sz="2200" b="0" i="0" kern="1200">
                <a:solidFill>
                  <a:srgbClr val="3C2118"/>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100000"/>
              </a:lnSpc>
              <a:spcBef>
                <a:spcPts val="500"/>
              </a:spcBef>
              <a:buClr>
                <a:srgbClr val="CD202E"/>
              </a:buClr>
              <a:buFont typeface="Wingdings" panose="05000000000000000000" pitchFamily="2" charset="2"/>
              <a:buChar char="§"/>
              <a:defRPr sz="2000" b="0" i="0" kern="1200">
                <a:solidFill>
                  <a:srgbClr val="3C2118"/>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100000"/>
              </a:lnSpc>
              <a:spcBef>
                <a:spcPts val="500"/>
              </a:spcBef>
              <a:buClr>
                <a:srgbClr val="CD202E"/>
              </a:buClr>
              <a:buFont typeface="Wingdings" panose="05000000000000000000" pitchFamily="2" charset="2"/>
              <a:buChar char="§"/>
              <a:defRPr sz="1800" b="0" i="0" kern="1200">
                <a:solidFill>
                  <a:srgbClr val="3C2118"/>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100000"/>
              </a:lnSpc>
              <a:spcBef>
                <a:spcPts val="500"/>
              </a:spcBef>
              <a:buClr>
                <a:srgbClr val="CD202E"/>
              </a:buClr>
              <a:buFont typeface="Wingdings" panose="05000000000000000000" pitchFamily="2" charset="2"/>
              <a:buChar char="§"/>
              <a:defRPr sz="1800" b="0" i="0" kern="1200">
                <a:solidFill>
                  <a:srgbClr val="3C2118"/>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457200">
              <a:buSzPct val="80000"/>
              <a:buFont typeface="Wingdings" panose="05000000000000000000" pitchFamily="2" charset="2"/>
              <a:buChar char="Ø"/>
              <a:defRPr/>
            </a:pPr>
            <a:r>
              <a:rPr lang="en-US">
                <a:solidFill>
                  <a:schemeClr val="tx1"/>
                </a:solidFill>
              </a:rPr>
              <a:t>Is it just doing another FCA using existing data as a start point?</a:t>
            </a:r>
          </a:p>
          <a:p>
            <a:pPr defTabSz="457200">
              <a:buSzPct val="80000"/>
              <a:buFont typeface="Wingdings" panose="05000000000000000000" pitchFamily="2" charset="2"/>
              <a:buChar char="Ø"/>
              <a:defRPr/>
            </a:pPr>
            <a:r>
              <a:rPr lang="en-US">
                <a:solidFill>
                  <a:schemeClr val="tx1"/>
                </a:solidFill>
              </a:rPr>
              <a:t>Is it reconciling past work in your current data set?</a:t>
            </a:r>
          </a:p>
          <a:p>
            <a:pPr defTabSz="457200">
              <a:buSzPct val="80000"/>
              <a:buFont typeface="Wingdings" panose="05000000000000000000" pitchFamily="2" charset="2"/>
              <a:buChar char="Ø"/>
              <a:defRPr/>
            </a:pPr>
            <a:r>
              <a:rPr lang="en-US">
                <a:solidFill>
                  <a:schemeClr val="tx1"/>
                </a:solidFill>
              </a:rPr>
              <a:t>Is it abandoning old data and starting over?</a:t>
            </a:r>
          </a:p>
          <a:p>
            <a:pPr defTabSz="457200">
              <a:buSzPct val="80000"/>
              <a:buFont typeface="Wingdings" panose="05000000000000000000" pitchFamily="2" charset="2"/>
              <a:buChar char="Ø"/>
              <a:defRPr/>
            </a:pPr>
            <a:r>
              <a:rPr lang="en-US">
                <a:solidFill>
                  <a:schemeClr val="tx1"/>
                </a:solidFill>
              </a:rPr>
              <a:t>Is it just doing a thorough QA/QC on your existing? data</a:t>
            </a:r>
          </a:p>
          <a:p>
            <a:pPr marL="457200" lvl="1" indent="0">
              <a:buNone/>
              <a:defRPr/>
            </a:pPr>
            <a:endParaRPr lang="en-US" sz="2400">
              <a:solidFill>
                <a:schemeClr val="tx1"/>
              </a:solidFill>
            </a:endParaRPr>
          </a:p>
          <a:p>
            <a:pPr lvl="1">
              <a:buFont typeface="Wingdings" panose="05000000000000000000" pitchFamily="2" charset="2"/>
              <a:buChar char="Ø"/>
              <a:defRPr/>
            </a:pPr>
            <a:endParaRPr lang="en-US">
              <a:solidFill>
                <a:schemeClr val="tx1"/>
              </a:solidFill>
            </a:endParaRPr>
          </a:p>
        </p:txBody>
      </p:sp>
      <p:pic>
        <p:nvPicPr>
          <p:cNvPr id="7" name="Picture 6" descr="A blue screen with icons and arrows&#10;&#10;AI-generated content may be incorrect.">
            <a:extLst>
              <a:ext uri="{FF2B5EF4-FFF2-40B4-BE49-F238E27FC236}">
                <a16:creationId xmlns:a16="http://schemas.microsoft.com/office/drawing/2014/main" id="{8964EB5B-D3C9-7DEE-5685-6115064589C5}"/>
              </a:ext>
            </a:extLst>
          </p:cNvPr>
          <p:cNvPicPr>
            <a:picLocks noChangeAspect="1"/>
          </p:cNvPicPr>
          <p:nvPr/>
        </p:nvPicPr>
        <p:blipFill>
          <a:blip r:embed="rId2"/>
          <a:stretch>
            <a:fillRect/>
          </a:stretch>
        </p:blipFill>
        <p:spPr>
          <a:xfrm>
            <a:off x="386538" y="2136594"/>
            <a:ext cx="3705169" cy="2628381"/>
          </a:xfrm>
          <a:prstGeom prst="rect">
            <a:avLst/>
          </a:prstGeom>
        </p:spPr>
      </p:pic>
    </p:spTree>
    <p:extLst>
      <p:ext uri="{BB962C8B-B14F-4D97-AF65-F5344CB8AC3E}">
        <p14:creationId xmlns:p14="http://schemas.microsoft.com/office/powerpoint/2010/main" val="911217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A6898-8CCA-127E-89F8-68CBE34E54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7CEF46-2FB5-DE54-5072-0C445663F466}"/>
              </a:ext>
            </a:extLst>
          </p:cNvPr>
          <p:cNvSpPr>
            <a:spLocks noGrp="1"/>
          </p:cNvSpPr>
          <p:nvPr>
            <p:ph type="title"/>
          </p:nvPr>
        </p:nvSpPr>
        <p:spPr>
          <a:xfrm>
            <a:off x="5394940" y="2620272"/>
            <a:ext cx="6495874" cy="1325563"/>
          </a:xfrm>
        </p:spPr>
        <p:txBody>
          <a:bodyPr>
            <a:normAutofit/>
          </a:bodyPr>
          <a:lstStyle/>
          <a:p>
            <a:r>
              <a:rPr lang="en-US">
                <a:solidFill>
                  <a:srgbClr val="013F7A"/>
                </a:solidFill>
                <a:latin typeface="Arial Black"/>
                <a:cs typeface="Arial"/>
              </a:rPr>
              <a:t>pros and cons of using old data</a:t>
            </a:r>
            <a:endParaRPr lang="en-CA">
              <a:solidFill>
                <a:srgbClr val="013F7A"/>
              </a:solidFill>
              <a:latin typeface="Arial Black"/>
              <a:cs typeface="Arial"/>
            </a:endParaRPr>
          </a:p>
        </p:txBody>
      </p:sp>
      <p:pic>
        <p:nvPicPr>
          <p:cNvPr id="3" name="Picture 2">
            <a:extLst>
              <a:ext uri="{FF2B5EF4-FFF2-40B4-BE49-F238E27FC236}">
                <a16:creationId xmlns:a16="http://schemas.microsoft.com/office/drawing/2014/main" id="{B5922A0B-E755-E632-0C90-E5F56EB757C4}"/>
              </a:ext>
            </a:extLst>
          </p:cNvPr>
          <p:cNvPicPr>
            <a:picLocks noChangeAspect="1"/>
          </p:cNvPicPr>
          <p:nvPr/>
        </p:nvPicPr>
        <p:blipFill>
          <a:blip r:embed="rId2"/>
          <a:srcRect l="13721" r="13721"/>
          <a:stretch/>
        </p:blipFill>
        <p:spPr>
          <a:xfrm>
            <a:off x="0" y="345688"/>
            <a:ext cx="5394940" cy="5274528"/>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Tree>
    <p:extLst>
      <p:ext uri="{BB962C8B-B14F-4D97-AF65-F5344CB8AC3E}">
        <p14:creationId xmlns:p14="http://schemas.microsoft.com/office/powerpoint/2010/main" val="3820730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6BDC9-F0A2-77A4-97CC-43E69A534999}"/>
              </a:ext>
            </a:extLst>
          </p:cNvPr>
          <p:cNvSpPr>
            <a:spLocks noGrp="1"/>
          </p:cNvSpPr>
          <p:nvPr>
            <p:ph type="title"/>
          </p:nvPr>
        </p:nvSpPr>
        <p:spPr/>
        <p:txBody>
          <a:bodyPr>
            <a:normAutofit fontScale="90000"/>
          </a:bodyPr>
          <a:lstStyle/>
          <a:p>
            <a:endParaRPr lang="en-US"/>
          </a:p>
        </p:txBody>
      </p:sp>
      <p:pic>
        <p:nvPicPr>
          <p:cNvPr id="9" name="Content Placeholder 8" descr="A puzzle with a blue piece missing&#10;&#10;AI-generated content may be incorrect.">
            <a:extLst>
              <a:ext uri="{FF2B5EF4-FFF2-40B4-BE49-F238E27FC236}">
                <a16:creationId xmlns:a16="http://schemas.microsoft.com/office/drawing/2014/main" id="{105EBA24-4564-6517-FD87-2FED5388498B}"/>
              </a:ext>
            </a:extLst>
          </p:cNvPr>
          <p:cNvPicPr>
            <a:picLocks noGrp="1" noChangeAspect="1"/>
          </p:cNvPicPr>
          <p:nvPr>
            <p:ph idx="1"/>
          </p:nvPr>
        </p:nvPicPr>
        <p:blipFill>
          <a:blip r:embed="rId2"/>
          <a:stretch>
            <a:fillRect/>
          </a:stretch>
        </p:blipFill>
        <p:spPr/>
      </p:pic>
      <p:sp>
        <p:nvSpPr>
          <p:cNvPr id="4" name="Footer Placeholder 3">
            <a:extLst>
              <a:ext uri="{FF2B5EF4-FFF2-40B4-BE49-F238E27FC236}">
                <a16:creationId xmlns:a16="http://schemas.microsoft.com/office/drawing/2014/main" id="{041CC593-7271-4ADD-F41D-07B080A1E25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68948C-4548-88C1-1890-3F6D3DA369DC}"/>
              </a:ext>
            </a:extLst>
          </p:cNvPr>
          <p:cNvSpPr>
            <a:spLocks noGrp="1"/>
          </p:cNvSpPr>
          <p:nvPr>
            <p:ph type="sldNum" sz="quarter" idx="12"/>
          </p:nvPr>
        </p:nvSpPr>
        <p:spPr/>
        <p:txBody>
          <a:bodyPr/>
          <a:lstStyle/>
          <a:p>
            <a:fld id="{E31375A4-56A4-47D6-9801-1991572033F7}" type="slidenum">
              <a:rPr lang="en-US" smtClean="0"/>
              <a:t>16</a:t>
            </a:fld>
            <a:endParaRPr lang="en-US"/>
          </a:p>
        </p:txBody>
      </p:sp>
      <p:sp>
        <p:nvSpPr>
          <p:cNvPr id="6" name="Title 1">
            <a:extLst>
              <a:ext uri="{FF2B5EF4-FFF2-40B4-BE49-F238E27FC236}">
                <a16:creationId xmlns:a16="http://schemas.microsoft.com/office/drawing/2014/main" id="{B589B85E-8CCE-B4D5-BF15-4F05B8F2BB02}"/>
              </a:ext>
            </a:extLst>
          </p:cNvPr>
          <p:cNvSpPr txBox="1">
            <a:spLocks/>
          </p:cNvSpPr>
          <p:nvPr/>
        </p:nvSpPr>
        <p:spPr>
          <a:xfrm>
            <a:off x="386538" y="839012"/>
            <a:ext cx="11277684" cy="1325563"/>
          </a:xfrm>
        </p:spPr>
        <p:txBody>
          <a:bodyPr>
            <a:normAutofit fontScale="97500"/>
          </a:bodyPr>
          <a:lstStyle>
            <a:lvl1pPr algn="l" defTabSz="914400" rtl="0" eaLnBrk="1" latinLnBrk="0" hangingPunct="1">
              <a:lnSpc>
                <a:spcPct val="90000"/>
              </a:lnSpc>
              <a:spcBef>
                <a:spcPct val="0"/>
              </a:spcBef>
              <a:buNone/>
              <a:defRPr sz="3600" b="1" i="0" kern="1200" cap="all" spc="600" baseline="0">
                <a:solidFill>
                  <a:srgbClr val="0D4C82"/>
                </a:solidFill>
                <a:latin typeface="+mj-lt"/>
                <a:ea typeface="+mj-ea"/>
                <a:cs typeface="Arial Black" panose="020B0604020202020204" pitchFamily="34" charset="0"/>
              </a:defRPr>
            </a:lvl1pPr>
          </a:lstStyle>
          <a:p>
            <a:r>
              <a:rPr lang="en-CA">
                <a:solidFill>
                  <a:srgbClr val="013F7A"/>
                </a:solidFill>
                <a:latin typeface="Arial Black"/>
                <a:cs typeface="Arial"/>
              </a:rPr>
              <a:t>Summary </a:t>
            </a:r>
          </a:p>
        </p:txBody>
      </p:sp>
      <p:sp>
        <p:nvSpPr>
          <p:cNvPr id="7" name="Content Placeholder 4">
            <a:extLst>
              <a:ext uri="{FF2B5EF4-FFF2-40B4-BE49-F238E27FC236}">
                <a16:creationId xmlns:a16="http://schemas.microsoft.com/office/drawing/2014/main" id="{06859A4E-5399-77DD-C5A6-ED49FBA11408}"/>
              </a:ext>
            </a:extLst>
          </p:cNvPr>
          <p:cNvSpPr txBox="1">
            <a:spLocks/>
          </p:cNvSpPr>
          <p:nvPr/>
        </p:nvSpPr>
        <p:spPr>
          <a:xfrm>
            <a:off x="527778" y="1779260"/>
            <a:ext cx="5207100" cy="2671950"/>
          </a:xfrm>
        </p:spPr>
        <p:txBody>
          <a:bodyPr vert="horz" lIns="91440" tIns="45720" rIns="91440" bIns="45720" rtlCol="0">
            <a:normAutofit fontScale="92500"/>
          </a:bodyPr>
          <a:lstStyle>
            <a:lvl1pPr marL="342900" indent="-342900" algn="l" defTabSz="914400" rtl="0" eaLnBrk="1" latinLnBrk="0" hangingPunct="1">
              <a:lnSpc>
                <a:spcPct val="100000"/>
              </a:lnSpc>
              <a:spcBef>
                <a:spcPts val="1000"/>
              </a:spcBef>
              <a:buClr>
                <a:srgbClr val="CD202E"/>
              </a:buClr>
              <a:buFont typeface="Wingdings" panose="05000000000000000000" pitchFamily="2" charset="2"/>
              <a:buChar char="§"/>
              <a:defRPr sz="2400" b="0" i="0" kern="1200">
                <a:solidFill>
                  <a:srgbClr val="3C2118"/>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100000"/>
              </a:lnSpc>
              <a:spcBef>
                <a:spcPts val="500"/>
              </a:spcBef>
              <a:buClr>
                <a:srgbClr val="CD202E"/>
              </a:buClr>
              <a:buFont typeface="Wingdings" panose="05000000000000000000" pitchFamily="2" charset="2"/>
              <a:buChar char="§"/>
              <a:defRPr sz="2200" b="0" i="0" kern="1200">
                <a:solidFill>
                  <a:srgbClr val="3C2118"/>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100000"/>
              </a:lnSpc>
              <a:spcBef>
                <a:spcPts val="500"/>
              </a:spcBef>
              <a:buClr>
                <a:srgbClr val="CD202E"/>
              </a:buClr>
              <a:buFont typeface="Wingdings" panose="05000000000000000000" pitchFamily="2" charset="2"/>
              <a:buChar char="§"/>
              <a:defRPr sz="2000" b="0" i="0" kern="1200">
                <a:solidFill>
                  <a:srgbClr val="3C2118"/>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100000"/>
              </a:lnSpc>
              <a:spcBef>
                <a:spcPts val="500"/>
              </a:spcBef>
              <a:buClr>
                <a:srgbClr val="CD202E"/>
              </a:buClr>
              <a:buFont typeface="Wingdings" panose="05000000000000000000" pitchFamily="2" charset="2"/>
              <a:buChar char="§"/>
              <a:defRPr sz="1800" b="0" i="0" kern="1200">
                <a:solidFill>
                  <a:srgbClr val="3C2118"/>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100000"/>
              </a:lnSpc>
              <a:spcBef>
                <a:spcPts val="500"/>
              </a:spcBef>
              <a:buClr>
                <a:srgbClr val="CD202E"/>
              </a:buClr>
              <a:buFont typeface="Wingdings" panose="05000000000000000000" pitchFamily="2" charset="2"/>
              <a:buChar char="§"/>
              <a:defRPr sz="1800" b="0" i="0" kern="1200">
                <a:solidFill>
                  <a:srgbClr val="3C2118"/>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457200">
              <a:buSzPct val="80000"/>
              <a:buFont typeface="Wingdings" panose="05000000000000000000" pitchFamily="2" charset="2"/>
              <a:buChar char="Ø"/>
              <a:defRPr/>
            </a:pPr>
            <a:r>
              <a:rPr lang="en-US">
                <a:solidFill>
                  <a:schemeClr val="tx1"/>
                </a:solidFill>
              </a:rPr>
              <a:t>Know what you have in front of you</a:t>
            </a:r>
          </a:p>
          <a:p>
            <a:pPr defTabSz="457200">
              <a:buSzPct val="80000"/>
              <a:buFont typeface="Wingdings" panose="05000000000000000000" pitchFamily="2" charset="2"/>
              <a:buChar char="Ø"/>
              <a:defRPr/>
            </a:pPr>
            <a:r>
              <a:rPr lang="en-US">
                <a:solidFill>
                  <a:schemeClr val="tx1"/>
                </a:solidFill>
              </a:rPr>
              <a:t>Own your data and the value it has</a:t>
            </a:r>
          </a:p>
          <a:p>
            <a:pPr defTabSz="457200">
              <a:buSzPct val="80000"/>
              <a:buFont typeface="Wingdings" panose="05000000000000000000" pitchFamily="2" charset="2"/>
              <a:buChar char="Ø"/>
              <a:defRPr/>
            </a:pPr>
            <a:r>
              <a:rPr lang="en-US">
                <a:solidFill>
                  <a:schemeClr val="tx1"/>
                </a:solidFill>
              </a:rPr>
              <a:t>Choose to use or update your data</a:t>
            </a:r>
          </a:p>
          <a:p>
            <a:pPr defTabSz="457200">
              <a:buSzPct val="80000"/>
              <a:buFont typeface="Wingdings" panose="05000000000000000000" pitchFamily="2" charset="2"/>
              <a:buChar char="Ø"/>
              <a:defRPr/>
            </a:pPr>
            <a:r>
              <a:rPr lang="en-US">
                <a:solidFill>
                  <a:schemeClr val="tx1"/>
                </a:solidFill>
              </a:rPr>
              <a:t>If you are going to update, how will you do it?</a:t>
            </a:r>
          </a:p>
          <a:p>
            <a:pPr marL="457200" lvl="1" indent="0">
              <a:buNone/>
              <a:defRPr/>
            </a:pPr>
            <a:endParaRPr lang="en-US" sz="2400">
              <a:solidFill>
                <a:schemeClr val="tx1"/>
              </a:solidFill>
            </a:endParaRPr>
          </a:p>
          <a:p>
            <a:pPr lvl="1">
              <a:buFont typeface="Wingdings" panose="05000000000000000000" pitchFamily="2" charset="2"/>
              <a:buChar char="Ø"/>
              <a:defRPr/>
            </a:pPr>
            <a:endParaRPr lang="en-US">
              <a:solidFill>
                <a:schemeClr val="tx1"/>
              </a:solidFill>
            </a:endParaRPr>
          </a:p>
        </p:txBody>
      </p:sp>
      <p:pic>
        <p:nvPicPr>
          <p:cNvPr id="11" name="Picture 10" descr="A puzzle with a blue piece missing&#10;&#10;AI-generated content may be incorrect.">
            <a:extLst>
              <a:ext uri="{FF2B5EF4-FFF2-40B4-BE49-F238E27FC236}">
                <a16:creationId xmlns:a16="http://schemas.microsoft.com/office/drawing/2014/main" id="{C806372A-075B-0636-5D5B-11BBE479E92C}"/>
              </a:ext>
            </a:extLst>
          </p:cNvPr>
          <p:cNvPicPr>
            <a:picLocks noChangeAspect="1"/>
          </p:cNvPicPr>
          <p:nvPr/>
        </p:nvPicPr>
        <p:blipFill>
          <a:blip r:embed="rId2"/>
          <a:stretch>
            <a:fillRect/>
          </a:stretch>
        </p:blipFill>
        <p:spPr>
          <a:xfrm>
            <a:off x="6214999" y="1225471"/>
            <a:ext cx="5327915" cy="3779528"/>
          </a:xfrm>
          <a:prstGeom prst="rect">
            <a:avLst/>
          </a:prstGeom>
        </p:spPr>
      </p:pic>
    </p:spTree>
    <p:extLst>
      <p:ext uri="{BB962C8B-B14F-4D97-AF65-F5344CB8AC3E}">
        <p14:creationId xmlns:p14="http://schemas.microsoft.com/office/powerpoint/2010/main" val="3931045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8C5D3F1-7626-0781-F20D-6789B36F98E0}"/>
              </a:ext>
            </a:extLst>
          </p:cNvPr>
          <p:cNvSpPr>
            <a:spLocks noGrp="1"/>
          </p:cNvSpPr>
          <p:nvPr>
            <p:ph type="title"/>
          </p:nvPr>
        </p:nvSpPr>
        <p:spPr>
          <a:xfrm>
            <a:off x="8679978" y="2089157"/>
            <a:ext cx="3292303" cy="1046829"/>
          </a:xfrm>
        </p:spPr>
        <p:txBody>
          <a:bodyPr/>
          <a:lstStyle/>
          <a:p>
            <a:pPr algn="ctr"/>
            <a:r>
              <a:rPr lang="en-CA">
                <a:solidFill>
                  <a:srgbClr val="013F7A"/>
                </a:solidFill>
                <a:latin typeface="Arial Black" panose="020B0A04020102020204" pitchFamily="34" charset="0"/>
                <a:cs typeface="Arial" panose="020B0604020202020204" pitchFamily="34" charset="0"/>
              </a:rPr>
              <a:t>Q &amp; A</a:t>
            </a:r>
          </a:p>
        </p:txBody>
      </p:sp>
      <p:pic>
        <p:nvPicPr>
          <p:cNvPr id="3" name="Picture 2" descr="Close-up of hands clapping&#10;&#10;Description automatically generated with low confidence">
            <a:extLst>
              <a:ext uri="{FF2B5EF4-FFF2-40B4-BE49-F238E27FC236}">
                <a16:creationId xmlns:a16="http://schemas.microsoft.com/office/drawing/2014/main" id="{95F01A46-24F6-A07A-5F16-56F252E133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1244"/>
            <a:ext cx="8460260" cy="5305230"/>
          </a:xfrm>
          <a:prstGeom prst="rect">
            <a:avLst/>
          </a:prstGeom>
        </p:spPr>
      </p:pic>
      <p:pic>
        <p:nvPicPr>
          <p:cNvPr id="2" name="Picture 1" descr="A black and red rectangle&#10;&#10;Description automatically generated with low confidence">
            <a:extLst>
              <a:ext uri="{FF2B5EF4-FFF2-40B4-BE49-F238E27FC236}">
                <a16:creationId xmlns:a16="http://schemas.microsoft.com/office/drawing/2014/main" id="{74B6F1FF-B9DF-A6EE-6FC3-75991B8224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2612572"/>
          </a:xfrm>
          <a:prstGeom prst="rect">
            <a:avLst/>
          </a:prstGeom>
        </p:spPr>
      </p:pic>
    </p:spTree>
    <p:extLst>
      <p:ext uri="{BB962C8B-B14F-4D97-AF65-F5344CB8AC3E}">
        <p14:creationId xmlns:p14="http://schemas.microsoft.com/office/powerpoint/2010/main" val="519298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1813B700-7737-4F0B-822E-5E2307890D62}"/>
              </a:ext>
            </a:extLst>
          </p:cNvPr>
          <p:cNvSpPr txBox="1"/>
          <p:nvPr/>
        </p:nvSpPr>
        <p:spPr>
          <a:xfrm>
            <a:off x="497071" y="362909"/>
            <a:ext cx="8643967" cy="584775"/>
          </a:xfrm>
          <a:prstGeom prst="rect">
            <a:avLst/>
          </a:prstGeom>
          <a:noFill/>
        </p:spPr>
        <p:txBody>
          <a:bodyPr wrap="square" rtlCol="0">
            <a:spAutoFit/>
          </a:bodyPr>
          <a:lstStyle/>
          <a:p>
            <a:r>
              <a:rPr lang="en-US" sz="3200" b="1" cap="all" spc="600">
                <a:solidFill>
                  <a:srgbClr val="013F7A"/>
                </a:solidFill>
                <a:latin typeface="Arial Black"/>
                <a:ea typeface="+mj-ea"/>
                <a:cs typeface="Arial"/>
              </a:rPr>
              <a:t>THANK YOU FOR ATTENDING</a:t>
            </a:r>
            <a:endParaRPr lang="en-CA" sz="3200" b="1" cap="all" spc="600">
              <a:solidFill>
                <a:srgbClr val="013F7A"/>
              </a:solidFill>
              <a:latin typeface="Arial Black"/>
              <a:ea typeface="+mj-ea"/>
              <a:cs typeface="Arial"/>
            </a:endParaRPr>
          </a:p>
        </p:txBody>
      </p:sp>
      <p:sp>
        <p:nvSpPr>
          <p:cNvPr id="2" name="Content Placeholder 4">
            <a:extLst>
              <a:ext uri="{FF2B5EF4-FFF2-40B4-BE49-F238E27FC236}">
                <a16:creationId xmlns:a16="http://schemas.microsoft.com/office/drawing/2014/main" id="{590AE770-F91D-247E-74BF-E7CD26B158A4}"/>
              </a:ext>
            </a:extLst>
          </p:cNvPr>
          <p:cNvSpPr txBox="1">
            <a:spLocks/>
          </p:cNvSpPr>
          <p:nvPr/>
        </p:nvSpPr>
        <p:spPr>
          <a:xfrm>
            <a:off x="1152821" y="1279652"/>
            <a:ext cx="8485701" cy="4599940"/>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tx2">
                  <a:lumMod val="90000"/>
                  <a:lumOff val="10000"/>
                </a:schemeClr>
              </a:buClr>
              <a:buSzPct val="80000"/>
              <a:buFont typeface="Wingdings 3" charset="2"/>
              <a:buNone/>
              <a:defRPr sz="2400" kern="1200">
                <a:solidFill>
                  <a:srgbClr val="D9724B"/>
                </a:solidFill>
                <a:latin typeface="Arial" panose="020B0604020202020204" pitchFamily="34" charset="0"/>
                <a:ea typeface="+mn-ea"/>
                <a:cs typeface="Arial" panose="020B0604020202020204" pitchFamily="34" charset="0"/>
              </a:defRPr>
            </a:lvl1pPr>
            <a:lvl2pPr marL="457200" indent="0" algn="ctr" defTabSz="457200" rtl="0" eaLnBrk="1" latinLnBrk="0" hangingPunct="1">
              <a:spcBef>
                <a:spcPts val="1000"/>
              </a:spcBef>
              <a:spcAft>
                <a:spcPts val="0"/>
              </a:spcAft>
              <a:buClr>
                <a:schemeClr val="tx2">
                  <a:lumMod val="90000"/>
                  <a:lumOff val="10000"/>
                </a:schemeClr>
              </a:buClr>
              <a:buSzPct val="80000"/>
              <a:buFont typeface="Wingdings 3" charset="2"/>
              <a:buNone/>
              <a:defRPr sz="20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457200" rtl="0" eaLnBrk="1" latinLnBrk="0" hangingPunct="1">
              <a:spcBef>
                <a:spcPts val="1000"/>
              </a:spcBef>
              <a:spcAft>
                <a:spcPts val="0"/>
              </a:spcAft>
              <a:buClr>
                <a:schemeClr val="tx2">
                  <a:lumMod val="90000"/>
                  <a:lumOff val="10000"/>
                </a:schemeClr>
              </a:buClr>
              <a:buSzPct val="80000"/>
              <a:buFont typeface="Wingdings 3" charset="2"/>
              <a:buNone/>
              <a:defRPr sz="18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457200" rtl="0" eaLnBrk="1" latinLnBrk="0" hangingPunct="1">
              <a:spcBef>
                <a:spcPts val="1000"/>
              </a:spcBef>
              <a:spcAft>
                <a:spcPts val="0"/>
              </a:spcAft>
              <a:buClr>
                <a:schemeClr val="tx2">
                  <a:lumMod val="90000"/>
                  <a:lumOff val="10000"/>
                </a:schemeClr>
              </a:buClr>
              <a:buSzPct val="80000"/>
              <a:buFont typeface="Wingdings 3" charset="2"/>
              <a:buNone/>
              <a:defRPr sz="16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457200" rtl="0" eaLnBrk="1" latinLnBrk="0" hangingPunct="1">
              <a:spcBef>
                <a:spcPts val="1000"/>
              </a:spcBef>
              <a:spcAft>
                <a:spcPts val="0"/>
              </a:spcAft>
              <a:buClr>
                <a:schemeClr val="tx2">
                  <a:lumMod val="90000"/>
                  <a:lumOff val="10000"/>
                </a:schemeClr>
              </a:buClr>
              <a:buSzPct val="80000"/>
              <a:buFont typeface="Wingdings 3" charset="2"/>
              <a:buNone/>
              <a:defRPr sz="14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pPr marL="342900" indent="-342900" algn="l">
              <a:buClr>
                <a:srgbClr val="CD202E"/>
              </a:buClr>
              <a:buFont typeface="Wingdings 3" charset="2"/>
              <a:buChar char=""/>
              <a:defRPr/>
            </a:pPr>
            <a:endParaRPr lang="en-US" b="1" u="sng">
              <a:solidFill>
                <a:schemeClr val="tx1"/>
              </a:solidFill>
            </a:endParaRPr>
          </a:p>
        </p:txBody>
      </p:sp>
      <p:pic>
        <p:nvPicPr>
          <p:cNvPr id="3" name="Content Placeholder 4">
            <a:extLst>
              <a:ext uri="{FF2B5EF4-FFF2-40B4-BE49-F238E27FC236}">
                <a16:creationId xmlns:a16="http://schemas.microsoft.com/office/drawing/2014/main" id="{1669900C-F5C4-74C5-FC24-78B912A34F96}"/>
              </a:ext>
            </a:extLst>
          </p:cNvPr>
          <p:cNvPicPr>
            <a:picLocks noChangeAspect="1"/>
          </p:cNvPicPr>
          <p:nvPr/>
        </p:nvPicPr>
        <p:blipFill>
          <a:blip r:embed="rId2"/>
          <a:stretch>
            <a:fillRect/>
          </a:stretch>
        </p:blipFill>
        <p:spPr>
          <a:xfrm>
            <a:off x="8706337" y="3417497"/>
            <a:ext cx="2147411" cy="2147411"/>
          </a:xfrm>
          <a:prstGeom prst="rect">
            <a:avLst/>
          </a:prstGeom>
        </p:spPr>
      </p:pic>
      <p:sp>
        <p:nvSpPr>
          <p:cNvPr id="7" name="TextBox 6">
            <a:extLst>
              <a:ext uri="{FF2B5EF4-FFF2-40B4-BE49-F238E27FC236}">
                <a16:creationId xmlns:a16="http://schemas.microsoft.com/office/drawing/2014/main" id="{369B5BD1-85B6-1508-E990-D3B43B45365C}"/>
              </a:ext>
            </a:extLst>
          </p:cNvPr>
          <p:cNvSpPr txBox="1"/>
          <p:nvPr/>
        </p:nvSpPr>
        <p:spPr>
          <a:xfrm>
            <a:off x="5405739" y="3911511"/>
            <a:ext cx="3393523" cy="1384995"/>
          </a:xfrm>
          <a:prstGeom prst="rect">
            <a:avLst/>
          </a:prstGeom>
          <a:noFill/>
        </p:spPr>
        <p:txBody>
          <a:bodyPr wrap="square" lIns="91440" tIns="45720" rIns="91440" bIns="45720" anchor="t">
            <a:spAutoFit/>
          </a:bodyPr>
          <a:lstStyle/>
          <a:p>
            <a:pPr algn="ctr"/>
            <a:r>
              <a:rPr lang="en-CA" sz="2800" b="1">
                <a:solidFill>
                  <a:srgbClr val="013F7A"/>
                </a:solidFill>
                <a:latin typeface="Arial"/>
                <a:cs typeface="Arial"/>
              </a:rPr>
              <a:t>Dive Into </a:t>
            </a:r>
            <a:br>
              <a:rPr lang="en-CA" sz="2800" b="1">
                <a:solidFill>
                  <a:srgbClr val="013F7A"/>
                </a:solidFill>
                <a:latin typeface="Arial"/>
                <a:cs typeface="Arial"/>
              </a:rPr>
            </a:br>
            <a:r>
              <a:rPr lang="en-CA" sz="2800" b="1">
                <a:solidFill>
                  <a:srgbClr val="013F7A"/>
                </a:solidFill>
                <a:latin typeface="Arial"/>
                <a:cs typeface="Arial"/>
              </a:rPr>
              <a:t>Our Thought Leadership</a:t>
            </a:r>
          </a:p>
        </p:txBody>
      </p:sp>
      <p:sp>
        <p:nvSpPr>
          <p:cNvPr id="5" name="TextBox 4">
            <a:extLst>
              <a:ext uri="{FF2B5EF4-FFF2-40B4-BE49-F238E27FC236}">
                <a16:creationId xmlns:a16="http://schemas.microsoft.com/office/drawing/2014/main" id="{82C38109-A050-9B81-15B5-8A72AABAA2AE}"/>
              </a:ext>
            </a:extLst>
          </p:cNvPr>
          <p:cNvSpPr txBox="1"/>
          <p:nvPr/>
        </p:nvSpPr>
        <p:spPr>
          <a:xfrm>
            <a:off x="497071" y="1020252"/>
            <a:ext cx="6158909" cy="2677656"/>
          </a:xfrm>
          <a:prstGeom prst="rect">
            <a:avLst/>
          </a:prstGeom>
          <a:noFill/>
        </p:spPr>
        <p:txBody>
          <a:bodyPr wrap="square">
            <a:spAutoFit/>
          </a:bodyPr>
          <a:lstStyle/>
          <a:p>
            <a:pPr marL="342900" indent="-342900" algn="l">
              <a:buClr>
                <a:srgbClr val="CD202E"/>
              </a:buClr>
              <a:buFont typeface="Wingdings 3" charset="2"/>
              <a:buChar char=""/>
              <a:defRPr/>
            </a:pPr>
            <a:r>
              <a:rPr lang="en-US" sz="2800">
                <a:latin typeface="Arial" panose="020B0604020202020204" pitchFamily="34" charset="0"/>
                <a:cs typeface="Arial" panose="020B0604020202020204" pitchFamily="34" charset="0"/>
              </a:rPr>
              <a:t>Visit our website at </a:t>
            </a:r>
            <a:r>
              <a:rPr lang="en-US" sz="2800" b="1">
                <a:solidFill>
                  <a:srgbClr val="C00000"/>
                </a:solidFill>
                <a:latin typeface="Arial" panose="020B0604020202020204" pitchFamily="34" charset="0"/>
                <a:cs typeface="Arial" panose="020B0604020202020204" pitchFamily="34" charset="0"/>
              </a:rPr>
              <a:t>rothiams.com</a:t>
            </a:r>
          </a:p>
          <a:p>
            <a:pPr marL="342900" indent="-342900" algn="l">
              <a:buClr>
                <a:srgbClr val="CD202E"/>
              </a:buClr>
              <a:buFont typeface="Wingdings 3" charset="2"/>
              <a:buChar char=""/>
              <a:defRPr/>
            </a:pPr>
            <a:r>
              <a:rPr lang="en-US" sz="2800">
                <a:latin typeface="Arial" panose="020B0604020202020204" pitchFamily="34" charset="0"/>
                <a:cs typeface="Arial" panose="020B0604020202020204" pitchFamily="34" charset="0"/>
              </a:rPr>
              <a:t>Follow us on </a:t>
            </a:r>
            <a:r>
              <a:rPr lang="en-US" sz="2800" b="1">
                <a:solidFill>
                  <a:srgbClr val="013F7A"/>
                </a:solidFill>
                <a:latin typeface="Arial" panose="020B0604020202020204" pitchFamily="34" charset="0"/>
                <a:cs typeface="Arial" panose="020B0604020202020204" pitchFamily="34" charset="0"/>
              </a:rPr>
              <a:t>LinkedIn</a:t>
            </a:r>
            <a:endParaRPr lang="en-US" sz="2800">
              <a:solidFill>
                <a:srgbClr val="013F7A"/>
              </a:solidFill>
              <a:latin typeface="Arial" panose="020B0604020202020204" pitchFamily="34" charset="0"/>
              <a:cs typeface="Arial" panose="020B0604020202020204" pitchFamily="34" charset="0"/>
            </a:endParaRPr>
          </a:p>
          <a:p>
            <a:pPr marL="342900" indent="-342900" algn="l">
              <a:buClr>
                <a:srgbClr val="CD202E"/>
              </a:buClr>
              <a:buFont typeface="Wingdings 3" charset="2"/>
              <a:buChar char=""/>
              <a:defRPr/>
            </a:pPr>
            <a:r>
              <a:rPr lang="en-US" sz="2800">
                <a:latin typeface="Arial" panose="020B0604020202020204" pitchFamily="34" charset="0"/>
                <a:cs typeface="Arial" panose="020B0604020202020204" pitchFamily="34" charset="0"/>
              </a:rPr>
              <a:t>Connect with us directly through email at </a:t>
            </a:r>
            <a:r>
              <a:rPr lang="en-US" sz="2800" b="1">
                <a:solidFill>
                  <a:srgbClr val="C00000"/>
                </a:solidFill>
                <a:latin typeface="Arial" panose="020B0604020202020204" pitchFamily="34" charset="0"/>
                <a:cs typeface="Arial" panose="020B0604020202020204" pitchFamily="34" charset="0"/>
              </a:rPr>
              <a:t>ayden.townsend@rothiams.com </a:t>
            </a:r>
            <a:r>
              <a:rPr lang="en-US" sz="2800">
                <a:latin typeface="Arial" panose="020B0604020202020204" pitchFamily="34" charset="0"/>
                <a:cs typeface="Arial" panose="020B0604020202020204" pitchFamily="34" charset="0"/>
              </a:rPr>
              <a:t>or call </a:t>
            </a:r>
            <a:r>
              <a:rPr lang="en-US" sz="2800" b="1">
                <a:solidFill>
                  <a:srgbClr val="C00000"/>
                </a:solidFill>
                <a:latin typeface="Arial" panose="020B0604020202020204" pitchFamily="34" charset="0"/>
                <a:cs typeface="Arial" panose="020B0604020202020204" pitchFamily="34" charset="0"/>
              </a:rPr>
              <a:t>(647) 355-0034</a:t>
            </a:r>
          </a:p>
        </p:txBody>
      </p:sp>
      <p:pic>
        <p:nvPicPr>
          <p:cNvPr id="6" name="Picture 5">
            <a:extLst>
              <a:ext uri="{FF2B5EF4-FFF2-40B4-BE49-F238E27FC236}">
                <a16:creationId xmlns:a16="http://schemas.microsoft.com/office/drawing/2014/main" id="{171840CB-7B07-BF2F-4237-4EA07CB6980E}"/>
              </a:ext>
            </a:extLst>
          </p:cNvPr>
          <p:cNvPicPr>
            <a:picLocks noChangeAspect="1"/>
          </p:cNvPicPr>
          <p:nvPr/>
        </p:nvPicPr>
        <p:blipFill>
          <a:blip r:embed="rId3"/>
          <a:stretch>
            <a:fillRect/>
          </a:stretch>
        </p:blipFill>
        <p:spPr>
          <a:xfrm>
            <a:off x="1632857" y="3687008"/>
            <a:ext cx="3894268" cy="1867848"/>
          </a:xfrm>
          <a:prstGeom prst="rect">
            <a:avLst/>
          </a:prstGeom>
        </p:spPr>
      </p:pic>
      <p:pic>
        <p:nvPicPr>
          <p:cNvPr id="8" name="Picture 7">
            <a:extLst>
              <a:ext uri="{FF2B5EF4-FFF2-40B4-BE49-F238E27FC236}">
                <a16:creationId xmlns:a16="http://schemas.microsoft.com/office/drawing/2014/main" id="{E1DCDF17-1B30-162B-1513-2ADB12531915}"/>
              </a:ext>
            </a:extLst>
          </p:cNvPr>
          <p:cNvPicPr>
            <a:picLocks noChangeAspect="1"/>
          </p:cNvPicPr>
          <p:nvPr/>
        </p:nvPicPr>
        <p:blipFill>
          <a:blip r:embed="rId4"/>
          <a:stretch>
            <a:fillRect/>
          </a:stretch>
        </p:blipFill>
        <p:spPr>
          <a:xfrm>
            <a:off x="7042170" y="1161287"/>
            <a:ext cx="3015982" cy="2218430"/>
          </a:xfrm>
          <a:prstGeom prst="rect">
            <a:avLst/>
          </a:prstGeom>
        </p:spPr>
      </p:pic>
    </p:spTree>
    <p:extLst>
      <p:ext uri="{BB962C8B-B14F-4D97-AF65-F5344CB8AC3E}">
        <p14:creationId xmlns:p14="http://schemas.microsoft.com/office/powerpoint/2010/main" val="3027347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D8AF0-0297-3AEF-AEBC-3077618CF382}"/>
              </a:ext>
            </a:extLst>
          </p:cNvPr>
          <p:cNvSpPr>
            <a:spLocks noGrp="1"/>
          </p:cNvSpPr>
          <p:nvPr>
            <p:ph type="title"/>
          </p:nvPr>
        </p:nvSpPr>
        <p:spPr>
          <a:xfrm>
            <a:off x="824360" y="967686"/>
            <a:ext cx="8596668" cy="734060"/>
          </a:xfrm>
        </p:spPr>
        <p:txBody>
          <a:bodyPr>
            <a:normAutofit/>
          </a:bodyPr>
          <a:lstStyle/>
          <a:p>
            <a:r>
              <a:rPr lang="en-US" sz="3600">
                <a:solidFill>
                  <a:srgbClr val="013F7A"/>
                </a:solidFill>
                <a:latin typeface="Arial Black" panose="020B0A04020102020204" pitchFamily="34" charset="0"/>
                <a:cs typeface="Arial" panose="020B0604020202020204" pitchFamily="34" charset="0"/>
              </a:rPr>
              <a:t>AGENDA</a:t>
            </a:r>
            <a:endParaRPr lang="en-CA" sz="3600">
              <a:solidFill>
                <a:srgbClr val="013F7A"/>
              </a:solidFill>
              <a:latin typeface="Arial Black" panose="020B0A04020102020204" pitchFamily="34" charset="0"/>
              <a:cs typeface="Arial" panose="020B0604020202020204" pitchFamily="34" charset="0"/>
            </a:endParaRPr>
          </a:p>
        </p:txBody>
      </p:sp>
      <p:graphicFrame>
        <p:nvGraphicFramePr>
          <p:cNvPr id="9" name="Content Placeholder 2">
            <a:extLst>
              <a:ext uri="{FF2B5EF4-FFF2-40B4-BE49-F238E27FC236}">
                <a16:creationId xmlns:a16="http://schemas.microsoft.com/office/drawing/2014/main" id="{3F79AF04-877B-FAAA-0764-29CD018E9D75}"/>
              </a:ext>
            </a:extLst>
          </p:cNvPr>
          <p:cNvGraphicFramePr>
            <a:graphicFrameLocks noGrp="1"/>
          </p:cNvGraphicFramePr>
          <p:nvPr>
            <p:ph idx="1"/>
            <p:extLst>
              <p:ext uri="{D42A27DB-BD31-4B8C-83A1-F6EECF244321}">
                <p14:modId xmlns:p14="http://schemas.microsoft.com/office/powerpoint/2010/main" val="4253382582"/>
              </p:ext>
            </p:extLst>
          </p:nvPr>
        </p:nvGraphicFramePr>
        <p:xfrm>
          <a:off x="4705245" y="967686"/>
          <a:ext cx="7075630" cy="44933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Agenda of Board Meeting -Third Quarter - Dokmart">
            <a:extLst>
              <a:ext uri="{FF2B5EF4-FFF2-40B4-BE49-F238E27FC236}">
                <a16:creationId xmlns:a16="http://schemas.microsoft.com/office/drawing/2014/main" id="{2D82E31C-151A-8F3A-577F-EC33A9AF9A7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1125" y="1958728"/>
            <a:ext cx="3900576" cy="3455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3296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4C38AE-C31E-6E34-F4DF-219E98E6A0FF}"/>
              </a:ext>
            </a:extLst>
          </p:cNvPr>
          <p:cNvSpPr>
            <a:spLocks noGrp="1"/>
          </p:cNvSpPr>
          <p:nvPr>
            <p:ph type="title"/>
          </p:nvPr>
        </p:nvSpPr>
        <p:spPr>
          <a:xfrm>
            <a:off x="5169822" y="2973066"/>
            <a:ext cx="6366698" cy="1815376"/>
          </a:xfrm>
        </p:spPr>
        <p:txBody>
          <a:bodyPr lIns="91440" tIns="45720" rIns="91440" bIns="45720" anchor="b">
            <a:normAutofit/>
          </a:bodyPr>
          <a:lstStyle/>
          <a:p>
            <a:r>
              <a:rPr lang="en-CA" sz="4400"/>
              <a:t>Introduction</a:t>
            </a:r>
          </a:p>
        </p:txBody>
      </p:sp>
      <p:pic>
        <p:nvPicPr>
          <p:cNvPr id="2" name="Picture 1">
            <a:extLst>
              <a:ext uri="{FF2B5EF4-FFF2-40B4-BE49-F238E27FC236}">
                <a16:creationId xmlns:a16="http://schemas.microsoft.com/office/drawing/2014/main" id="{09353D50-4322-C592-3E9C-0FDF5A4670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922" t="9091" r="17342"/>
          <a:stretch/>
        </p:blipFill>
        <p:spPr bwMode="auto">
          <a:xfrm>
            <a:off x="0" y="343502"/>
            <a:ext cx="5394940" cy="5274526"/>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0122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4A0B8-3C7A-FB1D-CF4B-BE0926459804}"/>
            </a:ext>
          </a:extLst>
        </p:cNvPr>
        <p:cNvGrpSpPr/>
        <p:nvPr/>
      </p:nvGrpSpPr>
      <p:grpSpPr>
        <a:xfrm>
          <a:off x="0" y="0"/>
          <a:ext cx="0" cy="0"/>
          <a:chOff x="0" y="0"/>
          <a:chExt cx="0" cy="0"/>
        </a:xfrm>
      </p:grpSpPr>
      <p:sp>
        <p:nvSpPr>
          <p:cNvPr id="3" name="Content Placeholder 4">
            <a:extLst>
              <a:ext uri="{FF2B5EF4-FFF2-40B4-BE49-F238E27FC236}">
                <a16:creationId xmlns:a16="http://schemas.microsoft.com/office/drawing/2014/main" id="{A1CA4F68-C7FF-D5FF-DB0D-BB159DB0BC02}"/>
              </a:ext>
            </a:extLst>
          </p:cNvPr>
          <p:cNvSpPr txBox="1">
            <a:spLocks/>
          </p:cNvSpPr>
          <p:nvPr/>
        </p:nvSpPr>
        <p:spPr>
          <a:xfrm>
            <a:off x="3027670" y="1596421"/>
            <a:ext cx="3208963" cy="3457350"/>
          </a:xfrm>
          <a:prstGeom prst="rect">
            <a:avLst/>
          </a:prstGeom>
        </p:spPr>
        <p:txBody>
          <a:bodyPr vert="horz" lIns="91440" tIns="45720" rIns="91440" bIns="45720" rtlCol="0">
            <a:normAutofit fontScale="85000" lnSpcReduction="20000"/>
          </a:bodyPr>
          <a:lstStyle>
            <a:lvl1pPr marL="285750" indent="-285750" algn="l" defTabSz="914400" rtl="0" eaLnBrk="1" latinLnBrk="0" hangingPunct="1">
              <a:lnSpc>
                <a:spcPct val="100000"/>
              </a:lnSpc>
              <a:spcBef>
                <a:spcPts val="1000"/>
              </a:spcBef>
              <a:buClr>
                <a:srgbClr val="CB2027"/>
              </a:buClr>
              <a:buFont typeface="Wingdings" panose="05000000000000000000"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Clr>
                <a:srgbClr val="CB2027"/>
              </a:buClr>
              <a:buFont typeface="Wingdings" panose="05000000000000000000" pitchFamily="2" charset="2"/>
              <a:buNone/>
              <a:defRPr sz="20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Clr>
                <a:srgbClr val="CB2027"/>
              </a:buClr>
              <a:buFont typeface="Wingdings" panose="05000000000000000000" pitchFamily="2" charset="2"/>
              <a:buNone/>
              <a:defRPr sz="18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Clr>
                <a:srgbClr val="CB2027"/>
              </a:buClr>
              <a:buFont typeface="Wingdings" panose="05000000000000000000" pitchFamily="2" charset="2"/>
              <a:buNone/>
              <a:defRPr sz="16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Clr>
                <a:srgbClr val="CB2027"/>
              </a:buClr>
              <a:buFont typeface="Wingdings" panose="05000000000000000000" pitchFamily="2" charset="2"/>
              <a:buNone/>
              <a:defRPr sz="16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7000"/>
              </a:lnSpc>
              <a:spcAft>
                <a:spcPts val="800"/>
              </a:spcAft>
              <a:buFont typeface="Wingdings" panose="05000000000000000000" pitchFamily="2" charset="2"/>
              <a:buChar char="Ø"/>
            </a:pPr>
            <a:r>
              <a:rPr lang="en-CA" sz="1700" b="1" kern="100">
                <a:effectLst/>
                <a:ea typeface="Aptos" panose="020B0004020202020204" pitchFamily="34" charset="0"/>
              </a:rPr>
              <a:t>30 Years of Expertise</a:t>
            </a:r>
            <a:r>
              <a:rPr lang="en-CA" sz="1700" kern="100">
                <a:effectLst/>
                <a:ea typeface="Aptos" panose="020B0004020202020204" pitchFamily="34" charset="0"/>
              </a:rPr>
              <a:t> – Extensive experience in architecture, construction, training, and data analytics across public and private sectors.</a:t>
            </a:r>
          </a:p>
          <a:p>
            <a:pPr>
              <a:lnSpc>
                <a:spcPct val="107000"/>
              </a:lnSpc>
              <a:spcAft>
                <a:spcPts val="800"/>
              </a:spcAft>
              <a:buFont typeface="Wingdings" panose="05000000000000000000" pitchFamily="2" charset="2"/>
              <a:buChar char="Ø"/>
            </a:pPr>
            <a:r>
              <a:rPr lang="en-CA" sz="1700" b="1" kern="100">
                <a:effectLst/>
                <a:ea typeface="Aptos" panose="020B0004020202020204" pitchFamily="34" charset="0"/>
              </a:rPr>
              <a:t>Facility Management Leader</a:t>
            </a:r>
            <a:r>
              <a:rPr lang="en-CA" sz="1700" kern="100">
                <a:effectLst/>
                <a:ea typeface="Aptos" panose="020B0004020202020204" pitchFamily="34" charset="0"/>
              </a:rPr>
              <a:t> – Led CAD standards, accessibility studies, CMMS selection, and facility condition assessments at TVDSB.</a:t>
            </a:r>
          </a:p>
          <a:p>
            <a:pPr>
              <a:lnSpc>
                <a:spcPct val="107000"/>
              </a:lnSpc>
              <a:spcAft>
                <a:spcPts val="800"/>
              </a:spcAft>
              <a:buFont typeface="Wingdings" panose="05000000000000000000" pitchFamily="2" charset="2"/>
              <a:buChar char="Ø"/>
            </a:pPr>
            <a:r>
              <a:rPr lang="en-CA" sz="1700" b="1" kern="100">
                <a:effectLst/>
                <a:ea typeface="Aptos" panose="020B0004020202020204" pitchFamily="34" charset="0"/>
              </a:rPr>
              <a:t>Strategic Capital Planner</a:t>
            </a:r>
            <a:r>
              <a:rPr lang="en-CA" sz="1700" kern="100">
                <a:effectLst/>
                <a:ea typeface="Aptos" panose="020B0004020202020204" pitchFamily="34" charset="0"/>
              </a:rPr>
              <a:t> – Helps clients prioritize deferred maintenance and develop long-term capital plans.</a:t>
            </a:r>
          </a:p>
          <a:p>
            <a:pPr lvl="1" indent="-342900">
              <a:buFont typeface="Wingdings" panose="05000000000000000000" pitchFamily="2" charset="2"/>
              <a:buChar char="Ø"/>
              <a:defRPr/>
            </a:pPr>
            <a:endParaRPr lang="en-US" altLang="en-US" sz="2400">
              <a:solidFill>
                <a:schemeClr val="tx1"/>
              </a:solidFill>
              <a:ea typeface="ＭＳ Ｐゴシック" panose="020B0600070205080204" pitchFamily="34" charset="-128"/>
            </a:endParaRPr>
          </a:p>
          <a:p>
            <a:pPr lvl="1" indent="-342900">
              <a:buFont typeface="Wingdings" panose="05000000000000000000" pitchFamily="2" charset="2"/>
              <a:buChar char="Ø"/>
              <a:defRPr/>
            </a:pPr>
            <a:endParaRPr lang="en-US" sz="1900">
              <a:solidFill>
                <a:schemeClr val="tx1"/>
              </a:solidFill>
            </a:endParaRPr>
          </a:p>
        </p:txBody>
      </p:sp>
      <p:sp>
        <p:nvSpPr>
          <p:cNvPr id="4" name="Title 3">
            <a:extLst>
              <a:ext uri="{FF2B5EF4-FFF2-40B4-BE49-F238E27FC236}">
                <a16:creationId xmlns:a16="http://schemas.microsoft.com/office/drawing/2014/main" id="{CB0BB63A-A24A-3639-E0A4-97792B67C8D0}"/>
              </a:ext>
            </a:extLst>
          </p:cNvPr>
          <p:cNvSpPr>
            <a:spLocks noGrp="1"/>
          </p:cNvSpPr>
          <p:nvPr>
            <p:ph type="title"/>
          </p:nvPr>
        </p:nvSpPr>
        <p:spPr>
          <a:xfrm>
            <a:off x="280928" y="769777"/>
            <a:ext cx="12186136" cy="1034453"/>
          </a:xfrm>
        </p:spPr>
        <p:txBody>
          <a:bodyPr anchor="t">
            <a:noAutofit/>
          </a:bodyPr>
          <a:lstStyle/>
          <a:p>
            <a:r>
              <a:rPr lang="en-US">
                <a:solidFill>
                  <a:srgbClr val="013F7A"/>
                </a:solidFill>
              </a:rPr>
              <a:t>Introduction</a:t>
            </a:r>
          </a:p>
        </p:txBody>
      </p:sp>
      <p:pic>
        <p:nvPicPr>
          <p:cNvPr id="2" name="Picture 1">
            <a:extLst>
              <a:ext uri="{FF2B5EF4-FFF2-40B4-BE49-F238E27FC236}">
                <a16:creationId xmlns:a16="http://schemas.microsoft.com/office/drawing/2014/main" id="{4018376C-EFB1-FF5F-22C5-7E0AF3CA467D}"/>
              </a:ext>
            </a:extLst>
          </p:cNvPr>
          <p:cNvPicPr>
            <a:picLocks noChangeAspect="1"/>
          </p:cNvPicPr>
          <p:nvPr/>
        </p:nvPicPr>
        <p:blipFill>
          <a:blip r:embed="rId2"/>
          <a:srcRect t="23469" b="9097"/>
          <a:stretch/>
        </p:blipFill>
        <p:spPr>
          <a:xfrm>
            <a:off x="6127645" y="1632857"/>
            <a:ext cx="2896782" cy="2604538"/>
          </a:xfrm>
          <a:prstGeom prst="rect">
            <a:avLst/>
          </a:prstGeom>
        </p:spPr>
      </p:pic>
      <p:pic>
        <p:nvPicPr>
          <p:cNvPr id="1026" name="Picture 2" descr="Ayden Townsend">
            <a:extLst>
              <a:ext uri="{FF2B5EF4-FFF2-40B4-BE49-F238E27FC236}">
                <a16:creationId xmlns:a16="http://schemas.microsoft.com/office/drawing/2014/main" id="{729DE937-1548-79E9-4115-B5827537D9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825" r="2510" b="19099"/>
          <a:stretch/>
        </p:blipFill>
        <p:spPr bwMode="auto">
          <a:xfrm>
            <a:off x="98099" y="1596421"/>
            <a:ext cx="2886648" cy="2604538"/>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a:extLst>
              <a:ext uri="{FF2B5EF4-FFF2-40B4-BE49-F238E27FC236}">
                <a16:creationId xmlns:a16="http://schemas.microsoft.com/office/drawing/2014/main" id="{6C1565E7-28B8-6967-508E-25D1853A6DAE}"/>
              </a:ext>
            </a:extLst>
          </p:cNvPr>
          <p:cNvSpPr txBox="1">
            <a:spLocks/>
          </p:cNvSpPr>
          <p:nvPr/>
        </p:nvSpPr>
        <p:spPr>
          <a:xfrm>
            <a:off x="14124" y="4302765"/>
            <a:ext cx="2970624" cy="642175"/>
          </a:xfrm>
          <a:prstGeom prst="rect">
            <a:avLst/>
          </a:prstGeom>
        </p:spPr>
        <p:txBody>
          <a:bodyPr vert="horz" lIns="91440" tIns="45720" rIns="91440" bIns="45720" rtlCol="0">
            <a:normAutofit fontScale="55000" lnSpcReduction="20000"/>
          </a:bodyPr>
          <a:lstStyle>
            <a:lvl1pPr marL="285750" indent="-285750" algn="l" defTabSz="914400" rtl="0" eaLnBrk="1" latinLnBrk="0" hangingPunct="1">
              <a:lnSpc>
                <a:spcPct val="100000"/>
              </a:lnSpc>
              <a:spcBef>
                <a:spcPts val="1000"/>
              </a:spcBef>
              <a:buClr>
                <a:srgbClr val="CB2027"/>
              </a:buClr>
              <a:buFont typeface="Wingdings" panose="05000000000000000000"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Clr>
                <a:srgbClr val="CB2027"/>
              </a:buClr>
              <a:buFont typeface="Wingdings" panose="05000000000000000000" pitchFamily="2" charset="2"/>
              <a:buNone/>
              <a:defRPr sz="20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Clr>
                <a:srgbClr val="CB2027"/>
              </a:buClr>
              <a:buFont typeface="Wingdings" panose="05000000000000000000" pitchFamily="2" charset="2"/>
              <a:buNone/>
              <a:defRPr sz="18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Clr>
                <a:srgbClr val="CB2027"/>
              </a:buClr>
              <a:buFont typeface="Wingdings" panose="05000000000000000000" pitchFamily="2" charset="2"/>
              <a:buNone/>
              <a:defRPr sz="16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Clr>
                <a:srgbClr val="CB2027"/>
              </a:buClr>
              <a:buFont typeface="Wingdings" panose="05000000000000000000" pitchFamily="2" charset="2"/>
              <a:buNone/>
              <a:defRPr sz="16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lvl="1">
              <a:lnSpc>
                <a:spcPct val="120000"/>
              </a:lnSpc>
              <a:defRPr/>
            </a:pPr>
            <a:r>
              <a:rPr lang="en-US" altLang="en-US" sz="2400" b="1">
                <a:solidFill>
                  <a:srgbClr val="C00000"/>
                </a:solidFill>
                <a:ea typeface="ＭＳ Ｐゴシック" panose="020B0600070205080204" pitchFamily="34" charset="-128"/>
              </a:rPr>
              <a:t>Ayden Townsend</a:t>
            </a:r>
          </a:p>
          <a:p>
            <a:pPr marL="0" lvl="1">
              <a:lnSpc>
                <a:spcPct val="120000"/>
              </a:lnSpc>
              <a:defRPr/>
            </a:pPr>
            <a:r>
              <a:rPr lang="en-US" altLang="en-US" sz="2400" b="1">
                <a:solidFill>
                  <a:schemeClr val="tx1"/>
                </a:solidFill>
                <a:ea typeface="ＭＳ Ｐゴシック" panose="020B0600070205080204" pitchFamily="34" charset="-128"/>
              </a:rPr>
              <a:t>Practice Leader, Data Management</a:t>
            </a:r>
            <a:endParaRPr lang="en-US" altLang="en-US" sz="2400">
              <a:solidFill>
                <a:schemeClr val="tx1"/>
              </a:solidFill>
              <a:ea typeface="ＭＳ Ｐゴシック" panose="020B0600070205080204" pitchFamily="34" charset="-128"/>
            </a:endParaRPr>
          </a:p>
          <a:p>
            <a:pPr lvl="1" indent="-342900">
              <a:buFont typeface="Wingdings" panose="05000000000000000000" pitchFamily="2" charset="2"/>
              <a:buChar char="Ø"/>
              <a:defRPr/>
            </a:pPr>
            <a:endParaRPr lang="en-US" sz="1900">
              <a:solidFill>
                <a:schemeClr val="tx1"/>
              </a:solidFill>
            </a:endParaRPr>
          </a:p>
        </p:txBody>
      </p:sp>
      <p:sp>
        <p:nvSpPr>
          <p:cNvPr id="6" name="Content Placeholder 4">
            <a:extLst>
              <a:ext uri="{FF2B5EF4-FFF2-40B4-BE49-F238E27FC236}">
                <a16:creationId xmlns:a16="http://schemas.microsoft.com/office/drawing/2014/main" id="{19EAC5D4-DE40-2499-BD5D-F5B3BD696B63}"/>
              </a:ext>
            </a:extLst>
          </p:cNvPr>
          <p:cNvSpPr txBox="1">
            <a:spLocks/>
          </p:cNvSpPr>
          <p:nvPr/>
        </p:nvSpPr>
        <p:spPr>
          <a:xfrm>
            <a:off x="9024428" y="1632857"/>
            <a:ext cx="2722814" cy="3191070"/>
          </a:xfrm>
          <a:prstGeom prst="rect">
            <a:avLst/>
          </a:prstGeom>
        </p:spPr>
        <p:txBody>
          <a:bodyPr vert="horz" lIns="91440" tIns="45720" rIns="91440" bIns="45720" rtlCol="0">
            <a:normAutofit/>
          </a:bodyPr>
          <a:lstStyle>
            <a:lvl1pPr marL="285750" indent="-285750" algn="l" defTabSz="914400" rtl="0" eaLnBrk="1" latinLnBrk="0" hangingPunct="1">
              <a:lnSpc>
                <a:spcPct val="100000"/>
              </a:lnSpc>
              <a:spcBef>
                <a:spcPts val="1000"/>
              </a:spcBef>
              <a:buClr>
                <a:srgbClr val="CB2027"/>
              </a:buClr>
              <a:buFont typeface="Wingdings" panose="05000000000000000000"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Clr>
                <a:srgbClr val="CB2027"/>
              </a:buClr>
              <a:buFont typeface="Wingdings" panose="05000000000000000000" pitchFamily="2" charset="2"/>
              <a:buNone/>
              <a:defRPr sz="20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Clr>
                <a:srgbClr val="CB2027"/>
              </a:buClr>
              <a:buFont typeface="Wingdings" panose="05000000000000000000" pitchFamily="2" charset="2"/>
              <a:buNone/>
              <a:defRPr sz="18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Clr>
                <a:srgbClr val="CB2027"/>
              </a:buClr>
              <a:buFont typeface="Wingdings" panose="05000000000000000000" pitchFamily="2" charset="2"/>
              <a:buNone/>
              <a:defRPr sz="16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Clr>
                <a:srgbClr val="CB2027"/>
              </a:buClr>
              <a:buFont typeface="Wingdings" panose="05000000000000000000" pitchFamily="2" charset="2"/>
              <a:buNone/>
              <a:defRPr sz="16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lvl="1" indent="-342900">
              <a:buFont typeface="Wingdings" panose="05000000000000000000" pitchFamily="2" charset="2"/>
              <a:buChar char="Ø"/>
              <a:defRPr/>
            </a:pPr>
            <a:r>
              <a:rPr lang="en-US" altLang="en-US" sz="1400" b="1" kern="100">
                <a:solidFill>
                  <a:schemeClr val="tx1"/>
                </a:solidFill>
              </a:rPr>
              <a:t>20 years of expertise –</a:t>
            </a:r>
            <a:r>
              <a:rPr lang="en-US" altLang="en-US" sz="1400">
                <a:solidFill>
                  <a:schemeClr val="tx1"/>
                </a:solidFill>
                <a:ea typeface="ＭＳ Ｐゴシック" panose="020B0600070205080204" pitchFamily="34" charset="-128"/>
              </a:rPr>
              <a:t>Public sector facilities management, primarily in post-secondary institutions.</a:t>
            </a:r>
          </a:p>
          <a:p>
            <a:pPr lvl="1" indent="-342900">
              <a:buFont typeface="Wingdings" panose="05000000000000000000" pitchFamily="2" charset="2"/>
              <a:buChar char="Ø"/>
              <a:defRPr/>
            </a:pPr>
            <a:r>
              <a:rPr lang="en-US" altLang="en-US" sz="1400">
                <a:solidFill>
                  <a:schemeClr val="tx1"/>
                </a:solidFill>
                <a:ea typeface="ＭＳ Ｐゴシック" panose="020B0600070205080204" pitchFamily="34" charset="-128"/>
              </a:rPr>
              <a:t>Her focus in the last decade has been on deferred capital renewal and maintenance; developing prioritization schemes, creating and managing multi-year capital plans.</a:t>
            </a:r>
          </a:p>
          <a:p>
            <a:pPr lvl="1" indent="-342900">
              <a:buFont typeface="Wingdings" panose="05000000000000000000" pitchFamily="2" charset="2"/>
              <a:buChar char="Ø"/>
              <a:defRPr/>
            </a:pPr>
            <a:endParaRPr lang="en-US" altLang="en-US" sz="2400">
              <a:solidFill>
                <a:schemeClr val="tx1"/>
              </a:solidFill>
              <a:ea typeface="ＭＳ Ｐゴシック" panose="020B0600070205080204" pitchFamily="34" charset="-128"/>
            </a:endParaRPr>
          </a:p>
          <a:p>
            <a:pPr lvl="1" indent="-342900">
              <a:buFont typeface="Wingdings" panose="05000000000000000000" pitchFamily="2" charset="2"/>
              <a:buChar char="Ø"/>
              <a:defRPr/>
            </a:pPr>
            <a:endParaRPr lang="en-US" sz="1900">
              <a:solidFill>
                <a:schemeClr val="tx1"/>
              </a:solidFill>
            </a:endParaRPr>
          </a:p>
        </p:txBody>
      </p:sp>
      <p:sp>
        <p:nvSpPr>
          <p:cNvPr id="7" name="Content Placeholder 4">
            <a:extLst>
              <a:ext uri="{FF2B5EF4-FFF2-40B4-BE49-F238E27FC236}">
                <a16:creationId xmlns:a16="http://schemas.microsoft.com/office/drawing/2014/main" id="{EFB88436-3C20-946A-8AF8-198BCE3F106F}"/>
              </a:ext>
            </a:extLst>
          </p:cNvPr>
          <p:cNvSpPr txBox="1">
            <a:spLocks/>
          </p:cNvSpPr>
          <p:nvPr/>
        </p:nvSpPr>
        <p:spPr>
          <a:xfrm>
            <a:off x="6096000" y="4298459"/>
            <a:ext cx="3208963" cy="755312"/>
          </a:xfrm>
          <a:prstGeom prst="rect">
            <a:avLst/>
          </a:prstGeom>
        </p:spPr>
        <p:txBody>
          <a:bodyPr vert="horz" lIns="91440" tIns="45720" rIns="91440" bIns="45720" rtlCol="0">
            <a:normAutofit/>
          </a:bodyPr>
          <a:lstStyle>
            <a:lvl1pPr marL="285750" indent="-285750" algn="l" defTabSz="914400" rtl="0" eaLnBrk="1" latinLnBrk="0" hangingPunct="1">
              <a:lnSpc>
                <a:spcPct val="100000"/>
              </a:lnSpc>
              <a:spcBef>
                <a:spcPts val="1000"/>
              </a:spcBef>
              <a:buClr>
                <a:srgbClr val="CB2027"/>
              </a:buClr>
              <a:buFont typeface="Wingdings" panose="05000000000000000000"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Clr>
                <a:srgbClr val="CB2027"/>
              </a:buClr>
              <a:buFont typeface="Wingdings" panose="05000000000000000000" pitchFamily="2" charset="2"/>
              <a:buNone/>
              <a:defRPr sz="20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Clr>
                <a:srgbClr val="CB2027"/>
              </a:buClr>
              <a:buFont typeface="Wingdings" panose="05000000000000000000" pitchFamily="2" charset="2"/>
              <a:buNone/>
              <a:defRPr sz="18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Clr>
                <a:srgbClr val="CB2027"/>
              </a:buClr>
              <a:buFont typeface="Wingdings" panose="05000000000000000000" pitchFamily="2" charset="2"/>
              <a:buNone/>
              <a:defRPr sz="16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Clr>
                <a:srgbClr val="CB2027"/>
              </a:buClr>
              <a:buFont typeface="Wingdings" panose="05000000000000000000" pitchFamily="2" charset="2"/>
              <a:buNone/>
              <a:defRPr sz="16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lvl="1">
              <a:defRPr/>
            </a:pPr>
            <a:r>
              <a:rPr lang="en-US" altLang="en-US" sz="1300" b="1">
                <a:solidFill>
                  <a:srgbClr val="C00000"/>
                </a:solidFill>
                <a:ea typeface="ＭＳ Ｐゴシック" panose="020B0600070205080204" pitchFamily="34" charset="-128"/>
              </a:rPr>
              <a:t>Lynley Swanson</a:t>
            </a:r>
          </a:p>
          <a:p>
            <a:pPr marL="0" lvl="1">
              <a:defRPr/>
            </a:pPr>
            <a:r>
              <a:rPr lang="en-US" altLang="en-US" sz="1300" b="1">
                <a:solidFill>
                  <a:schemeClr val="tx1"/>
                </a:solidFill>
                <a:ea typeface="ＭＳ Ｐゴシック" panose="020B0600070205080204" pitchFamily="34" charset="-128"/>
              </a:rPr>
              <a:t>Team Lead – Data Management</a:t>
            </a:r>
            <a:br>
              <a:rPr lang="en-US" altLang="en-US" sz="1200">
                <a:solidFill>
                  <a:schemeClr val="tx1"/>
                </a:solidFill>
                <a:ea typeface="ＭＳ Ｐゴシック" panose="020B0600070205080204" pitchFamily="34" charset="-128"/>
              </a:rPr>
            </a:br>
            <a:endParaRPr lang="en-US" altLang="en-US" sz="1200">
              <a:solidFill>
                <a:schemeClr val="tx1"/>
              </a:solidFill>
              <a:ea typeface="ＭＳ Ｐゴシック" panose="020B0600070205080204" pitchFamily="34" charset="-128"/>
            </a:endParaRPr>
          </a:p>
          <a:p>
            <a:pPr lvl="1" indent="-342900">
              <a:buFont typeface="Wingdings" panose="05000000000000000000" pitchFamily="2" charset="2"/>
              <a:buChar char="Ø"/>
              <a:defRPr/>
            </a:pPr>
            <a:endParaRPr lang="en-US" sz="1200">
              <a:solidFill>
                <a:schemeClr val="tx1"/>
              </a:solidFill>
            </a:endParaRPr>
          </a:p>
        </p:txBody>
      </p:sp>
    </p:spTree>
    <p:extLst>
      <p:ext uri="{BB962C8B-B14F-4D97-AF65-F5344CB8AC3E}">
        <p14:creationId xmlns:p14="http://schemas.microsoft.com/office/powerpoint/2010/main" val="3309840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4C38AE-C31E-6E34-F4DF-219E98E6A0FF}"/>
              </a:ext>
            </a:extLst>
          </p:cNvPr>
          <p:cNvSpPr>
            <a:spLocks noGrp="1"/>
          </p:cNvSpPr>
          <p:nvPr>
            <p:ph type="title"/>
          </p:nvPr>
        </p:nvSpPr>
        <p:spPr>
          <a:xfrm>
            <a:off x="4930314" y="2718564"/>
            <a:ext cx="7263168" cy="1826581"/>
          </a:xfrm>
        </p:spPr>
        <p:txBody>
          <a:bodyPr lIns="91440" tIns="45720" rIns="91440" bIns="45720" anchor="b">
            <a:normAutofit/>
          </a:bodyPr>
          <a:lstStyle/>
          <a:p>
            <a:r>
              <a:rPr lang="en-CA" sz="4400"/>
              <a:t>Setting the Table</a:t>
            </a:r>
          </a:p>
        </p:txBody>
      </p:sp>
      <p:pic>
        <p:nvPicPr>
          <p:cNvPr id="2" name="Picture 1" descr="Glasses on a table">
            <a:extLst>
              <a:ext uri="{FF2B5EF4-FFF2-40B4-BE49-F238E27FC236}">
                <a16:creationId xmlns:a16="http://schemas.microsoft.com/office/drawing/2014/main" id="{0B8DF704-F0D1-D18C-A84E-CF85A680E7CD}"/>
              </a:ext>
            </a:extLst>
          </p:cNvPr>
          <p:cNvPicPr>
            <a:picLocks noChangeAspect="1"/>
          </p:cNvPicPr>
          <p:nvPr/>
        </p:nvPicPr>
        <p:blipFill rotWithShape="1">
          <a:blip r:embed="rId3"/>
          <a:srcRect l="30448" r="15863"/>
          <a:stretch/>
        </p:blipFill>
        <p:spPr>
          <a:xfrm>
            <a:off x="0" y="345688"/>
            <a:ext cx="5394940" cy="5274528"/>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Tree>
    <p:extLst>
      <p:ext uri="{BB962C8B-B14F-4D97-AF65-F5344CB8AC3E}">
        <p14:creationId xmlns:p14="http://schemas.microsoft.com/office/powerpoint/2010/main" val="3504291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56037F-D2E6-8F66-36EB-655F9F9028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BC7BFD-4889-691B-7AB3-4B888998FEF9}"/>
              </a:ext>
            </a:extLst>
          </p:cNvPr>
          <p:cNvSpPr>
            <a:spLocks noGrp="1"/>
          </p:cNvSpPr>
          <p:nvPr>
            <p:ph type="title"/>
          </p:nvPr>
        </p:nvSpPr>
        <p:spPr>
          <a:xfrm>
            <a:off x="386538" y="839012"/>
            <a:ext cx="7290972" cy="1325563"/>
          </a:xfrm>
        </p:spPr>
        <p:txBody>
          <a:bodyPr>
            <a:normAutofit/>
          </a:bodyPr>
          <a:lstStyle/>
          <a:p>
            <a:r>
              <a:rPr lang="en-CA">
                <a:solidFill>
                  <a:srgbClr val="013F7A"/>
                </a:solidFill>
                <a:latin typeface="Arial Black"/>
                <a:cs typeface="Arial"/>
              </a:rPr>
              <a:t>WHAT IS old data?</a:t>
            </a:r>
          </a:p>
        </p:txBody>
      </p:sp>
      <p:sp>
        <p:nvSpPr>
          <p:cNvPr id="5" name="Rectangle 4">
            <a:extLst>
              <a:ext uri="{FF2B5EF4-FFF2-40B4-BE49-F238E27FC236}">
                <a16:creationId xmlns:a16="http://schemas.microsoft.com/office/drawing/2014/main" id="{99C2EA30-26B0-0FF3-C2FF-9A59100D3671}"/>
              </a:ext>
            </a:extLst>
          </p:cNvPr>
          <p:cNvSpPr/>
          <p:nvPr/>
        </p:nvSpPr>
        <p:spPr>
          <a:xfrm>
            <a:off x="0" y="5766318"/>
            <a:ext cx="12192000" cy="252670"/>
          </a:xfrm>
          <a:prstGeom prst="rect">
            <a:avLst/>
          </a:prstGeom>
          <a:solidFill>
            <a:srgbClr val="CB202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Content Placeholder 4">
            <a:extLst>
              <a:ext uri="{FF2B5EF4-FFF2-40B4-BE49-F238E27FC236}">
                <a16:creationId xmlns:a16="http://schemas.microsoft.com/office/drawing/2014/main" id="{65EFDF9E-3870-A1C9-BC0E-2E70E3EB2DCE}"/>
              </a:ext>
            </a:extLst>
          </p:cNvPr>
          <p:cNvSpPr txBox="1">
            <a:spLocks/>
          </p:cNvSpPr>
          <p:nvPr/>
        </p:nvSpPr>
        <p:spPr>
          <a:xfrm>
            <a:off x="802257" y="1500996"/>
            <a:ext cx="6737061" cy="4011283"/>
          </a:xfrm>
        </p:spPr>
        <p:txBody>
          <a:bodyPr vert="horz" lIns="91440" tIns="45720" rIns="91440" bIns="45720" rtlCol="0">
            <a:normAutofit fontScale="92500" lnSpcReduction="10000"/>
          </a:bodyPr>
          <a:lstStyle>
            <a:lvl1pPr marL="342900" indent="-342900" algn="l" defTabSz="914400" rtl="0" eaLnBrk="1" latinLnBrk="0" hangingPunct="1">
              <a:lnSpc>
                <a:spcPct val="100000"/>
              </a:lnSpc>
              <a:spcBef>
                <a:spcPts val="1000"/>
              </a:spcBef>
              <a:buClr>
                <a:srgbClr val="CD202E"/>
              </a:buClr>
              <a:buFont typeface="Wingdings" panose="05000000000000000000" pitchFamily="2" charset="2"/>
              <a:buChar char="§"/>
              <a:defRPr sz="2400" b="0" i="0" kern="1200">
                <a:solidFill>
                  <a:srgbClr val="3C2118"/>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100000"/>
              </a:lnSpc>
              <a:spcBef>
                <a:spcPts val="500"/>
              </a:spcBef>
              <a:buClr>
                <a:srgbClr val="CD202E"/>
              </a:buClr>
              <a:buFont typeface="Wingdings" panose="05000000000000000000" pitchFamily="2" charset="2"/>
              <a:buChar char="§"/>
              <a:defRPr sz="2200" b="0" i="0" kern="1200">
                <a:solidFill>
                  <a:srgbClr val="3C2118"/>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100000"/>
              </a:lnSpc>
              <a:spcBef>
                <a:spcPts val="500"/>
              </a:spcBef>
              <a:buClr>
                <a:srgbClr val="CD202E"/>
              </a:buClr>
              <a:buFont typeface="Wingdings" panose="05000000000000000000" pitchFamily="2" charset="2"/>
              <a:buChar char="§"/>
              <a:defRPr sz="2000" b="0" i="0" kern="1200">
                <a:solidFill>
                  <a:srgbClr val="3C2118"/>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100000"/>
              </a:lnSpc>
              <a:spcBef>
                <a:spcPts val="500"/>
              </a:spcBef>
              <a:buClr>
                <a:srgbClr val="CD202E"/>
              </a:buClr>
              <a:buFont typeface="Wingdings" panose="05000000000000000000" pitchFamily="2" charset="2"/>
              <a:buChar char="§"/>
              <a:defRPr sz="1800" b="0" i="0" kern="1200">
                <a:solidFill>
                  <a:srgbClr val="3C2118"/>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100000"/>
              </a:lnSpc>
              <a:spcBef>
                <a:spcPts val="500"/>
              </a:spcBef>
              <a:buClr>
                <a:srgbClr val="CD202E"/>
              </a:buClr>
              <a:buFont typeface="Wingdings" panose="05000000000000000000" pitchFamily="2" charset="2"/>
              <a:buChar char="§"/>
              <a:defRPr sz="1800" b="0" i="0" kern="1200">
                <a:solidFill>
                  <a:srgbClr val="3C2118"/>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a:buSzPct val="80000"/>
              <a:buFont typeface="Wingdings" panose="05000000000000000000" pitchFamily="2" charset="2"/>
              <a:buNone/>
              <a:defRPr/>
            </a:pPr>
            <a:r>
              <a:rPr lang="en-US" sz="2600" b="1">
                <a:solidFill>
                  <a:srgbClr val="C00000"/>
                </a:solidFill>
              </a:rPr>
              <a:t>  </a:t>
            </a:r>
            <a:r>
              <a:rPr lang="en-US">
                <a:solidFill>
                  <a:schemeClr val="tx1"/>
                </a:solidFill>
              </a:rPr>
              <a:t>ISO55000: 2024 definitions</a:t>
            </a:r>
          </a:p>
          <a:p>
            <a:pPr lvl="2">
              <a:buFont typeface="Wingdings" panose="05000000000000000000" pitchFamily="2" charset="2"/>
              <a:buChar char="Ø"/>
              <a:defRPr/>
            </a:pPr>
            <a:r>
              <a:rPr lang="en-US">
                <a:solidFill>
                  <a:schemeClr val="tx1"/>
                </a:solidFill>
              </a:rPr>
              <a:t>Documented Information</a:t>
            </a:r>
          </a:p>
          <a:p>
            <a:pPr lvl="3">
              <a:buFont typeface="Wingdings" panose="05000000000000000000" pitchFamily="2" charset="2"/>
              <a:buChar char="Ø"/>
              <a:defRPr/>
            </a:pPr>
            <a:r>
              <a:rPr lang="en-US">
                <a:solidFill>
                  <a:schemeClr val="tx1"/>
                </a:solidFill>
              </a:rPr>
              <a:t>information required to be controlled and maintained by an organization and the medium on which it is contained</a:t>
            </a:r>
          </a:p>
          <a:p>
            <a:pPr lvl="2">
              <a:buFont typeface="Wingdings" panose="05000000000000000000" pitchFamily="2" charset="2"/>
              <a:buChar char="Ø"/>
              <a:defRPr/>
            </a:pPr>
            <a:r>
              <a:rPr lang="en-US">
                <a:solidFill>
                  <a:schemeClr val="tx1"/>
                </a:solidFill>
              </a:rPr>
              <a:t>Information</a:t>
            </a:r>
          </a:p>
          <a:p>
            <a:pPr lvl="3">
              <a:buFont typeface="Wingdings" panose="05000000000000000000" pitchFamily="2" charset="2"/>
              <a:buChar char="Ø"/>
              <a:defRPr/>
            </a:pPr>
            <a:r>
              <a:rPr lang="en-US">
                <a:solidFill>
                  <a:schemeClr val="tx1"/>
                </a:solidFill>
              </a:rPr>
              <a:t>meaningful result of organizing and processing data</a:t>
            </a:r>
          </a:p>
          <a:p>
            <a:pPr lvl="2">
              <a:buFont typeface="Wingdings" panose="05000000000000000000" pitchFamily="2" charset="2"/>
              <a:buChar char="Ø"/>
              <a:defRPr/>
            </a:pPr>
            <a:r>
              <a:rPr lang="en-US">
                <a:solidFill>
                  <a:schemeClr val="tx1"/>
                </a:solidFill>
              </a:rPr>
              <a:t>Data</a:t>
            </a:r>
          </a:p>
          <a:p>
            <a:pPr lvl="3">
              <a:buFont typeface="Wingdings" panose="05000000000000000000" pitchFamily="2" charset="2"/>
              <a:buChar char="Ø"/>
              <a:defRPr/>
            </a:pPr>
            <a:r>
              <a:rPr lang="en-US">
                <a:solidFill>
                  <a:schemeClr val="tx1"/>
                </a:solidFill>
              </a:rPr>
              <a:t>facts about an object</a:t>
            </a:r>
          </a:p>
          <a:p>
            <a:pPr lvl="4">
              <a:buFont typeface="Wingdings" panose="05000000000000000000" pitchFamily="2" charset="2"/>
              <a:buChar char="Ø"/>
              <a:defRPr/>
            </a:pPr>
            <a:r>
              <a:rPr lang="en-CA" b="0" i="1" u="none" strike="noStrike" baseline="0">
                <a:solidFill>
                  <a:srgbClr val="000000"/>
                </a:solidFill>
                <a:latin typeface="Cambria" panose="02040503050406030204" pitchFamily="18" charset="0"/>
              </a:rPr>
              <a:t>(SOURCE: ISO 9000:2015, 3.8.1)</a:t>
            </a:r>
            <a:endParaRPr lang="en-US" i="1">
              <a:solidFill>
                <a:schemeClr val="tx1"/>
              </a:solidFill>
            </a:endParaRPr>
          </a:p>
          <a:p>
            <a:pPr lvl="2">
              <a:buFont typeface="Wingdings" panose="05000000000000000000" pitchFamily="2" charset="2"/>
              <a:buChar char="Ø"/>
              <a:defRPr/>
            </a:pPr>
            <a:r>
              <a:rPr lang="en-US">
                <a:solidFill>
                  <a:schemeClr val="tx1"/>
                </a:solidFill>
              </a:rPr>
              <a:t>Object</a:t>
            </a:r>
          </a:p>
          <a:p>
            <a:pPr lvl="3">
              <a:buFont typeface="Wingdings" panose="05000000000000000000" pitchFamily="2" charset="2"/>
              <a:buChar char="Ø"/>
              <a:defRPr/>
            </a:pPr>
            <a:r>
              <a:rPr lang="en-US">
                <a:solidFill>
                  <a:schemeClr val="tx1"/>
                </a:solidFill>
              </a:rPr>
              <a:t>anything perceivable or conceivable</a:t>
            </a:r>
          </a:p>
          <a:p>
            <a:pPr lvl="3">
              <a:buFont typeface="Wingdings" panose="05000000000000000000" pitchFamily="2" charset="2"/>
              <a:buChar char="Ø"/>
              <a:defRPr/>
            </a:pPr>
            <a:endParaRPr lang="en-US">
              <a:solidFill>
                <a:schemeClr val="tx1"/>
              </a:solidFill>
            </a:endParaRPr>
          </a:p>
          <a:p>
            <a:pPr marL="457200" lvl="1" indent="0">
              <a:buNone/>
              <a:defRPr/>
            </a:pPr>
            <a:endParaRPr lang="en-US" sz="2400">
              <a:solidFill>
                <a:schemeClr val="tx1"/>
              </a:solidFill>
            </a:endParaRPr>
          </a:p>
          <a:p>
            <a:pPr lvl="1">
              <a:buFont typeface="Wingdings" panose="05000000000000000000" pitchFamily="2" charset="2"/>
              <a:buChar char="Ø"/>
              <a:defRPr/>
            </a:pPr>
            <a:endParaRPr lang="en-US">
              <a:solidFill>
                <a:schemeClr val="tx1"/>
              </a:solidFill>
            </a:endParaRPr>
          </a:p>
        </p:txBody>
      </p:sp>
      <p:sp>
        <p:nvSpPr>
          <p:cNvPr id="6" name="TextBox 5">
            <a:extLst>
              <a:ext uri="{FF2B5EF4-FFF2-40B4-BE49-F238E27FC236}">
                <a16:creationId xmlns:a16="http://schemas.microsoft.com/office/drawing/2014/main" id="{4AF7BFAB-6A20-85C0-F106-2E20C5186F79}"/>
              </a:ext>
            </a:extLst>
          </p:cNvPr>
          <p:cNvSpPr txBox="1"/>
          <p:nvPr/>
        </p:nvSpPr>
        <p:spPr>
          <a:xfrm>
            <a:off x="191100" y="5214741"/>
            <a:ext cx="4944876" cy="276999"/>
          </a:xfrm>
          <a:prstGeom prst="rect">
            <a:avLst/>
          </a:prstGeom>
          <a:noFill/>
        </p:spPr>
        <p:txBody>
          <a:bodyPr wrap="square" rtlCol="0">
            <a:spAutoFit/>
          </a:bodyPr>
          <a:lstStyle/>
          <a:p>
            <a:r>
              <a:rPr lang="en-CA" sz="600">
                <a:latin typeface="Arial" panose="020B0604020202020204" pitchFamily="34" charset="0"/>
                <a:cs typeface="Arial" panose="020B0604020202020204" pitchFamily="34" charset="0"/>
              </a:rPr>
              <a:t>Image source: </a:t>
            </a:r>
          </a:p>
          <a:p>
            <a:r>
              <a:rPr lang="en-CA" sz="600">
                <a:latin typeface="Arial" panose="020B0604020202020204" pitchFamily="34" charset="0"/>
                <a:cs typeface="Arial" panose="020B0604020202020204" pitchFamily="34" charset="0"/>
              </a:rPr>
              <a:t>https://www.iso.org/standard/83053.html</a:t>
            </a:r>
          </a:p>
        </p:txBody>
      </p:sp>
      <p:pic>
        <p:nvPicPr>
          <p:cNvPr id="8" name="Picture 7">
            <a:extLst>
              <a:ext uri="{FF2B5EF4-FFF2-40B4-BE49-F238E27FC236}">
                <a16:creationId xmlns:a16="http://schemas.microsoft.com/office/drawing/2014/main" id="{3FDB63CD-4900-786D-6971-965092257B4E}"/>
              </a:ext>
            </a:extLst>
          </p:cNvPr>
          <p:cNvPicPr>
            <a:picLocks noChangeAspect="1"/>
          </p:cNvPicPr>
          <p:nvPr/>
        </p:nvPicPr>
        <p:blipFill>
          <a:blip r:embed="rId2"/>
          <a:stretch>
            <a:fillRect/>
          </a:stretch>
        </p:blipFill>
        <p:spPr>
          <a:xfrm>
            <a:off x="7677510" y="1425683"/>
            <a:ext cx="2695951" cy="3791479"/>
          </a:xfrm>
          <a:prstGeom prst="rect">
            <a:avLst/>
          </a:prstGeom>
        </p:spPr>
      </p:pic>
    </p:spTree>
    <p:extLst>
      <p:ext uri="{BB962C8B-B14F-4D97-AF65-F5344CB8AC3E}">
        <p14:creationId xmlns:p14="http://schemas.microsoft.com/office/powerpoint/2010/main" val="2363400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C2899-B727-4B6F-B010-896E4EBB38CE}"/>
              </a:ext>
            </a:extLst>
          </p:cNvPr>
          <p:cNvSpPr>
            <a:spLocks noGrp="1"/>
          </p:cNvSpPr>
          <p:nvPr>
            <p:ph type="title"/>
          </p:nvPr>
        </p:nvSpPr>
        <p:spPr>
          <a:xfrm>
            <a:off x="386538" y="839012"/>
            <a:ext cx="7290972" cy="1325563"/>
          </a:xfrm>
        </p:spPr>
        <p:txBody>
          <a:bodyPr>
            <a:normAutofit/>
          </a:bodyPr>
          <a:lstStyle/>
          <a:p>
            <a:r>
              <a:rPr lang="en-CA">
                <a:solidFill>
                  <a:srgbClr val="013F7A"/>
                </a:solidFill>
                <a:latin typeface="Arial Black"/>
                <a:cs typeface="Arial"/>
              </a:rPr>
              <a:t>WHAT IS old data?</a:t>
            </a:r>
          </a:p>
        </p:txBody>
      </p:sp>
      <p:sp>
        <p:nvSpPr>
          <p:cNvPr id="5" name="Rectangle 4">
            <a:extLst>
              <a:ext uri="{FF2B5EF4-FFF2-40B4-BE49-F238E27FC236}">
                <a16:creationId xmlns:a16="http://schemas.microsoft.com/office/drawing/2014/main" id="{B83D78FC-DE53-7A6C-D22C-D30B8E19DB81}"/>
              </a:ext>
            </a:extLst>
          </p:cNvPr>
          <p:cNvSpPr/>
          <p:nvPr/>
        </p:nvSpPr>
        <p:spPr>
          <a:xfrm>
            <a:off x="0" y="5766318"/>
            <a:ext cx="12192000" cy="252670"/>
          </a:xfrm>
          <a:prstGeom prst="rect">
            <a:avLst/>
          </a:prstGeom>
          <a:solidFill>
            <a:srgbClr val="CB202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Content Placeholder 4">
            <a:extLst>
              <a:ext uri="{FF2B5EF4-FFF2-40B4-BE49-F238E27FC236}">
                <a16:creationId xmlns:a16="http://schemas.microsoft.com/office/drawing/2014/main" id="{7250EBA5-7ED2-CE48-64DF-42822DD68E6B}"/>
              </a:ext>
            </a:extLst>
          </p:cNvPr>
          <p:cNvSpPr txBox="1">
            <a:spLocks/>
          </p:cNvSpPr>
          <p:nvPr/>
        </p:nvSpPr>
        <p:spPr>
          <a:xfrm>
            <a:off x="802258" y="1500996"/>
            <a:ext cx="7543884" cy="4011283"/>
          </a:xfrm>
        </p:spPr>
        <p:txBody>
          <a:bodyPr vert="horz" lIns="91440" tIns="45720" rIns="91440" bIns="45720" rtlCol="0">
            <a:normAutofit lnSpcReduction="10000"/>
          </a:bodyPr>
          <a:lstStyle>
            <a:lvl1pPr marL="342900" indent="-342900" algn="l" defTabSz="914400" rtl="0" eaLnBrk="1" latinLnBrk="0" hangingPunct="1">
              <a:lnSpc>
                <a:spcPct val="100000"/>
              </a:lnSpc>
              <a:spcBef>
                <a:spcPts val="1000"/>
              </a:spcBef>
              <a:buClr>
                <a:srgbClr val="CD202E"/>
              </a:buClr>
              <a:buFont typeface="Wingdings" panose="05000000000000000000" pitchFamily="2" charset="2"/>
              <a:buChar char="§"/>
              <a:defRPr sz="2400" b="0" i="0" kern="1200">
                <a:solidFill>
                  <a:srgbClr val="3C2118"/>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100000"/>
              </a:lnSpc>
              <a:spcBef>
                <a:spcPts val="500"/>
              </a:spcBef>
              <a:buClr>
                <a:srgbClr val="CD202E"/>
              </a:buClr>
              <a:buFont typeface="Wingdings" panose="05000000000000000000" pitchFamily="2" charset="2"/>
              <a:buChar char="§"/>
              <a:defRPr sz="2200" b="0" i="0" kern="1200">
                <a:solidFill>
                  <a:srgbClr val="3C2118"/>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100000"/>
              </a:lnSpc>
              <a:spcBef>
                <a:spcPts val="500"/>
              </a:spcBef>
              <a:buClr>
                <a:srgbClr val="CD202E"/>
              </a:buClr>
              <a:buFont typeface="Wingdings" panose="05000000000000000000" pitchFamily="2" charset="2"/>
              <a:buChar char="§"/>
              <a:defRPr sz="2000" b="0" i="0" kern="1200">
                <a:solidFill>
                  <a:srgbClr val="3C2118"/>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100000"/>
              </a:lnSpc>
              <a:spcBef>
                <a:spcPts val="500"/>
              </a:spcBef>
              <a:buClr>
                <a:srgbClr val="CD202E"/>
              </a:buClr>
              <a:buFont typeface="Wingdings" panose="05000000000000000000" pitchFamily="2" charset="2"/>
              <a:buChar char="§"/>
              <a:defRPr sz="1800" b="0" i="0" kern="1200">
                <a:solidFill>
                  <a:srgbClr val="3C2118"/>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100000"/>
              </a:lnSpc>
              <a:spcBef>
                <a:spcPts val="500"/>
              </a:spcBef>
              <a:buClr>
                <a:srgbClr val="CD202E"/>
              </a:buClr>
              <a:buFont typeface="Wingdings" panose="05000000000000000000" pitchFamily="2" charset="2"/>
              <a:buChar char="§"/>
              <a:defRPr sz="1800" b="0" i="0" kern="1200">
                <a:solidFill>
                  <a:srgbClr val="3C2118"/>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a:buSzPct val="80000"/>
              <a:buFont typeface="Wingdings" panose="05000000000000000000" pitchFamily="2" charset="2"/>
              <a:buNone/>
              <a:defRPr/>
            </a:pPr>
            <a:r>
              <a:rPr lang="en-US" sz="2600" b="1">
                <a:solidFill>
                  <a:srgbClr val="C00000"/>
                </a:solidFill>
              </a:rPr>
              <a:t>  </a:t>
            </a:r>
            <a:r>
              <a:rPr lang="en-CA" sz="2400">
                <a:solidFill>
                  <a:schemeClr val="tx1"/>
                </a:solidFill>
              </a:rPr>
              <a:t>The Institute of Asset Management states:</a:t>
            </a:r>
          </a:p>
          <a:p>
            <a:pPr lvl="1" indent="-352425">
              <a:buFont typeface="Wingdings" panose="05000000000000000000" pitchFamily="2" charset="2"/>
              <a:buChar char="Ø"/>
              <a:defRPr/>
            </a:pPr>
            <a:r>
              <a:rPr lang="en-US" sz="2000">
                <a:solidFill>
                  <a:schemeClr val="tx1"/>
                </a:solidFill>
              </a:rPr>
              <a:t>Data and Information should be managed within an Asset Management System to achieve both asset management and organizational objectives</a:t>
            </a:r>
            <a:r>
              <a:rPr lang="en-US" sz="2400">
                <a:solidFill>
                  <a:schemeClr val="tx1"/>
                </a:solidFill>
              </a:rPr>
              <a:t>.</a:t>
            </a:r>
          </a:p>
          <a:p>
            <a:pPr marL="457200" lvl="1" indent="0">
              <a:buNone/>
              <a:defRPr/>
            </a:pPr>
            <a:r>
              <a:rPr lang="en-US" sz="2400">
                <a:solidFill>
                  <a:schemeClr val="tx1"/>
                </a:solidFill>
              </a:rPr>
              <a:t>It further states that: </a:t>
            </a:r>
          </a:p>
          <a:p>
            <a:pPr lvl="1">
              <a:buFont typeface="Wingdings" panose="05000000000000000000" pitchFamily="2" charset="2"/>
              <a:buChar char="Ø"/>
              <a:defRPr/>
            </a:pPr>
            <a:r>
              <a:rPr lang="en-US" sz="2000">
                <a:solidFill>
                  <a:schemeClr val="tx1"/>
                </a:solidFill>
              </a:rPr>
              <a:t>Where it is not possible for an organization to achieve these data requirements, it is important that direction and guidance is provided as appropriate.  As an example, poor data quality, in some instances, is unavoidable.  Where this scenario occurs this should be identified, and users informed how much the data can be relied upon to enable informed decision-making.</a:t>
            </a:r>
          </a:p>
          <a:p>
            <a:pPr marL="457200" lvl="1" indent="0">
              <a:buNone/>
              <a:defRPr/>
            </a:pPr>
            <a:endParaRPr lang="en-US" sz="2400">
              <a:solidFill>
                <a:schemeClr val="tx1"/>
              </a:solidFill>
            </a:endParaRPr>
          </a:p>
          <a:p>
            <a:pPr lvl="1">
              <a:buFont typeface="Wingdings" panose="05000000000000000000" pitchFamily="2" charset="2"/>
              <a:buChar char="Ø"/>
              <a:defRPr/>
            </a:pPr>
            <a:endParaRPr lang="en-US">
              <a:solidFill>
                <a:schemeClr val="tx1"/>
              </a:solidFill>
            </a:endParaRPr>
          </a:p>
        </p:txBody>
      </p:sp>
      <p:pic>
        <p:nvPicPr>
          <p:cNvPr id="6" name="Picture 5">
            <a:extLst>
              <a:ext uri="{FF2B5EF4-FFF2-40B4-BE49-F238E27FC236}">
                <a16:creationId xmlns:a16="http://schemas.microsoft.com/office/drawing/2014/main" id="{8472AFBB-5C70-78DA-86A3-307A20849F22}"/>
              </a:ext>
            </a:extLst>
          </p:cNvPr>
          <p:cNvPicPr>
            <a:picLocks noChangeAspect="1"/>
          </p:cNvPicPr>
          <p:nvPr/>
        </p:nvPicPr>
        <p:blipFill>
          <a:blip r:embed="rId2"/>
          <a:stretch>
            <a:fillRect/>
          </a:stretch>
        </p:blipFill>
        <p:spPr>
          <a:xfrm>
            <a:off x="8642532" y="1061916"/>
            <a:ext cx="2941474" cy="4141376"/>
          </a:xfrm>
          <a:prstGeom prst="rect">
            <a:avLst/>
          </a:prstGeom>
        </p:spPr>
      </p:pic>
      <p:sp>
        <p:nvSpPr>
          <p:cNvPr id="7" name="TextBox 6">
            <a:extLst>
              <a:ext uri="{FF2B5EF4-FFF2-40B4-BE49-F238E27FC236}">
                <a16:creationId xmlns:a16="http://schemas.microsoft.com/office/drawing/2014/main" id="{C490F94B-B838-FCCD-7CD8-2B9E77304977}"/>
              </a:ext>
            </a:extLst>
          </p:cNvPr>
          <p:cNvSpPr txBox="1"/>
          <p:nvPr/>
        </p:nvSpPr>
        <p:spPr>
          <a:xfrm>
            <a:off x="167249" y="5203292"/>
            <a:ext cx="4944876" cy="276999"/>
          </a:xfrm>
          <a:prstGeom prst="rect">
            <a:avLst/>
          </a:prstGeom>
          <a:noFill/>
        </p:spPr>
        <p:txBody>
          <a:bodyPr wrap="square" rtlCol="0">
            <a:spAutoFit/>
          </a:bodyPr>
          <a:lstStyle/>
          <a:p>
            <a:r>
              <a:rPr lang="en-CA" sz="600">
                <a:latin typeface="Arial" panose="020B0604020202020204" pitchFamily="34" charset="0"/>
                <a:cs typeface="Arial" panose="020B0604020202020204" pitchFamily="34" charset="0"/>
              </a:rPr>
              <a:t>Image source: </a:t>
            </a:r>
          </a:p>
          <a:p>
            <a:r>
              <a:rPr lang="en-CA" sz="600">
                <a:latin typeface="Arial" panose="020B0604020202020204" pitchFamily="34" charset="0"/>
                <a:cs typeface="Arial" panose="020B0604020202020204" pitchFamily="34" charset="0"/>
              </a:rPr>
              <a:t>https://www.theiam.org/knowledge-library/asset-management-an-anatomy/</a:t>
            </a:r>
          </a:p>
        </p:txBody>
      </p:sp>
    </p:spTree>
    <p:extLst>
      <p:ext uri="{BB962C8B-B14F-4D97-AF65-F5344CB8AC3E}">
        <p14:creationId xmlns:p14="http://schemas.microsoft.com/office/powerpoint/2010/main" val="2412605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2D8621-0798-0156-CDEE-DF2BBBA832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0359C2-D02C-B282-1151-CE2D792BDDA5}"/>
              </a:ext>
            </a:extLst>
          </p:cNvPr>
          <p:cNvSpPr>
            <a:spLocks noGrp="1"/>
          </p:cNvSpPr>
          <p:nvPr>
            <p:ph type="title"/>
          </p:nvPr>
        </p:nvSpPr>
        <p:spPr>
          <a:xfrm>
            <a:off x="386538" y="839012"/>
            <a:ext cx="7290972" cy="1325563"/>
          </a:xfrm>
        </p:spPr>
        <p:txBody>
          <a:bodyPr>
            <a:normAutofit/>
          </a:bodyPr>
          <a:lstStyle/>
          <a:p>
            <a:r>
              <a:rPr lang="en-CA">
                <a:solidFill>
                  <a:srgbClr val="013F7A"/>
                </a:solidFill>
                <a:latin typeface="Arial Black"/>
                <a:cs typeface="Arial"/>
              </a:rPr>
              <a:t>WHAT IS old data?</a:t>
            </a:r>
          </a:p>
        </p:txBody>
      </p:sp>
      <p:sp>
        <p:nvSpPr>
          <p:cNvPr id="4" name="Content Placeholder 4">
            <a:extLst>
              <a:ext uri="{FF2B5EF4-FFF2-40B4-BE49-F238E27FC236}">
                <a16:creationId xmlns:a16="http://schemas.microsoft.com/office/drawing/2014/main" id="{0E096307-06D9-27E8-15D6-B74F4D77A012}"/>
              </a:ext>
            </a:extLst>
          </p:cNvPr>
          <p:cNvSpPr txBox="1">
            <a:spLocks/>
          </p:cNvSpPr>
          <p:nvPr/>
        </p:nvSpPr>
        <p:spPr>
          <a:xfrm>
            <a:off x="4734560" y="1430673"/>
            <a:ext cx="7070902" cy="3428399"/>
          </a:xfrm>
        </p:spPr>
        <p:txBody>
          <a:bodyPr vert="horz" lIns="91440" tIns="45720" rIns="91440" bIns="45720" rtlCol="0">
            <a:normAutofit fontScale="85000" lnSpcReduction="20000"/>
          </a:bodyPr>
          <a:lstStyle>
            <a:lvl1pPr marL="342900" indent="-342900" algn="l" defTabSz="914400" rtl="0" eaLnBrk="1" latinLnBrk="0" hangingPunct="1">
              <a:lnSpc>
                <a:spcPct val="100000"/>
              </a:lnSpc>
              <a:spcBef>
                <a:spcPts val="1000"/>
              </a:spcBef>
              <a:buClr>
                <a:srgbClr val="CD202E"/>
              </a:buClr>
              <a:buFont typeface="Wingdings" panose="05000000000000000000" pitchFamily="2" charset="2"/>
              <a:buChar char="§"/>
              <a:defRPr sz="2400" b="0" i="0" kern="1200">
                <a:solidFill>
                  <a:srgbClr val="3C2118"/>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100000"/>
              </a:lnSpc>
              <a:spcBef>
                <a:spcPts val="500"/>
              </a:spcBef>
              <a:buClr>
                <a:srgbClr val="CD202E"/>
              </a:buClr>
              <a:buFont typeface="Wingdings" panose="05000000000000000000" pitchFamily="2" charset="2"/>
              <a:buChar char="§"/>
              <a:defRPr sz="2200" b="0" i="0" kern="1200">
                <a:solidFill>
                  <a:srgbClr val="3C2118"/>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100000"/>
              </a:lnSpc>
              <a:spcBef>
                <a:spcPts val="500"/>
              </a:spcBef>
              <a:buClr>
                <a:srgbClr val="CD202E"/>
              </a:buClr>
              <a:buFont typeface="Wingdings" panose="05000000000000000000" pitchFamily="2" charset="2"/>
              <a:buChar char="§"/>
              <a:defRPr sz="2000" b="0" i="0" kern="1200">
                <a:solidFill>
                  <a:srgbClr val="3C2118"/>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100000"/>
              </a:lnSpc>
              <a:spcBef>
                <a:spcPts val="500"/>
              </a:spcBef>
              <a:buClr>
                <a:srgbClr val="CD202E"/>
              </a:buClr>
              <a:buFont typeface="Wingdings" panose="05000000000000000000" pitchFamily="2" charset="2"/>
              <a:buChar char="§"/>
              <a:defRPr sz="1800" b="0" i="0" kern="1200">
                <a:solidFill>
                  <a:srgbClr val="3C2118"/>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100000"/>
              </a:lnSpc>
              <a:spcBef>
                <a:spcPts val="500"/>
              </a:spcBef>
              <a:buClr>
                <a:srgbClr val="CD202E"/>
              </a:buClr>
              <a:buFont typeface="Wingdings" panose="05000000000000000000" pitchFamily="2" charset="2"/>
              <a:buChar char="§"/>
              <a:defRPr sz="1800" b="0" i="0" kern="1200">
                <a:solidFill>
                  <a:srgbClr val="3C2118"/>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indent="-352425">
              <a:lnSpc>
                <a:spcPct val="200000"/>
              </a:lnSpc>
              <a:buFont typeface="Wingdings" panose="05000000000000000000" pitchFamily="2" charset="2"/>
              <a:buChar char="Ø"/>
              <a:defRPr/>
            </a:pPr>
            <a:r>
              <a:rPr lang="en-US" sz="2600">
                <a:solidFill>
                  <a:schemeClr val="tx1"/>
                </a:solidFill>
              </a:rPr>
              <a:t>Anything older than 5 years</a:t>
            </a:r>
          </a:p>
          <a:p>
            <a:pPr lvl="1" indent="-352425">
              <a:lnSpc>
                <a:spcPct val="200000"/>
              </a:lnSpc>
              <a:buFont typeface="Wingdings" panose="05000000000000000000" pitchFamily="2" charset="2"/>
              <a:buChar char="Ø"/>
              <a:defRPr/>
            </a:pPr>
            <a:r>
              <a:rPr lang="en-US" sz="2600">
                <a:solidFill>
                  <a:schemeClr val="tx1"/>
                </a:solidFill>
              </a:rPr>
              <a:t>Complete capital work not reconciled</a:t>
            </a:r>
          </a:p>
          <a:p>
            <a:pPr lvl="1" indent="-352425">
              <a:lnSpc>
                <a:spcPct val="200000"/>
              </a:lnSpc>
              <a:buFont typeface="Wingdings" panose="05000000000000000000" pitchFamily="2" charset="2"/>
              <a:buChar char="Ø"/>
              <a:defRPr/>
            </a:pPr>
            <a:r>
              <a:rPr lang="en-US" sz="2600">
                <a:solidFill>
                  <a:schemeClr val="tx1"/>
                </a:solidFill>
              </a:rPr>
              <a:t>Inflationary factors not included</a:t>
            </a:r>
          </a:p>
          <a:p>
            <a:pPr lvl="1" indent="-352425">
              <a:lnSpc>
                <a:spcPct val="200000"/>
              </a:lnSpc>
              <a:buFont typeface="Wingdings" panose="05000000000000000000" pitchFamily="2" charset="2"/>
              <a:buChar char="Ø"/>
              <a:defRPr/>
            </a:pPr>
            <a:r>
              <a:rPr lang="en-US" sz="2600">
                <a:solidFill>
                  <a:schemeClr val="tx1"/>
                </a:solidFill>
              </a:rPr>
              <a:t>Has there been major renovations since last audit?</a:t>
            </a:r>
          </a:p>
          <a:p>
            <a:pPr marL="457200" lvl="1" indent="0">
              <a:buNone/>
              <a:defRPr/>
            </a:pPr>
            <a:endParaRPr lang="en-US" sz="2400">
              <a:solidFill>
                <a:schemeClr val="tx1"/>
              </a:solidFill>
            </a:endParaRPr>
          </a:p>
          <a:p>
            <a:pPr lvl="1">
              <a:buFont typeface="Wingdings" panose="05000000000000000000" pitchFamily="2" charset="2"/>
              <a:buChar char="Ø"/>
              <a:defRPr/>
            </a:pPr>
            <a:endParaRPr lang="en-US">
              <a:solidFill>
                <a:schemeClr val="tx1"/>
              </a:solidFill>
            </a:endParaRPr>
          </a:p>
        </p:txBody>
      </p:sp>
      <p:pic>
        <p:nvPicPr>
          <p:cNvPr id="6" name="Picture 5" descr="A close-up of a computer screen&#10;&#10;AI-generated content may be incorrect.">
            <a:extLst>
              <a:ext uri="{FF2B5EF4-FFF2-40B4-BE49-F238E27FC236}">
                <a16:creationId xmlns:a16="http://schemas.microsoft.com/office/drawing/2014/main" id="{23DA7EB7-B942-764A-313A-EB16C8A956B8}"/>
              </a:ext>
            </a:extLst>
          </p:cNvPr>
          <p:cNvPicPr>
            <a:picLocks noChangeAspect="1"/>
          </p:cNvPicPr>
          <p:nvPr/>
        </p:nvPicPr>
        <p:blipFill>
          <a:blip r:embed="rId2"/>
          <a:stretch>
            <a:fillRect/>
          </a:stretch>
        </p:blipFill>
        <p:spPr>
          <a:xfrm>
            <a:off x="477979" y="1636465"/>
            <a:ext cx="4643092" cy="3293727"/>
          </a:xfrm>
          <a:prstGeom prst="rect">
            <a:avLst/>
          </a:prstGeom>
        </p:spPr>
      </p:pic>
    </p:spTree>
    <p:extLst>
      <p:ext uri="{BB962C8B-B14F-4D97-AF65-F5344CB8AC3E}">
        <p14:creationId xmlns:p14="http://schemas.microsoft.com/office/powerpoint/2010/main" val="3669168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778B82-2F22-D08B-3CE2-CE43D54044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CC0B9B-B449-1FAB-0C15-0A8B747AC4AB}"/>
              </a:ext>
            </a:extLst>
          </p:cNvPr>
          <p:cNvSpPr>
            <a:spLocks noGrp="1"/>
          </p:cNvSpPr>
          <p:nvPr>
            <p:ph type="title"/>
          </p:nvPr>
        </p:nvSpPr>
        <p:spPr>
          <a:xfrm>
            <a:off x="782205" y="957242"/>
            <a:ext cx="11162145" cy="1034453"/>
          </a:xfrm>
        </p:spPr>
        <p:txBody>
          <a:bodyPr/>
          <a:lstStyle/>
          <a:p>
            <a:r>
              <a:rPr lang="en-US"/>
              <a:t>It’s time for A Poll question </a:t>
            </a:r>
          </a:p>
        </p:txBody>
      </p:sp>
      <p:pic>
        <p:nvPicPr>
          <p:cNvPr id="6" name="Picture 5" descr="A group of white speech bubbles with a hand pointing at a button&#10;&#10;Description automatically generated">
            <a:extLst>
              <a:ext uri="{FF2B5EF4-FFF2-40B4-BE49-F238E27FC236}">
                <a16:creationId xmlns:a16="http://schemas.microsoft.com/office/drawing/2014/main" id="{F2FD32FB-D81D-56D8-6B0D-FC9AB605C5BE}"/>
              </a:ext>
            </a:extLst>
          </p:cNvPr>
          <p:cNvPicPr>
            <a:picLocks noChangeAspect="1"/>
          </p:cNvPicPr>
          <p:nvPr/>
        </p:nvPicPr>
        <p:blipFill>
          <a:blip r:embed="rId4"/>
          <a:srcRect t="15325" b="12284"/>
          <a:stretch/>
        </p:blipFill>
        <p:spPr>
          <a:xfrm>
            <a:off x="2130213" y="1474469"/>
            <a:ext cx="7768167" cy="4080511"/>
          </a:xfrm>
          <a:prstGeom prst="rect">
            <a:avLst/>
          </a:prstGeom>
        </p:spPr>
      </p:pic>
    </p:spTree>
    <p:extLst>
      <p:ext uri="{BB962C8B-B14F-4D97-AF65-F5344CB8AC3E}">
        <p14:creationId xmlns:p14="http://schemas.microsoft.com/office/powerpoint/2010/main" val="4199794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theme/theme1.xml><?xml version="1.0" encoding="utf-8"?>
<a:theme xmlns:a="http://schemas.openxmlformats.org/drawingml/2006/main" name="Office Theme">
  <a:themeElements>
    <a:clrScheme name="Custom 8">
      <a:dk1>
        <a:srgbClr val="36393B"/>
      </a:dk1>
      <a:lt1>
        <a:srgbClr val="FFFFFF"/>
      </a:lt1>
      <a:dk2>
        <a:srgbClr val="4D62EF"/>
      </a:dk2>
      <a:lt2>
        <a:srgbClr val="E7E4E6"/>
      </a:lt2>
      <a:accent1>
        <a:srgbClr val="3AEFCC"/>
      </a:accent1>
      <a:accent2>
        <a:srgbClr val="62D382"/>
      </a:accent2>
      <a:accent3>
        <a:srgbClr val="FDED60"/>
      </a:accent3>
      <a:accent4>
        <a:srgbClr val="FD4C00"/>
      </a:accent4>
      <a:accent5>
        <a:srgbClr val="FE2701"/>
      </a:accent5>
      <a:accent6>
        <a:srgbClr val="CA54FB"/>
      </a:accent6>
      <a:hlink>
        <a:srgbClr val="4D62EF"/>
      </a:hlink>
      <a:folHlink>
        <a:srgbClr val="FC4C00"/>
      </a:folHlink>
    </a:clrScheme>
    <a:fontScheme name="Custom 9">
      <a:majorFont>
        <a:latin typeface="Arial Black"/>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oth_IAMS_Presentation_Template_10Year  -  Read-Only" id="{4D58A6C4-CB7C-4430-BEAA-CBCA576DA7C8}" vid="{D49EB238-CCBB-40E9-B143-645561678B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ec28a48b-220e-4f39-b371-4ce9b5e3a58e" xsi:nil="true"/>
    <lcf76f155ced4ddcb4097134ff3c332f xmlns="c1ea63b3-9754-4ac1-a34e-acc71cd0637b">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906838DC798B74DBBEFD80FCCD0F0FF" ma:contentTypeVersion="19" ma:contentTypeDescription="Create a new document." ma:contentTypeScope="" ma:versionID="04573e58d07d01df0d26787b6dcaa50c">
  <xsd:schema xmlns:xsd="http://www.w3.org/2001/XMLSchema" xmlns:xs="http://www.w3.org/2001/XMLSchema" xmlns:p="http://schemas.microsoft.com/office/2006/metadata/properties" xmlns:ns2="c1ea63b3-9754-4ac1-a34e-acc71cd0637b" xmlns:ns3="ec28a48b-220e-4f39-b371-4ce9b5e3a58e" targetNamespace="http://schemas.microsoft.com/office/2006/metadata/properties" ma:root="true" ma:fieldsID="da3e2e97dd85934584c844ba33605ced" ns2:_="" ns3:_="">
    <xsd:import namespace="c1ea63b3-9754-4ac1-a34e-acc71cd0637b"/>
    <xsd:import namespace="ec28a48b-220e-4f39-b371-4ce9b5e3a58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ea63b3-9754-4ac1-a34e-acc71cd0637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7cb1c06-9dc9-4990-8264-9d2687615e2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c28a48b-220e-4f39-b371-4ce9b5e3a58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7ffb63a-d545-4ff4-ad46-27f47f82809b}" ma:internalName="TaxCatchAll" ma:showField="CatchAllData" ma:web="ec28a48b-220e-4f39-b371-4ce9b5e3a58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C15FB54-5D4F-4F55-9296-67EBBBD66A19}">
  <ds:schemaRefs>
    <ds:schemaRef ds:uri="http://schemas.microsoft.com/sharepoint/v3/contenttype/forms"/>
  </ds:schemaRefs>
</ds:datastoreItem>
</file>

<file path=customXml/itemProps2.xml><?xml version="1.0" encoding="utf-8"?>
<ds:datastoreItem xmlns:ds="http://schemas.openxmlformats.org/officeDocument/2006/customXml" ds:itemID="{031AF6B9-8924-43D9-B3D8-F05DACD82C34}">
  <ds:schemaRefs>
    <ds:schemaRef ds:uri="c1ea63b3-9754-4ac1-a34e-acc71cd0637b"/>
    <ds:schemaRef ds:uri="ec28a48b-220e-4f39-b371-4ce9b5e3a58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671D489C-E8F8-4C10-B6FD-BF252349B39E}">
  <ds:schemaRefs>
    <ds:schemaRef ds:uri="c1ea63b3-9754-4ac1-a34e-acc71cd0637b"/>
    <ds:schemaRef ds:uri="ec28a48b-220e-4f39-b371-4ce9b5e3a58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0</TotalTime>
  <Words>674</Words>
  <Application>Microsoft Office PowerPoint</Application>
  <PresentationFormat>Widescreen</PresentationFormat>
  <Paragraphs>84</Paragraphs>
  <Slides>18</Slides>
  <Notes>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18</vt:i4>
      </vt:variant>
    </vt:vector>
  </HeadingPairs>
  <TitlesOfParts>
    <vt:vector size="29" baseType="lpstr">
      <vt:lpstr>ＭＳ Ｐゴシック</vt:lpstr>
      <vt:lpstr>Aptos</vt:lpstr>
      <vt:lpstr>Arial</vt:lpstr>
      <vt:lpstr>Arial Black</vt:lpstr>
      <vt:lpstr>Avenir Next LT Pro</vt:lpstr>
      <vt:lpstr>Calibri</vt:lpstr>
      <vt:lpstr>Cambria</vt:lpstr>
      <vt:lpstr>Segoe UI</vt:lpstr>
      <vt:lpstr>Wingdings</vt:lpstr>
      <vt:lpstr>Wingdings 3</vt:lpstr>
      <vt:lpstr>Office Theme</vt:lpstr>
      <vt:lpstr>Old Data: Should It Stay or Should It Go?</vt:lpstr>
      <vt:lpstr>AGENDA</vt:lpstr>
      <vt:lpstr>Introduction</vt:lpstr>
      <vt:lpstr>Introduction</vt:lpstr>
      <vt:lpstr>Setting the Table</vt:lpstr>
      <vt:lpstr>WHAT IS old data?</vt:lpstr>
      <vt:lpstr>WHAT IS old data?</vt:lpstr>
      <vt:lpstr>WHAT IS old data?</vt:lpstr>
      <vt:lpstr>It’s time for A Poll question </vt:lpstr>
      <vt:lpstr>Defining your quality of your data</vt:lpstr>
      <vt:lpstr>DETERMINING WHETHER OR NOT TO USE THE DATA IN YOUR CAPITAL PLANNING</vt:lpstr>
      <vt:lpstr>It’s time for A Poll question </vt:lpstr>
      <vt:lpstr>Determining the best course of action for updating your data</vt:lpstr>
      <vt:lpstr>Determining the best course of action for updating your data</vt:lpstr>
      <vt:lpstr>pros and cons of using old data</vt:lpstr>
      <vt:lpstr>PowerPoint Presentation</vt:lpstr>
      <vt:lpstr>Q &amp; 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Dominik Luberda</dc:creator>
  <cp:lastModifiedBy>Gurpreet Hair</cp:lastModifiedBy>
  <cp:revision>2</cp:revision>
  <dcterms:created xsi:type="dcterms:W3CDTF">2023-07-24T12:41:40Z</dcterms:created>
  <dcterms:modified xsi:type="dcterms:W3CDTF">2025-04-10T21:12:53Z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0x0101000906838DC798B74DBBEFD80FCCD0F0FF</vt:lpwstr>
  </property>
  <property fmtid="{D5CDD505-2E9C-101B-9397-08002B2CF9AE}" pid="3" name="MediaServiceImageTags">
    <vt:lpwstr/>
  </property>
</Properties>
</file>