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42"/>
  </p:notesMasterIdLst>
  <p:sldIdLst>
    <p:sldId id="259" r:id="rId6"/>
    <p:sldId id="260" r:id="rId7"/>
    <p:sldId id="297" r:id="rId8"/>
    <p:sldId id="296" r:id="rId9"/>
    <p:sldId id="443" r:id="rId10"/>
    <p:sldId id="298" r:id="rId11"/>
    <p:sldId id="504" r:id="rId12"/>
    <p:sldId id="268" r:id="rId13"/>
    <p:sldId id="467" r:id="rId14"/>
    <p:sldId id="491" r:id="rId15"/>
    <p:sldId id="492" r:id="rId16"/>
    <p:sldId id="494" r:id="rId17"/>
    <p:sldId id="495" r:id="rId18"/>
    <p:sldId id="496" r:id="rId19"/>
    <p:sldId id="468" r:id="rId20"/>
    <p:sldId id="487" r:id="rId21"/>
    <p:sldId id="497" r:id="rId22"/>
    <p:sldId id="510" r:id="rId23"/>
    <p:sldId id="498" r:id="rId24"/>
    <p:sldId id="512" r:id="rId25"/>
    <p:sldId id="499" r:id="rId26"/>
    <p:sldId id="513" r:id="rId27"/>
    <p:sldId id="500" r:id="rId28"/>
    <p:sldId id="503" r:id="rId29"/>
    <p:sldId id="505" r:id="rId30"/>
    <p:sldId id="493" r:id="rId31"/>
    <p:sldId id="482" r:id="rId32"/>
    <p:sldId id="488" r:id="rId33"/>
    <p:sldId id="514" r:id="rId34"/>
    <p:sldId id="506" r:id="rId35"/>
    <p:sldId id="507" r:id="rId36"/>
    <p:sldId id="508" r:id="rId37"/>
    <p:sldId id="262" r:id="rId38"/>
    <p:sldId id="288" r:id="rId39"/>
    <p:sldId id="501" r:id="rId40"/>
    <p:sldId id="5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20B910-D5C6-062D-5753-CE71D3EB4CA1}" name="Norman Lobo" initials="NL" userId="S::norman.lobo@rothiams.com::969be81f-4a2a-4b24-b57a-3659fa519604" providerId="AD"/>
  <p188:author id="{52039A21-8C67-A69C-3670-F77E3EE01308}" name="Amanda Harper" initials="AH" userId="S::amanda.harper@rothiams.com::05996a06-beea-4652-8281-e63705c50717" providerId="AD"/>
  <p188:author id="{E0B5EE43-339D-23AA-4E4F-1BAD391DB9BA}" name="Alisha McLean" initials="AM" userId="S::alisha.mcLean@rothiams.com::aa20c336-7544-4aa0-878b-83208eaa256e" providerId="AD"/>
  <p188:author id="{BD54874B-1AB4-E5D0-5553-66F00EE2025D}" name="Sonya Kameneva" initials="SK" userId="S::sofiia.kameneva@rothiams.com::5b7b7b78-c824-4f2a-999d-8a512d24a7a3" providerId="AD"/>
  <p188:author id="{83CAE45B-A23C-8869-E126-AA829088B6C7}" name="Dominik Luberda" initials="DL" userId="S::dominik.luberda@rothiams.com::d322340b-08df-4a29-8478-227c71a96c96" providerId="AD"/>
  <p188:author id="{2782B09A-2E54-71C9-77FA-8BF10BE07E65}" name="Gurpreet Hair" initials="GH" userId="S::Gurpreet.Hair@rothiams.com::117c0d1e-f244-4ed1-af69-1cfdef9d593e" providerId="AD"/>
  <p188:author id="{CCE6219B-D33B-6237-D0EA-9975E082CB44}" name="Bill Roth" initials="WR" userId="S::bill.roth@rothiams.com::60c71946-fb98-4c52-8ce1-cbed175b63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F7A"/>
    <a:srgbClr val="00B0F0"/>
    <a:srgbClr val="CB2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8367A5-D3FD-4707-8FE7-1E54FA32C210}" v="49" dt="2025-04-14T15:43:53.696"/>
    <p1510:client id="{A138DEEE-F738-0360-30B9-E1DDC5F73EB9}" v="3" dt="2025-04-14T15:44:19.601"/>
    <p1510:client id="{B80C08E6-594E-412B-9971-44B7A4375206}" v="7" dt="2025-04-14T15:43:05.883"/>
    <p1510:client id="{EE7859FA-97FA-433E-96BF-7FDCC17BA2B4}" v="8" dt="2025-04-14T14:11:14.2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rpreet Hair" userId="S::gurpreet.hair@rothiams.com::117c0d1e-f244-4ed1-af69-1cfdef9d593e" providerId="AD" clId="Web-{A138DEEE-F738-0360-30B9-E1DDC5F73EB9}"/>
    <pc:docChg chg="modSld">
      <pc:chgData name="Gurpreet Hair" userId="S::gurpreet.hair@rothiams.com::117c0d1e-f244-4ed1-af69-1cfdef9d593e" providerId="AD" clId="Web-{A138DEEE-F738-0360-30B9-E1DDC5F73EB9}" dt="2025-04-14T15:44:19.601" v="2" actId="14100"/>
      <pc:docMkLst>
        <pc:docMk/>
      </pc:docMkLst>
      <pc:sldChg chg="modSp">
        <pc:chgData name="Gurpreet Hair" userId="S::gurpreet.hair@rothiams.com::117c0d1e-f244-4ed1-af69-1cfdef9d593e" providerId="AD" clId="Web-{A138DEEE-F738-0360-30B9-E1DDC5F73EB9}" dt="2025-04-14T15:44:19.601" v="2" actId="14100"/>
        <pc:sldMkLst>
          <pc:docMk/>
          <pc:sldMk cId="1911783460" sldId="268"/>
        </pc:sldMkLst>
        <pc:spChg chg="mod">
          <ac:chgData name="Gurpreet Hair" userId="S::gurpreet.hair@rothiams.com::117c0d1e-f244-4ed1-af69-1cfdef9d593e" providerId="AD" clId="Web-{A138DEEE-F738-0360-30B9-E1DDC5F73EB9}" dt="2025-04-14T15:44:19.601" v="2" actId="14100"/>
          <ac:spMkLst>
            <pc:docMk/>
            <pc:sldMk cId="1911783460" sldId="268"/>
            <ac:spMk id="5" creationId="{B83D78FC-DE53-7A6C-D22C-D30B8E19DB81}"/>
          </ac:spMkLst>
        </pc:spChg>
      </pc:sldChg>
    </pc:docChg>
  </pc:docChgLst>
  <pc:docChgLst>
    <pc:chgData name="Amanda Harper" userId="05996a06-beea-4652-8281-e63705c50717" providerId="ADAL" clId="{BC6EA38B-AF1B-41BE-B796-E0D09A9679D3}"/>
    <pc:docChg chg="undo custSel modSld modMainMaster">
      <pc:chgData name="Amanda Harper" userId="05996a06-beea-4652-8281-e63705c50717" providerId="ADAL" clId="{BC6EA38B-AF1B-41BE-B796-E0D09A9679D3}" dt="2025-04-11T15:13:19.795" v="208" actId="1076"/>
      <pc:docMkLst>
        <pc:docMk/>
      </pc:docMkLst>
      <pc:sldChg chg="addSp delSp modSp mod modTransition">
        <pc:chgData name="Amanda Harper" userId="05996a06-beea-4652-8281-e63705c50717" providerId="ADAL" clId="{BC6EA38B-AF1B-41BE-B796-E0D09A9679D3}" dt="2025-04-11T15:09:01.572" v="199" actId="1076"/>
        <pc:sldMkLst>
          <pc:docMk/>
          <pc:sldMk cId="516727241" sldId="259"/>
        </pc:sldMkLst>
        <pc:spChg chg="mod">
          <ac:chgData name="Amanda Harper" userId="05996a06-beea-4652-8281-e63705c50717" providerId="ADAL" clId="{BC6EA38B-AF1B-41BE-B796-E0D09A9679D3}" dt="2025-04-11T15:09:01.572" v="199" actId="1076"/>
          <ac:spMkLst>
            <pc:docMk/>
            <pc:sldMk cId="516727241" sldId="259"/>
            <ac:spMk id="2" creationId="{067E883E-B511-8BE2-FA02-51BE6066777C}"/>
          </ac:spMkLst>
        </pc:spChg>
        <pc:spChg chg="mod">
          <ac:chgData name="Amanda Harper" userId="05996a06-beea-4652-8281-e63705c50717" providerId="ADAL" clId="{BC6EA38B-AF1B-41BE-B796-E0D09A9679D3}" dt="2025-04-10T21:16:48.961" v="102" actId="2085"/>
          <ac:spMkLst>
            <pc:docMk/>
            <pc:sldMk cId="516727241" sldId="259"/>
            <ac:spMk id="5" creationId="{67E58BBB-1CB2-6713-FA72-8507D05880F6}"/>
          </ac:spMkLst>
        </pc:spChg>
        <pc:picChg chg="mod">
          <ac:chgData name="Amanda Harper" userId="05996a06-beea-4652-8281-e63705c50717" providerId="ADAL" clId="{BC6EA38B-AF1B-41BE-B796-E0D09A9679D3}" dt="2025-04-11T15:08:54.558" v="198" actId="14100"/>
          <ac:picMkLst>
            <pc:docMk/>
            <pc:sldMk cId="516727241" sldId="259"/>
            <ac:picMk id="6" creationId="{5FF621BF-3BA3-FEA2-57E8-CCE088B33E5B}"/>
          </ac:picMkLst>
        </pc:picChg>
      </pc:sldChg>
      <pc:sldChg chg="modSp mod modTransition">
        <pc:chgData name="Amanda Harper" userId="05996a06-beea-4652-8281-e63705c50717" providerId="ADAL" clId="{BC6EA38B-AF1B-41BE-B796-E0D09A9679D3}" dt="2025-04-10T21:51:40.091" v="155"/>
        <pc:sldMkLst>
          <pc:docMk/>
          <pc:sldMk cId="4153296349" sldId="260"/>
        </pc:sldMkLst>
        <pc:spChg chg="mod">
          <ac:chgData name="Amanda Harper" userId="05996a06-beea-4652-8281-e63705c50717" providerId="ADAL" clId="{BC6EA38B-AF1B-41BE-B796-E0D09A9679D3}" dt="2025-04-10T21:18:06.524" v="103" actId="2085"/>
          <ac:spMkLst>
            <pc:docMk/>
            <pc:sldMk cId="4153296349" sldId="260"/>
            <ac:spMk id="6" creationId="{948322AE-3FB2-9A2E-9349-7AB447942ECC}"/>
          </ac:spMkLst>
        </pc:spChg>
      </pc:sldChg>
      <pc:sldChg chg="modSp mod modTransition">
        <pc:chgData name="Amanda Harper" userId="05996a06-beea-4652-8281-e63705c50717" providerId="ADAL" clId="{BC6EA38B-AF1B-41BE-B796-E0D09A9679D3}" dt="2025-04-11T15:13:19.795" v="208" actId="1076"/>
        <pc:sldMkLst>
          <pc:docMk/>
          <pc:sldMk cId="89206011" sldId="262"/>
        </pc:sldMkLst>
        <pc:spChg chg="mod">
          <ac:chgData name="Amanda Harper" userId="05996a06-beea-4652-8281-e63705c50717" providerId="ADAL" clId="{BC6EA38B-AF1B-41BE-B796-E0D09A9679D3}" dt="2025-04-11T15:13:19.795" v="208" actId="1076"/>
          <ac:spMkLst>
            <pc:docMk/>
            <pc:sldMk cId="89206011" sldId="262"/>
            <ac:spMk id="2" creationId="{EF190575-68BE-9B21-008D-9A45251E9FDA}"/>
          </ac:spMkLst>
        </pc:spChg>
      </pc:sldChg>
      <pc:sldChg chg="modSp mod modTransition">
        <pc:chgData name="Amanda Harper" userId="05996a06-beea-4652-8281-e63705c50717" providerId="ADAL" clId="{BC6EA38B-AF1B-41BE-B796-E0D09A9679D3}" dt="2025-04-10T21:51:36.732" v="154"/>
        <pc:sldMkLst>
          <pc:docMk/>
          <pc:sldMk cId="1911783460" sldId="268"/>
        </pc:sldMkLst>
        <pc:spChg chg="mod">
          <ac:chgData name="Amanda Harper" userId="05996a06-beea-4652-8281-e63705c50717" providerId="ADAL" clId="{BC6EA38B-AF1B-41BE-B796-E0D09A9679D3}" dt="2025-04-10T21:19:54.927" v="105" actId="27636"/>
          <ac:spMkLst>
            <pc:docMk/>
            <pc:sldMk cId="1911783460" sldId="268"/>
            <ac:spMk id="2" creationId="{B43C2899-B727-4B6F-B010-896E4EBB38CE}"/>
          </ac:spMkLst>
        </pc:spChg>
        <pc:spChg chg="mod">
          <ac:chgData name="Amanda Harper" userId="05996a06-beea-4652-8281-e63705c50717" providerId="ADAL" clId="{BC6EA38B-AF1B-41BE-B796-E0D09A9679D3}" dt="2025-04-10T20:21:27.273" v="9" actId="2085"/>
          <ac:spMkLst>
            <pc:docMk/>
            <pc:sldMk cId="1911783460" sldId="268"/>
            <ac:spMk id="5" creationId="{B83D78FC-DE53-7A6C-D22C-D30B8E19DB81}"/>
          </ac:spMkLst>
        </pc:spChg>
        <pc:picChg chg="mod">
          <ac:chgData name="Amanda Harper" userId="05996a06-beea-4652-8281-e63705c50717" providerId="ADAL" clId="{BC6EA38B-AF1B-41BE-B796-E0D09A9679D3}" dt="2025-04-10T20:21:31.134" v="10" actId="1076"/>
          <ac:picMkLst>
            <pc:docMk/>
            <pc:sldMk cId="1911783460" sldId="268"/>
            <ac:picMk id="3" creationId="{72345C9D-ECD2-2BFA-340E-20CE21BB333E}"/>
          </ac:picMkLst>
        </pc:picChg>
      </pc:sldChg>
      <pc:sldChg chg="delSp modSp mod modTransition">
        <pc:chgData name="Amanda Harper" userId="05996a06-beea-4652-8281-e63705c50717" providerId="ADAL" clId="{BC6EA38B-AF1B-41BE-B796-E0D09A9679D3}" dt="2025-04-10T21:52:19.646" v="157" actId="478"/>
        <pc:sldMkLst>
          <pc:docMk/>
          <pc:sldMk cId="519298175" sldId="288"/>
        </pc:sldMkLst>
        <pc:picChg chg="mod">
          <ac:chgData name="Amanda Harper" userId="05996a06-beea-4652-8281-e63705c50717" providerId="ADAL" clId="{BC6EA38B-AF1B-41BE-B796-E0D09A9679D3}" dt="2025-04-10T21:52:16.847" v="156" actId="14100"/>
          <ac:picMkLst>
            <pc:docMk/>
            <pc:sldMk cId="519298175" sldId="288"/>
            <ac:picMk id="3" creationId="{95F01A46-24F6-A07A-5F16-56F252E1332F}"/>
          </ac:picMkLst>
        </pc:picChg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183863305" sldId="296"/>
        </pc:sldMkLst>
      </pc:sldChg>
      <pc:sldChg chg="modSp mod modTransition">
        <pc:chgData name="Amanda Harper" userId="05996a06-beea-4652-8281-e63705c50717" providerId="ADAL" clId="{BC6EA38B-AF1B-41BE-B796-E0D09A9679D3}" dt="2025-04-11T15:10:16.649" v="203" actId="255"/>
        <pc:sldMkLst>
          <pc:docMk/>
          <pc:sldMk cId="1560122414" sldId="297"/>
        </pc:sldMkLst>
        <pc:spChg chg="mod">
          <ac:chgData name="Amanda Harper" userId="05996a06-beea-4652-8281-e63705c50717" providerId="ADAL" clId="{BC6EA38B-AF1B-41BE-B796-E0D09A9679D3}" dt="2025-04-11T15:10:16.649" v="203" actId="255"/>
          <ac:spMkLst>
            <pc:docMk/>
            <pc:sldMk cId="1560122414" sldId="297"/>
            <ac:spMk id="4" creationId="{B44C38AE-C31E-6E34-F4DF-219E98E6A0FF}"/>
          </ac:spMkLst>
        </pc:spChg>
      </pc:sldChg>
      <pc:sldChg chg="modSp mod modTransition">
        <pc:chgData name="Amanda Harper" userId="05996a06-beea-4652-8281-e63705c50717" providerId="ADAL" clId="{BC6EA38B-AF1B-41BE-B796-E0D09A9679D3}" dt="2025-04-11T15:10:05.155" v="202" actId="255"/>
        <pc:sldMkLst>
          <pc:docMk/>
          <pc:sldMk cId="3504291227" sldId="298"/>
        </pc:sldMkLst>
        <pc:spChg chg="mod">
          <ac:chgData name="Amanda Harper" userId="05996a06-beea-4652-8281-e63705c50717" providerId="ADAL" clId="{BC6EA38B-AF1B-41BE-B796-E0D09A9679D3}" dt="2025-04-11T15:10:05.155" v="202" actId="255"/>
          <ac:spMkLst>
            <pc:docMk/>
            <pc:sldMk cId="3504291227" sldId="298"/>
            <ac:spMk id="4" creationId="{B44C38AE-C31E-6E34-F4DF-219E98E6A0FF}"/>
          </ac:spMkLst>
        </pc:spChg>
      </pc:sldChg>
      <pc:sldChg chg="modSp mod modTransition">
        <pc:chgData name="Amanda Harper" userId="05996a06-beea-4652-8281-e63705c50717" providerId="ADAL" clId="{BC6EA38B-AF1B-41BE-B796-E0D09A9679D3}" dt="2025-04-10T21:51:36.732" v="154"/>
        <pc:sldMkLst>
          <pc:docMk/>
          <pc:sldMk cId="1058319667" sldId="467"/>
        </pc:sldMkLst>
        <pc:spChg chg="mod">
          <ac:chgData name="Amanda Harper" userId="05996a06-beea-4652-8281-e63705c50717" providerId="ADAL" clId="{BC6EA38B-AF1B-41BE-B796-E0D09A9679D3}" dt="2025-04-10T20:26:39.527" v="14"/>
          <ac:spMkLst>
            <pc:docMk/>
            <pc:sldMk cId="1058319667" sldId="467"/>
            <ac:spMk id="2" creationId="{2A88CC31-1AB0-589D-53F1-FBE300DADC8B}"/>
          </ac:spMkLst>
        </pc:spChg>
        <pc:spChg chg="mod">
          <ac:chgData name="Amanda Harper" userId="05996a06-beea-4652-8281-e63705c50717" providerId="ADAL" clId="{BC6EA38B-AF1B-41BE-B796-E0D09A9679D3}" dt="2025-04-10T21:18:23.157" v="104" actId="5793"/>
          <ac:spMkLst>
            <pc:docMk/>
            <pc:sldMk cId="1058319667" sldId="467"/>
            <ac:spMk id="3" creationId="{5D8E0852-14C4-AC3D-82DB-7B8374B1C86A}"/>
          </ac:spMkLst>
        </pc:spChg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3932161181" sldId="468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1122335414" sldId="482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806311038" sldId="487"/>
        </pc:sldMkLst>
      </pc:sldChg>
      <pc:sldChg chg="modSp modTransition">
        <pc:chgData name="Amanda Harper" userId="05996a06-beea-4652-8281-e63705c50717" providerId="ADAL" clId="{BC6EA38B-AF1B-41BE-B796-E0D09A9679D3}" dt="2025-04-10T21:51:36.732" v="154"/>
        <pc:sldMkLst>
          <pc:docMk/>
          <pc:sldMk cId="2603627592" sldId="488"/>
        </pc:sldMkLst>
        <pc:picChg chg="mod">
          <ac:chgData name="Amanda Harper" userId="05996a06-beea-4652-8281-e63705c50717" providerId="ADAL" clId="{BC6EA38B-AF1B-41BE-B796-E0D09A9679D3}" dt="2025-04-10T20:38:00.599" v="34" actId="1076"/>
          <ac:picMkLst>
            <pc:docMk/>
            <pc:sldMk cId="2603627592" sldId="488"/>
            <ac:picMk id="5124" creationId="{3028F97F-BCA2-2E5B-4AC4-8A9D963BE27B}"/>
          </ac:picMkLst>
        </pc:picChg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1347193532" sldId="491"/>
        </pc:sldMkLst>
      </pc:sldChg>
      <pc:sldChg chg="modSp mod modTransition">
        <pc:chgData name="Amanda Harper" userId="05996a06-beea-4652-8281-e63705c50717" providerId="ADAL" clId="{BC6EA38B-AF1B-41BE-B796-E0D09A9679D3}" dt="2025-04-11T15:11:05.242" v="204" actId="255"/>
        <pc:sldMkLst>
          <pc:docMk/>
          <pc:sldMk cId="375467346" sldId="492"/>
        </pc:sldMkLst>
        <pc:spChg chg="mod">
          <ac:chgData name="Amanda Harper" userId="05996a06-beea-4652-8281-e63705c50717" providerId="ADAL" clId="{BC6EA38B-AF1B-41BE-B796-E0D09A9679D3}" dt="2025-04-11T15:11:05.242" v="204" actId="255"/>
          <ac:spMkLst>
            <pc:docMk/>
            <pc:sldMk cId="375467346" sldId="492"/>
            <ac:spMk id="4" creationId="{C3737588-9BD4-9622-1241-E94F7AFDE3F8}"/>
          </ac:spMkLst>
        </pc:spChg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3723756730" sldId="493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1421225749" sldId="494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545524194" sldId="495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2715804763" sldId="496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1168880570" sldId="497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4293729080" sldId="498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2040767852" sldId="499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331371892" sldId="500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1797475225" sldId="501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431105170" sldId="502"/>
        </pc:sldMkLst>
      </pc:sldChg>
      <pc:sldChg chg="addSp delSp modSp modTransition">
        <pc:chgData name="Amanda Harper" userId="05996a06-beea-4652-8281-e63705c50717" providerId="ADAL" clId="{BC6EA38B-AF1B-41BE-B796-E0D09A9679D3}" dt="2025-04-10T21:51:36.732" v="154"/>
        <pc:sldMkLst>
          <pc:docMk/>
          <pc:sldMk cId="777168622" sldId="503"/>
        </pc:sldMkLst>
        <pc:picChg chg="add mod">
          <ac:chgData name="Amanda Harper" userId="05996a06-beea-4652-8281-e63705c50717" providerId="ADAL" clId="{BC6EA38B-AF1B-41BE-B796-E0D09A9679D3}" dt="2025-04-10T20:36:25.052" v="29" actId="14100"/>
          <ac:picMkLst>
            <pc:docMk/>
            <pc:sldMk cId="777168622" sldId="503"/>
            <ac:picMk id="1028" creationId="{412E503C-C60E-15DC-38BE-100E54B5DF97}"/>
          </ac:picMkLst>
        </pc:picChg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4054428165" sldId="504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3608379129" sldId="505"/>
        </pc:sldMkLst>
      </pc:sldChg>
      <pc:sldChg chg="modSp modTransition">
        <pc:chgData name="Amanda Harper" userId="05996a06-beea-4652-8281-e63705c50717" providerId="ADAL" clId="{BC6EA38B-AF1B-41BE-B796-E0D09A9679D3}" dt="2025-04-10T21:51:36.732" v="154"/>
        <pc:sldMkLst>
          <pc:docMk/>
          <pc:sldMk cId="2569564176" sldId="506"/>
        </pc:sldMkLst>
        <pc:picChg chg="mod">
          <ac:chgData name="Amanda Harper" userId="05996a06-beea-4652-8281-e63705c50717" providerId="ADAL" clId="{BC6EA38B-AF1B-41BE-B796-E0D09A9679D3}" dt="2025-04-10T20:42:17.782" v="37" actId="14100"/>
          <ac:picMkLst>
            <pc:docMk/>
            <pc:sldMk cId="2569564176" sldId="506"/>
            <ac:picMk id="4098" creationId="{848D482E-BDF2-024B-6F82-15C78095F7E5}"/>
          </ac:picMkLst>
        </pc:picChg>
      </pc:sldChg>
      <pc:sldChg chg="addSp modSp mod modTransition">
        <pc:chgData name="Amanda Harper" userId="05996a06-beea-4652-8281-e63705c50717" providerId="ADAL" clId="{BC6EA38B-AF1B-41BE-B796-E0D09A9679D3}" dt="2025-04-10T21:51:36.732" v="154"/>
        <pc:sldMkLst>
          <pc:docMk/>
          <pc:sldMk cId="4027073572" sldId="507"/>
        </pc:sldMkLst>
        <pc:spChg chg="add mod">
          <ac:chgData name="Amanda Harper" userId="05996a06-beea-4652-8281-e63705c50717" providerId="ADAL" clId="{BC6EA38B-AF1B-41BE-B796-E0D09A9679D3}" dt="2025-04-10T21:15:13.553" v="101" actId="20577"/>
          <ac:spMkLst>
            <pc:docMk/>
            <pc:sldMk cId="4027073572" sldId="507"/>
            <ac:spMk id="2" creationId="{B15192CB-5E11-B8BB-5096-5A45F1E292EB}"/>
          </ac:spMkLst>
        </pc:spChg>
        <pc:spChg chg="mod">
          <ac:chgData name="Amanda Harper" userId="05996a06-beea-4652-8281-e63705c50717" providerId="ADAL" clId="{BC6EA38B-AF1B-41BE-B796-E0D09A9679D3}" dt="2025-04-10T21:13:22.353" v="79" actId="5793"/>
          <ac:spMkLst>
            <pc:docMk/>
            <pc:sldMk cId="4027073572" sldId="507"/>
            <ac:spMk id="3" creationId="{40F5AD35-8E88-5BF6-D0BB-5868E72B81C3}"/>
          </ac:spMkLst>
        </pc:spChg>
        <pc:picChg chg="mod">
          <ac:chgData name="Amanda Harper" userId="05996a06-beea-4652-8281-e63705c50717" providerId="ADAL" clId="{BC6EA38B-AF1B-41BE-B796-E0D09A9679D3}" dt="2025-04-10T21:13:26.433" v="80" actId="1076"/>
          <ac:picMkLst>
            <pc:docMk/>
            <pc:sldMk cId="4027073572" sldId="507"/>
            <ac:picMk id="4098" creationId="{F6367014-10D2-4AB2-8123-A7EC113DA009}"/>
          </ac:picMkLst>
        </pc:picChg>
      </pc:sldChg>
      <pc:sldChg chg="addSp delSp modSp mod modTransition">
        <pc:chgData name="Amanda Harper" userId="05996a06-beea-4652-8281-e63705c50717" providerId="ADAL" clId="{BC6EA38B-AF1B-41BE-B796-E0D09A9679D3}" dt="2025-04-10T21:51:36.732" v="154"/>
        <pc:sldMkLst>
          <pc:docMk/>
          <pc:sldMk cId="1145529313" sldId="508"/>
        </pc:sldMkLst>
        <pc:spChg chg="mod">
          <ac:chgData name="Amanda Harper" userId="05996a06-beea-4652-8281-e63705c50717" providerId="ADAL" clId="{BC6EA38B-AF1B-41BE-B796-E0D09A9679D3}" dt="2025-04-10T21:04:23.379" v="67" actId="20577"/>
          <ac:spMkLst>
            <pc:docMk/>
            <pc:sldMk cId="1145529313" sldId="508"/>
            <ac:spMk id="3" creationId="{79D3110F-93CD-E183-1658-2CB723F87C12}"/>
          </ac:spMkLst>
        </pc:spChg>
        <pc:picChg chg="add mod">
          <ac:chgData name="Amanda Harper" userId="05996a06-beea-4652-8281-e63705c50717" providerId="ADAL" clId="{BC6EA38B-AF1B-41BE-B796-E0D09A9679D3}" dt="2025-04-10T21:04:17.488" v="65" actId="1076"/>
          <ac:picMkLst>
            <pc:docMk/>
            <pc:sldMk cId="1145529313" sldId="508"/>
            <ac:picMk id="2054" creationId="{C1803050-D469-0853-4ADD-D8C7AA7AFCA8}"/>
          </ac:picMkLst>
        </pc:picChg>
      </pc:sldChg>
      <pc:sldChg chg="modSp mod modTransition">
        <pc:chgData name="Amanda Harper" userId="05996a06-beea-4652-8281-e63705c50717" providerId="ADAL" clId="{BC6EA38B-AF1B-41BE-B796-E0D09A9679D3}" dt="2025-04-10T21:51:36.732" v="154"/>
        <pc:sldMkLst>
          <pc:docMk/>
          <pc:sldMk cId="1319319928" sldId="510"/>
        </pc:sldMkLst>
        <pc:picChg chg="mod">
          <ac:chgData name="Amanda Harper" userId="05996a06-beea-4652-8281-e63705c50717" providerId="ADAL" clId="{BC6EA38B-AF1B-41BE-B796-E0D09A9679D3}" dt="2025-04-10T20:29:26.939" v="18" actId="1076"/>
          <ac:picMkLst>
            <pc:docMk/>
            <pc:sldMk cId="1319319928" sldId="510"/>
            <ac:picMk id="2" creationId="{8C7D7A0D-779F-AD0A-7F33-01B9C4987813}"/>
          </ac:picMkLst>
        </pc:picChg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3187706515" sldId="512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1059560035" sldId="513"/>
        </pc:sldMkLst>
      </pc:sldChg>
      <pc:sldChg chg="modTransition">
        <pc:chgData name="Amanda Harper" userId="05996a06-beea-4652-8281-e63705c50717" providerId="ADAL" clId="{BC6EA38B-AF1B-41BE-B796-E0D09A9679D3}" dt="2025-04-10T21:51:36.732" v="154"/>
        <pc:sldMkLst>
          <pc:docMk/>
          <pc:sldMk cId="2489610273" sldId="514"/>
        </pc:sldMkLst>
      </pc:sldChg>
      <pc:sldMasterChg chg="addSp delSp modSp mod modTransition modSldLayout">
        <pc:chgData name="Amanda Harper" userId="05996a06-beea-4652-8281-e63705c50717" providerId="ADAL" clId="{BC6EA38B-AF1B-41BE-B796-E0D09A9679D3}" dt="2025-04-10T22:05:42.395" v="186" actId="1076"/>
        <pc:sldMasterMkLst>
          <pc:docMk/>
          <pc:sldMasterMk cId="1788353970" sldId="2147483648"/>
        </pc:sldMasterMkLst>
        <pc:picChg chg="add mod">
          <ac:chgData name="Amanda Harper" userId="05996a06-beea-4652-8281-e63705c50717" providerId="ADAL" clId="{BC6EA38B-AF1B-41BE-B796-E0D09A9679D3}" dt="2025-04-10T22:03:56.483" v="181" actId="1076"/>
          <ac:picMkLst>
            <pc:docMk/>
            <pc:sldMasterMk cId="1788353970" sldId="2147483648"/>
            <ac:picMk id="4" creationId="{5280947E-F169-7050-8F6E-3697251930C6}"/>
          </ac:picMkLst>
        </pc:picChg>
        <pc:picChg chg="add mod">
          <ac:chgData name="Amanda Harper" userId="05996a06-beea-4652-8281-e63705c50717" providerId="ADAL" clId="{BC6EA38B-AF1B-41BE-B796-E0D09A9679D3}" dt="2025-04-10T22:03:52.455" v="180" actId="1076"/>
          <ac:picMkLst>
            <pc:docMk/>
            <pc:sldMasterMk cId="1788353970" sldId="2147483648"/>
            <ac:picMk id="10" creationId="{1C22BA90-9154-FFE8-9C02-174FDF5CAA21}"/>
          </ac:picMkLst>
        </pc:picChg>
        <pc:sldLayoutChg chg="addSp delSp modSp mod modTransition">
          <pc:chgData name="Amanda Harper" userId="05996a06-beea-4652-8281-e63705c50717" providerId="ADAL" clId="{BC6EA38B-AF1B-41BE-B796-E0D09A9679D3}" dt="2025-04-10T22:05:42.395" v="186" actId="1076"/>
          <pc:sldLayoutMkLst>
            <pc:docMk/>
            <pc:sldMasterMk cId="1788353970" sldId="2147483648"/>
            <pc:sldLayoutMk cId="2916498579" sldId="2147483649"/>
          </pc:sldLayoutMkLst>
          <pc:picChg chg="add mod">
            <ac:chgData name="Amanda Harper" userId="05996a06-beea-4652-8281-e63705c50717" providerId="ADAL" clId="{BC6EA38B-AF1B-41BE-B796-E0D09A9679D3}" dt="2025-04-10T22:04:13.525" v="184" actId="1076"/>
            <ac:picMkLst>
              <pc:docMk/>
              <pc:sldMasterMk cId="1788353970" sldId="2147483648"/>
              <pc:sldLayoutMk cId="2916498579" sldId="2147483649"/>
              <ac:picMk id="7" creationId="{0C921D7C-B745-0AE5-FBF0-8A3EE5B85EEE}"/>
            </ac:picMkLst>
          </pc:picChg>
          <pc:picChg chg="add mod">
            <ac:chgData name="Amanda Harper" userId="05996a06-beea-4652-8281-e63705c50717" providerId="ADAL" clId="{BC6EA38B-AF1B-41BE-B796-E0D09A9679D3}" dt="2025-04-10T22:05:42.395" v="186" actId="1076"/>
            <ac:picMkLst>
              <pc:docMk/>
              <pc:sldMasterMk cId="1788353970" sldId="2147483648"/>
              <pc:sldLayoutMk cId="2916498579" sldId="2147483649"/>
              <ac:picMk id="11" creationId="{9480E6BC-0ACC-592E-0ACD-C32E29FCF9BC}"/>
            </ac:picMkLst>
          </pc:picChg>
        </pc:sldLayoutChg>
        <pc:sldLayoutChg chg="modTransition">
          <pc:chgData name="Amanda Harper" userId="05996a06-beea-4652-8281-e63705c50717" providerId="ADAL" clId="{BC6EA38B-AF1B-41BE-B796-E0D09A9679D3}" dt="2025-04-10T21:51:36.732" v="154"/>
          <pc:sldLayoutMkLst>
            <pc:docMk/>
            <pc:sldMasterMk cId="1788353970" sldId="2147483648"/>
            <pc:sldLayoutMk cId="2802635032" sldId="2147483651"/>
          </pc:sldLayoutMkLst>
        </pc:sldLayoutChg>
        <pc:sldLayoutChg chg="modTransition">
          <pc:chgData name="Amanda Harper" userId="05996a06-beea-4652-8281-e63705c50717" providerId="ADAL" clId="{BC6EA38B-AF1B-41BE-B796-E0D09A9679D3}" dt="2025-04-10T21:51:36.732" v="154"/>
          <pc:sldLayoutMkLst>
            <pc:docMk/>
            <pc:sldMasterMk cId="1788353970" sldId="2147483648"/>
            <pc:sldLayoutMk cId="3840231778" sldId="2147483665"/>
          </pc:sldLayoutMkLst>
        </pc:sldLayoutChg>
        <pc:sldLayoutChg chg="delSp mod modTransition">
          <pc:chgData name="Amanda Harper" userId="05996a06-beea-4652-8281-e63705c50717" providerId="ADAL" clId="{BC6EA38B-AF1B-41BE-B796-E0D09A9679D3}" dt="2025-04-10T21:51:36.732" v="154"/>
          <pc:sldLayoutMkLst>
            <pc:docMk/>
            <pc:sldMasterMk cId="1788353970" sldId="2147483648"/>
            <pc:sldLayoutMk cId="3656826555" sldId="2147483669"/>
          </pc:sldLayoutMkLst>
        </pc:sldLayoutChg>
        <pc:sldLayoutChg chg="modTransition">
          <pc:chgData name="Amanda Harper" userId="05996a06-beea-4652-8281-e63705c50717" providerId="ADAL" clId="{BC6EA38B-AF1B-41BE-B796-E0D09A9679D3}" dt="2025-04-10T21:51:36.732" v="154"/>
          <pc:sldLayoutMkLst>
            <pc:docMk/>
            <pc:sldMasterMk cId="1788353970" sldId="2147483648"/>
            <pc:sldLayoutMk cId="2709708960" sldId="2147483670"/>
          </pc:sldLayoutMkLst>
        </pc:sldLayoutChg>
      </pc:sldMasterChg>
      <pc:sldMasterChg chg="addSp modSp mod modSldLayout">
        <pc:chgData name="Amanda Harper" userId="05996a06-beea-4652-8281-e63705c50717" providerId="ADAL" clId="{BC6EA38B-AF1B-41BE-B796-E0D09A9679D3}" dt="2025-04-10T20:25:51.382" v="12" actId="14100"/>
        <pc:sldMasterMkLst>
          <pc:docMk/>
          <pc:sldMasterMk cId="3280403384" sldId="2147483660"/>
        </pc:sldMasterMkLst>
        <pc:sldLayoutChg chg="addSp delSp modSp mod">
          <pc:chgData name="Amanda Harper" userId="05996a06-beea-4652-8281-e63705c50717" providerId="ADAL" clId="{BC6EA38B-AF1B-41BE-B796-E0D09A9679D3}" dt="2025-04-10T20:25:51.382" v="12" actId="14100"/>
          <pc:sldLayoutMkLst>
            <pc:docMk/>
            <pc:sldMasterMk cId="3280403384" sldId="2147483660"/>
            <pc:sldLayoutMk cId="2056695247" sldId="2147483661"/>
          </pc:sldLayoutMkLst>
        </pc:sldLayoutChg>
      </pc:sldMasterChg>
    </pc:docChg>
  </pc:docChgLst>
  <pc:docChgLst>
    <pc:chgData name="Sonya Kameneva" userId="5b7b7b78-c824-4f2a-999d-8a512d24a7a3" providerId="ADAL" clId="{618367A5-D3FD-4707-8FE7-1E54FA32C210}"/>
    <pc:docChg chg="undo custSel addSld modSld sldOrd modMainMaster">
      <pc:chgData name="Sonya Kameneva" userId="5b7b7b78-c824-4f2a-999d-8a512d24a7a3" providerId="ADAL" clId="{618367A5-D3FD-4707-8FE7-1E54FA32C210}" dt="2025-04-14T15:43:53.696" v="57" actId="21"/>
      <pc:docMkLst>
        <pc:docMk/>
      </pc:docMkLst>
      <pc:sldChg chg="addSp">
        <pc:chgData name="Sonya Kameneva" userId="5b7b7b78-c824-4f2a-999d-8a512d24a7a3" providerId="ADAL" clId="{618367A5-D3FD-4707-8FE7-1E54FA32C210}" dt="2025-04-14T14:18:13.210" v="0"/>
        <pc:sldMkLst>
          <pc:docMk/>
          <pc:sldMk cId="516727241" sldId="259"/>
        </pc:sldMkLst>
        <pc:picChg chg="add">
          <ac:chgData name="Sonya Kameneva" userId="5b7b7b78-c824-4f2a-999d-8a512d24a7a3" providerId="ADAL" clId="{618367A5-D3FD-4707-8FE7-1E54FA32C210}" dt="2025-04-14T14:18:13.210" v="0"/>
          <ac:picMkLst>
            <pc:docMk/>
            <pc:sldMk cId="516727241" sldId="259"/>
            <ac:picMk id="4" creationId="{86D34D3D-F303-52C3-4C50-78111885A06C}"/>
          </ac:picMkLst>
        </pc:picChg>
      </pc:sldChg>
      <pc:sldChg chg="delSp mod">
        <pc:chgData name="Sonya Kameneva" userId="5b7b7b78-c824-4f2a-999d-8a512d24a7a3" providerId="ADAL" clId="{618367A5-D3FD-4707-8FE7-1E54FA32C210}" dt="2025-04-14T15:36:47.613" v="19" actId="21"/>
        <pc:sldMkLst>
          <pc:docMk/>
          <pc:sldMk cId="4153296349" sldId="260"/>
        </pc:sldMkLst>
        <pc:picChg chg="del">
          <ac:chgData name="Sonya Kameneva" userId="5b7b7b78-c824-4f2a-999d-8a512d24a7a3" providerId="ADAL" clId="{618367A5-D3FD-4707-8FE7-1E54FA32C210}" dt="2025-04-14T15:36:47.613" v="19" actId="21"/>
          <ac:picMkLst>
            <pc:docMk/>
            <pc:sldMk cId="4153296349" sldId="260"/>
            <ac:picMk id="5" creationId="{F4DA73AC-BE7E-09BD-1262-00ED773F42EC}"/>
          </ac:picMkLst>
        </pc:picChg>
      </pc:sldChg>
      <pc:sldChg chg="delSp mod">
        <pc:chgData name="Sonya Kameneva" userId="5b7b7b78-c824-4f2a-999d-8a512d24a7a3" providerId="ADAL" clId="{618367A5-D3FD-4707-8FE7-1E54FA32C210}" dt="2025-04-14T15:43:53.696" v="57" actId="21"/>
        <pc:sldMkLst>
          <pc:docMk/>
          <pc:sldMk cId="1911783460" sldId="268"/>
        </pc:sldMkLst>
        <pc:picChg chg="del">
          <ac:chgData name="Sonya Kameneva" userId="5b7b7b78-c824-4f2a-999d-8a512d24a7a3" providerId="ADAL" clId="{618367A5-D3FD-4707-8FE7-1E54FA32C210}" dt="2025-04-14T15:43:53.696" v="57" actId="21"/>
          <ac:picMkLst>
            <pc:docMk/>
            <pc:sldMk cId="1911783460" sldId="268"/>
            <ac:picMk id="4" creationId="{7D549869-D5BB-7D0D-BFA2-C684E9638051}"/>
          </ac:picMkLst>
        </pc:picChg>
      </pc:sldChg>
      <pc:sldChg chg="modSp mod">
        <pc:chgData name="Sonya Kameneva" userId="5b7b7b78-c824-4f2a-999d-8a512d24a7a3" providerId="ADAL" clId="{618367A5-D3FD-4707-8FE7-1E54FA32C210}" dt="2025-04-14T15:42:11.014" v="54" actId="732"/>
        <pc:sldMkLst>
          <pc:docMk/>
          <pc:sldMk cId="183863305" sldId="296"/>
        </pc:sldMkLst>
        <pc:picChg chg="mod modCrop">
          <ac:chgData name="Sonya Kameneva" userId="5b7b7b78-c824-4f2a-999d-8a512d24a7a3" providerId="ADAL" clId="{618367A5-D3FD-4707-8FE7-1E54FA32C210}" dt="2025-04-14T15:42:11.014" v="54" actId="732"/>
          <ac:picMkLst>
            <pc:docMk/>
            <pc:sldMk cId="183863305" sldId="296"/>
            <ac:picMk id="2" creationId="{16672C29-17CB-C8F8-A138-D443E6C453BF}"/>
          </ac:picMkLst>
        </pc:picChg>
      </pc:sldChg>
      <pc:sldChg chg="add ord">
        <pc:chgData name="Sonya Kameneva" userId="5b7b7b78-c824-4f2a-999d-8a512d24a7a3" providerId="ADAL" clId="{618367A5-D3FD-4707-8FE7-1E54FA32C210}" dt="2025-04-14T14:18:52.264" v="4"/>
        <pc:sldMkLst>
          <pc:docMk/>
          <pc:sldMk cId="3976716275" sldId="443"/>
        </pc:sldMkLst>
      </pc:sldChg>
      <pc:sldChg chg="addSp delSp modSp add mod">
        <pc:chgData name="Sonya Kameneva" userId="5b7b7b78-c824-4f2a-999d-8a512d24a7a3" providerId="ADAL" clId="{618367A5-D3FD-4707-8FE7-1E54FA32C210}" dt="2025-04-14T14:21:25.875" v="18" actId="1076"/>
        <pc:sldMkLst>
          <pc:docMk/>
          <pc:sldMk cId="876520081" sldId="445"/>
        </pc:sldMkLst>
        <pc:spChg chg="add del mod">
          <ac:chgData name="Sonya Kameneva" userId="5b7b7b78-c824-4f2a-999d-8a512d24a7a3" providerId="ADAL" clId="{618367A5-D3FD-4707-8FE7-1E54FA32C210}" dt="2025-04-14T14:21:16.059" v="13" actId="21"/>
          <ac:spMkLst>
            <pc:docMk/>
            <pc:sldMk cId="876520081" sldId="445"/>
            <ac:spMk id="4" creationId="{F15C6D3C-A5F6-FC59-16B8-F5771EAFB1DA}"/>
          </ac:spMkLst>
        </pc:spChg>
        <pc:spChg chg="del">
          <ac:chgData name="Sonya Kameneva" userId="5b7b7b78-c824-4f2a-999d-8a512d24a7a3" providerId="ADAL" clId="{618367A5-D3FD-4707-8FE7-1E54FA32C210}" dt="2025-04-14T14:21:13.819" v="12" actId="21"/>
          <ac:spMkLst>
            <pc:docMk/>
            <pc:sldMk cId="876520081" sldId="445"/>
            <ac:spMk id="7" creationId="{A53BD591-0341-D236-EB77-4A723D6E4343}"/>
          </ac:spMkLst>
        </pc:spChg>
        <pc:picChg chg="mod">
          <ac:chgData name="Sonya Kameneva" userId="5b7b7b78-c824-4f2a-999d-8a512d24a7a3" providerId="ADAL" clId="{618367A5-D3FD-4707-8FE7-1E54FA32C210}" dt="2025-04-14T14:21:25.875" v="18" actId="1076"/>
          <ac:picMkLst>
            <pc:docMk/>
            <pc:sldMk cId="876520081" sldId="445"/>
            <ac:picMk id="2" creationId="{B8FB1B0E-84E9-25E1-A02B-A628D9897DDE}"/>
          </ac:picMkLst>
        </pc:picChg>
      </pc:sldChg>
      <pc:sldMasterChg chg="addSp delSp modSp mod modSldLayout">
        <pc:chgData name="Sonya Kameneva" userId="5b7b7b78-c824-4f2a-999d-8a512d24a7a3" providerId="ADAL" clId="{618367A5-D3FD-4707-8FE7-1E54FA32C210}" dt="2025-04-14T15:41:03.144" v="38"/>
        <pc:sldMasterMkLst>
          <pc:docMk/>
          <pc:sldMasterMk cId="1788353970" sldId="2147483648"/>
        </pc:sldMasterMkLst>
        <pc:picChg chg="add mod">
          <ac:chgData name="Sonya Kameneva" userId="5b7b7b78-c824-4f2a-999d-8a512d24a7a3" providerId="ADAL" clId="{618367A5-D3FD-4707-8FE7-1E54FA32C210}" dt="2025-04-14T15:40:14.809" v="36" actId="1076"/>
          <ac:picMkLst>
            <pc:docMk/>
            <pc:sldMasterMk cId="1788353970" sldId="2147483648"/>
            <ac:picMk id="2" creationId="{0614F20E-107A-7896-4A65-CE2E8AE25515}"/>
          </ac:picMkLst>
        </pc:picChg>
        <pc:picChg chg="add del mod">
          <ac:chgData name="Sonya Kameneva" userId="5b7b7b78-c824-4f2a-999d-8a512d24a7a3" providerId="ADAL" clId="{618367A5-D3FD-4707-8FE7-1E54FA32C210}" dt="2025-04-14T15:39:50.492" v="29" actId="21"/>
          <ac:picMkLst>
            <pc:docMk/>
            <pc:sldMasterMk cId="1788353970" sldId="2147483648"/>
            <ac:picMk id="3" creationId="{43F58DD3-F0B3-3758-64E4-13DB93CAE8B8}"/>
          </ac:picMkLst>
        </pc:picChg>
        <pc:picChg chg="del">
          <ac:chgData name="Sonya Kameneva" userId="5b7b7b78-c824-4f2a-999d-8a512d24a7a3" providerId="ADAL" clId="{618367A5-D3FD-4707-8FE7-1E54FA32C210}" dt="2025-04-14T15:38:26.253" v="21" actId="21"/>
          <ac:picMkLst>
            <pc:docMk/>
            <pc:sldMasterMk cId="1788353970" sldId="2147483648"/>
            <ac:picMk id="4" creationId="{5280947E-F169-7050-8F6E-3697251930C6}"/>
          </ac:picMkLst>
        </pc:picChg>
        <pc:picChg chg="add del mod">
          <ac:chgData name="Sonya Kameneva" userId="5b7b7b78-c824-4f2a-999d-8a512d24a7a3" providerId="ADAL" clId="{618367A5-D3FD-4707-8FE7-1E54FA32C210}" dt="2025-04-14T15:39:45.059" v="27" actId="21"/>
          <ac:picMkLst>
            <pc:docMk/>
            <pc:sldMasterMk cId="1788353970" sldId="2147483648"/>
            <ac:picMk id="5" creationId="{AD86BEBC-8815-E795-22AF-F4D34DDBBE9E}"/>
          </ac:picMkLst>
        </pc:picChg>
        <pc:picChg chg="add del mod">
          <ac:chgData name="Sonya Kameneva" userId="5b7b7b78-c824-4f2a-999d-8a512d24a7a3" providerId="ADAL" clId="{618367A5-D3FD-4707-8FE7-1E54FA32C210}" dt="2025-04-14T15:38:45.308" v="23" actId="21"/>
          <ac:picMkLst>
            <pc:docMk/>
            <pc:sldMasterMk cId="1788353970" sldId="2147483648"/>
            <ac:picMk id="7" creationId="{34A5F50B-E79B-6F9E-71EA-0AC514EBADEF}"/>
          </ac:picMkLst>
        </pc:picChg>
        <pc:picChg chg="add mod">
          <ac:chgData name="Sonya Kameneva" userId="5b7b7b78-c824-4f2a-999d-8a512d24a7a3" providerId="ADAL" clId="{618367A5-D3FD-4707-8FE7-1E54FA32C210}" dt="2025-04-14T15:40:11.128" v="35" actId="14100"/>
          <ac:picMkLst>
            <pc:docMk/>
            <pc:sldMasterMk cId="1788353970" sldId="2147483648"/>
            <ac:picMk id="8" creationId="{E7868319-2085-403A-B974-971BD875562D}"/>
          </ac:picMkLst>
        </pc:picChg>
        <pc:sldLayoutChg chg="addSp delSp modSp mod">
          <pc:chgData name="Sonya Kameneva" userId="5b7b7b78-c824-4f2a-999d-8a512d24a7a3" providerId="ADAL" clId="{618367A5-D3FD-4707-8FE7-1E54FA32C210}" dt="2025-04-14T15:41:03.144" v="38"/>
          <pc:sldLayoutMkLst>
            <pc:docMk/>
            <pc:sldMasterMk cId="1788353970" sldId="2147483648"/>
            <pc:sldLayoutMk cId="2916498579" sldId="2147483649"/>
          </pc:sldLayoutMkLst>
          <pc:picChg chg="add mod">
            <ac:chgData name="Sonya Kameneva" userId="5b7b7b78-c824-4f2a-999d-8a512d24a7a3" providerId="ADAL" clId="{618367A5-D3FD-4707-8FE7-1E54FA32C210}" dt="2025-04-14T15:41:03.144" v="38"/>
            <ac:picMkLst>
              <pc:docMk/>
              <pc:sldMasterMk cId="1788353970" sldId="2147483648"/>
              <pc:sldLayoutMk cId="2916498579" sldId="2147483649"/>
              <ac:picMk id="6" creationId="{0FF90306-BA19-45DB-8FD5-E866B2F39F1F}"/>
            </ac:picMkLst>
          </pc:picChg>
          <pc:picChg chg="add mod">
            <ac:chgData name="Sonya Kameneva" userId="5b7b7b78-c824-4f2a-999d-8a512d24a7a3" providerId="ADAL" clId="{618367A5-D3FD-4707-8FE7-1E54FA32C210}" dt="2025-04-14T15:41:03.144" v="38"/>
            <ac:picMkLst>
              <pc:docMk/>
              <pc:sldMasterMk cId="1788353970" sldId="2147483648"/>
              <pc:sldLayoutMk cId="2916498579" sldId="2147483649"/>
              <ac:picMk id="8" creationId="{5BCF2CB6-0398-D608-17DB-D3A454820FB3}"/>
            </ac:picMkLst>
          </pc:picChg>
          <pc:picChg chg="del">
            <ac:chgData name="Sonya Kameneva" userId="5b7b7b78-c824-4f2a-999d-8a512d24a7a3" providerId="ADAL" clId="{618367A5-D3FD-4707-8FE7-1E54FA32C210}" dt="2025-04-14T15:40:52.974" v="37" actId="21"/>
            <ac:picMkLst>
              <pc:docMk/>
              <pc:sldMasterMk cId="1788353970" sldId="2147483648"/>
              <pc:sldLayoutMk cId="2916498579" sldId="2147483649"/>
              <ac:picMk id="11" creationId="{9480E6BC-0ACC-592E-0ACD-C32E29FCF9BC}"/>
            </ac:picMkLst>
          </pc:picChg>
        </pc:sldLayoutChg>
      </pc:sldMasterChg>
      <pc:sldMasterChg chg="addSp delSp modSp mod">
        <pc:chgData name="Sonya Kameneva" userId="5b7b7b78-c824-4f2a-999d-8a512d24a7a3" providerId="ADAL" clId="{618367A5-D3FD-4707-8FE7-1E54FA32C210}" dt="2025-04-14T15:42:51.892" v="56"/>
        <pc:sldMasterMkLst>
          <pc:docMk/>
          <pc:sldMasterMk cId="1344774247" sldId="2147483671"/>
        </pc:sldMasterMkLst>
        <pc:picChg chg="add mod">
          <ac:chgData name="Sonya Kameneva" userId="5b7b7b78-c824-4f2a-999d-8a512d24a7a3" providerId="ADAL" clId="{618367A5-D3FD-4707-8FE7-1E54FA32C210}" dt="2025-04-14T15:42:51.892" v="56"/>
          <ac:picMkLst>
            <pc:docMk/>
            <pc:sldMasterMk cId="1344774247" sldId="2147483671"/>
            <ac:picMk id="2" creationId="{4BEB05F7-5C12-0AF3-9107-5EB5DCF778E8}"/>
          </ac:picMkLst>
        </pc:picChg>
        <pc:picChg chg="del">
          <ac:chgData name="Sonya Kameneva" userId="5b7b7b78-c824-4f2a-999d-8a512d24a7a3" providerId="ADAL" clId="{618367A5-D3FD-4707-8FE7-1E54FA32C210}" dt="2025-04-14T14:20:38.800" v="9" actId="21"/>
          <ac:picMkLst>
            <pc:docMk/>
            <pc:sldMasterMk cId="1344774247" sldId="2147483671"/>
            <ac:picMk id="2" creationId="{B42F58F1-504A-49CD-5D1E-B69EC62EA6E2}"/>
          </ac:picMkLst>
        </pc:picChg>
        <pc:picChg chg="add del mod">
          <ac:chgData name="Sonya Kameneva" userId="5b7b7b78-c824-4f2a-999d-8a512d24a7a3" providerId="ADAL" clId="{618367A5-D3FD-4707-8FE7-1E54FA32C210}" dt="2025-04-14T15:42:40.043" v="55" actId="21"/>
          <ac:picMkLst>
            <pc:docMk/>
            <pc:sldMasterMk cId="1344774247" sldId="2147483671"/>
            <ac:picMk id="3" creationId="{9BEEF4EE-029A-4EB3-0C73-DF06D980F8AA}"/>
          </ac:picMkLst>
        </pc:picChg>
        <pc:picChg chg="add mod">
          <ac:chgData name="Sonya Kameneva" userId="5b7b7b78-c824-4f2a-999d-8a512d24a7a3" providerId="ADAL" clId="{618367A5-D3FD-4707-8FE7-1E54FA32C210}" dt="2025-04-14T14:21:05.107" v="11"/>
          <ac:picMkLst>
            <pc:docMk/>
            <pc:sldMasterMk cId="1344774247" sldId="2147483671"/>
            <ac:picMk id="4" creationId="{6951B849-BA9E-0C5B-F38F-0A7044A7410A}"/>
          </ac:picMkLst>
        </pc:picChg>
        <pc:picChg chg="del">
          <ac:chgData name="Sonya Kameneva" userId="5b7b7b78-c824-4f2a-999d-8a512d24a7a3" providerId="ADAL" clId="{618367A5-D3FD-4707-8FE7-1E54FA32C210}" dt="2025-04-14T14:20:31.968" v="5" actId="21"/>
          <ac:picMkLst>
            <pc:docMk/>
            <pc:sldMasterMk cId="1344774247" sldId="2147483671"/>
            <ac:picMk id="5" creationId="{A590B9E7-BC0A-A73B-73BD-FC1AEA4DAE6C}"/>
          </ac:picMkLst>
        </pc:picChg>
        <pc:picChg chg="add mod">
          <ac:chgData name="Sonya Kameneva" userId="5b7b7b78-c824-4f2a-999d-8a512d24a7a3" providerId="ADAL" clId="{618367A5-D3FD-4707-8FE7-1E54FA32C210}" dt="2025-04-14T15:42:51.892" v="56"/>
          <ac:picMkLst>
            <pc:docMk/>
            <pc:sldMasterMk cId="1344774247" sldId="2147483671"/>
            <ac:picMk id="5" creationId="{DFF6E597-734B-53B6-298B-256621B6F637}"/>
          </ac:picMkLst>
        </pc:picChg>
        <pc:picChg chg="del">
          <ac:chgData name="Sonya Kameneva" userId="5b7b7b78-c824-4f2a-999d-8a512d24a7a3" providerId="ADAL" clId="{618367A5-D3FD-4707-8FE7-1E54FA32C210}" dt="2025-04-14T14:20:33.822" v="6" actId="21"/>
          <ac:picMkLst>
            <pc:docMk/>
            <pc:sldMasterMk cId="1344774247" sldId="2147483671"/>
            <ac:picMk id="10" creationId="{E441780B-A353-E389-4463-12571B094955}"/>
          </ac:picMkLst>
        </pc:picChg>
        <pc:picChg chg="del">
          <ac:chgData name="Sonya Kameneva" userId="5b7b7b78-c824-4f2a-999d-8a512d24a7a3" providerId="ADAL" clId="{618367A5-D3FD-4707-8FE7-1E54FA32C210}" dt="2025-04-14T14:20:37.226" v="8" actId="21"/>
          <ac:picMkLst>
            <pc:docMk/>
            <pc:sldMasterMk cId="1344774247" sldId="2147483671"/>
            <ac:picMk id="11" creationId="{D1C5EADE-FD82-CB77-9B0A-B2ED21E3BFA4}"/>
          </ac:picMkLst>
        </pc:picChg>
        <pc:picChg chg="del">
          <ac:chgData name="Sonya Kameneva" userId="5b7b7b78-c824-4f2a-999d-8a512d24a7a3" providerId="ADAL" clId="{618367A5-D3FD-4707-8FE7-1E54FA32C210}" dt="2025-04-14T14:20:35.636" v="7" actId="21"/>
          <ac:picMkLst>
            <pc:docMk/>
            <pc:sldMasterMk cId="1344774247" sldId="2147483671"/>
            <ac:picMk id="12" creationId="{BAF9F479-56AF-272E-6D14-8E3800CF5AE9}"/>
          </ac:picMkLst>
        </pc:picChg>
      </pc:sldMasterChg>
    </pc:docChg>
  </pc:docChgLst>
  <pc:docChgLst>
    <pc:chgData name="Gurpreet Hair" userId="117c0d1e-f244-4ed1-af69-1cfdef9d593e" providerId="ADAL" clId="{EE7859FA-97FA-433E-96BF-7FDCC17BA2B4}"/>
    <pc:docChg chg="undo custSel addSld delSld modSld sldOrd">
      <pc:chgData name="Gurpreet Hair" userId="117c0d1e-f244-4ed1-af69-1cfdef9d593e" providerId="ADAL" clId="{EE7859FA-97FA-433E-96BF-7FDCC17BA2B4}" dt="2025-04-14T14:11:14.253" v="7"/>
      <pc:docMkLst>
        <pc:docMk/>
      </pc:docMkLst>
      <pc:sldChg chg="addSp modSp new add del ord modAnim">
        <pc:chgData name="Gurpreet Hair" userId="117c0d1e-f244-4ed1-af69-1cfdef9d593e" providerId="ADAL" clId="{EE7859FA-97FA-433E-96BF-7FDCC17BA2B4}" dt="2025-04-14T14:11:14.253" v="7"/>
        <pc:sldMkLst>
          <pc:docMk/>
          <pc:sldMk cId="452190" sldId="515"/>
        </pc:sldMkLst>
        <pc:picChg chg="add mod">
          <ac:chgData name="Gurpreet Hair" userId="117c0d1e-f244-4ed1-af69-1cfdef9d593e" providerId="ADAL" clId="{EE7859FA-97FA-433E-96BF-7FDCC17BA2B4}" dt="2025-04-14T13:55:22.742" v="6"/>
          <ac:picMkLst>
            <pc:docMk/>
            <pc:sldMk cId="452190" sldId="515"/>
            <ac:picMk id="4" creationId="{0F15DD42-A228-AB38-307A-0952BF6BC325}"/>
          </ac:picMkLst>
        </pc:picChg>
        <pc:picChg chg="add mod">
          <ac:chgData name="Gurpreet Hair" userId="117c0d1e-f244-4ed1-af69-1cfdef9d593e" providerId="ADAL" clId="{EE7859FA-97FA-433E-96BF-7FDCC17BA2B4}" dt="2025-04-14T14:11:14.253" v="7"/>
          <ac:picMkLst>
            <pc:docMk/>
            <pc:sldMk cId="452190" sldId="515"/>
            <ac:picMk id="5" creationId="{D4EBA29D-A9FA-A5D9-48B9-BAE11CD5AAB6}"/>
          </ac:picMkLst>
        </pc:picChg>
      </pc:sldChg>
    </pc:docChg>
  </pc:docChgLst>
  <pc:docChgLst>
    <pc:chgData name="Bill Roth" userId="60c71946-fb98-4c52-8ce1-cbed175b634c" providerId="ADAL" clId="{B80C08E6-594E-412B-9971-44B7A4375206}"/>
    <pc:docChg chg="delSld modSld sldOrd">
      <pc:chgData name="Bill Roth" userId="60c71946-fb98-4c52-8ce1-cbed175b634c" providerId="ADAL" clId="{B80C08E6-594E-412B-9971-44B7A4375206}" dt="2025-04-14T15:43:05.883" v="10" actId="47"/>
      <pc:docMkLst>
        <pc:docMk/>
      </pc:docMkLst>
      <pc:sldChg chg="ord">
        <pc:chgData name="Bill Roth" userId="60c71946-fb98-4c52-8ce1-cbed175b634c" providerId="ADAL" clId="{B80C08E6-594E-412B-9971-44B7A4375206}" dt="2025-04-14T15:35:36.573" v="5"/>
        <pc:sldMkLst>
          <pc:docMk/>
          <pc:sldMk cId="4153296349" sldId="260"/>
        </pc:sldMkLst>
      </pc:sldChg>
      <pc:sldChg chg="ord">
        <pc:chgData name="Bill Roth" userId="60c71946-fb98-4c52-8ce1-cbed175b634c" providerId="ADAL" clId="{B80C08E6-594E-412B-9971-44B7A4375206}" dt="2025-04-14T15:35:48.489" v="7"/>
        <pc:sldMkLst>
          <pc:docMk/>
          <pc:sldMk cId="183863305" sldId="296"/>
        </pc:sldMkLst>
      </pc:sldChg>
      <pc:sldChg chg="ord">
        <pc:chgData name="Bill Roth" userId="60c71946-fb98-4c52-8ce1-cbed175b634c" providerId="ADAL" clId="{B80C08E6-594E-412B-9971-44B7A4375206}" dt="2025-04-14T15:35:48.489" v="7"/>
        <pc:sldMkLst>
          <pc:docMk/>
          <pc:sldMk cId="1560122414" sldId="297"/>
        </pc:sldMkLst>
      </pc:sldChg>
      <pc:sldChg chg="del">
        <pc:chgData name="Bill Roth" userId="60c71946-fb98-4c52-8ce1-cbed175b634c" providerId="ADAL" clId="{B80C08E6-594E-412B-9971-44B7A4375206}" dt="2025-04-14T15:43:05.883" v="10" actId="47"/>
        <pc:sldMkLst>
          <pc:docMk/>
          <pc:sldMk cId="876520081" sldId="445"/>
        </pc:sldMkLst>
      </pc:sldChg>
      <pc:sldChg chg="modNotesTx">
        <pc:chgData name="Bill Roth" userId="60c71946-fb98-4c52-8ce1-cbed175b634c" providerId="ADAL" clId="{B80C08E6-594E-412B-9971-44B7A4375206}" dt="2025-04-14T15:42:25.652" v="9"/>
        <pc:sldMkLst>
          <pc:docMk/>
          <pc:sldMk cId="4054428165" sldId="504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DB3689-A180-4533-84E0-AD36A61A935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378D46-2C59-46C9-95EC-C9A5AB7CC8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Arial"/>
              <a:cs typeface="Arial"/>
            </a:rPr>
            <a:t>Introduction</a:t>
          </a:r>
        </a:p>
      </dgm:t>
    </dgm:pt>
    <dgm:pt modelId="{CF82B4AA-E38D-4E88-A68D-1F5CCCC14C71}" type="parTrans" cxnId="{5C64179E-2092-4C27-B42B-CECB636447BB}">
      <dgm:prSet/>
      <dgm:spPr/>
      <dgm:t>
        <a:bodyPr/>
        <a:lstStyle/>
        <a:p>
          <a:endParaRPr lang="en-US"/>
        </a:p>
      </dgm:t>
    </dgm:pt>
    <dgm:pt modelId="{435F35F4-8608-48F7-B571-65CDEBC75890}" type="sibTrans" cxnId="{5C64179E-2092-4C27-B42B-CECB636447BB}">
      <dgm:prSet/>
      <dgm:spPr/>
      <dgm:t>
        <a:bodyPr/>
        <a:lstStyle/>
        <a:p>
          <a:endParaRPr lang="en-US"/>
        </a:p>
      </dgm:t>
    </dgm:pt>
    <dgm:pt modelId="{827D6FA7-B5F4-4A29-9E49-305DD7BF65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Arial"/>
              <a:cs typeface="Arial"/>
            </a:rPr>
            <a:t>Setting The Table – Getting Started</a:t>
          </a:r>
        </a:p>
      </dgm:t>
    </dgm:pt>
    <dgm:pt modelId="{D82A92C6-9F00-49D7-A5AC-04C4795B15B8}" type="parTrans" cxnId="{72562BF5-446C-4F81-A15E-247126027FDB}">
      <dgm:prSet/>
      <dgm:spPr/>
      <dgm:t>
        <a:bodyPr/>
        <a:lstStyle/>
        <a:p>
          <a:endParaRPr lang="en-US"/>
        </a:p>
      </dgm:t>
    </dgm:pt>
    <dgm:pt modelId="{69184129-71EC-4B33-9A27-8D5CB56FE127}" type="sibTrans" cxnId="{72562BF5-446C-4F81-A15E-247126027FDB}">
      <dgm:prSet/>
      <dgm:spPr/>
      <dgm:t>
        <a:bodyPr/>
        <a:lstStyle/>
        <a:p>
          <a:endParaRPr lang="en-US"/>
        </a:p>
      </dgm:t>
    </dgm:pt>
    <dgm:pt modelId="{7607AB11-734D-4DD8-8B9F-C13B7B28D5C8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b="1">
              <a:latin typeface="Arial"/>
              <a:cs typeface="Arial"/>
            </a:rPr>
            <a:t>What To Do Now and After July</a:t>
          </a:r>
          <a:endParaRPr lang="en-US"/>
        </a:p>
      </dgm:t>
    </dgm:pt>
    <dgm:pt modelId="{22ED5E6F-3EB3-4F52-BF00-24C9C61541AC}" type="parTrans" cxnId="{237D38B9-CCBD-44DA-864F-8747D707BFB9}">
      <dgm:prSet/>
      <dgm:spPr/>
      <dgm:t>
        <a:bodyPr/>
        <a:lstStyle/>
        <a:p>
          <a:endParaRPr lang="en-US"/>
        </a:p>
      </dgm:t>
    </dgm:pt>
    <dgm:pt modelId="{8BE19F32-A6D3-4A20-B59A-8A45A7D4DF31}" type="sibTrans" cxnId="{237D38B9-CCBD-44DA-864F-8747D707BFB9}">
      <dgm:prSet/>
      <dgm:spPr/>
      <dgm:t>
        <a:bodyPr/>
        <a:lstStyle/>
        <a:p>
          <a:endParaRPr lang="en-US"/>
        </a:p>
      </dgm:t>
    </dgm:pt>
    <dgm:pt modelId="{36E33A1E-0B58-4D1C-8D87-70AD44A75EA7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b="1">
              <a:latin typeface="Arial"/>
              <a:cs typeface="Arial"/>
            </a:rPr>
            <a:t>What To Do With The Data</a:t>
          </a:r>
        </a:p>
      </dgm:t>
    </dgm:pt>
    <dgm:pt modelId="{E2499C4F-A618-4A52-9A60-B55DCA042E08}" type="parTrans" cxnId="{3B6A3BA3-612E-4FA1-99EC-1D48FB0A4339}">
      <dgm:prSet/>
      <dgm:spPr/>
      <dgm:t>
        <a:bodyPr/>
        <a:lstStyle/>
        <a:p>
          <a:endParaRPr lang="en-US"/>
        </a:p>
      </dgm:t>
    </dgm:pt>
    <dgm:pt modelId="{E36E7DD3-B2CA-4BEC-9B21-3512BE2987A8}" type="sibTrans" cxnId="{3B6A3BA3-612E-4FA1-99EC-1D48FB0A4339}">
      <dgm:prSet/>
      <dgm:spPr/>
      <dgm:t>
        <a:bodyPr/>
        <a:lstStyle/>
        <a:p>
          <a:endParaRPr lang="en-US"/>
        </a:p>
      </dgm:t>
    </dgm:pt>
    <dgm:pt modelId="{2D133AAB-7C6C-4CC7-A2D9-479FFC5E23CB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b="1">
              <a:latin typeface="Arial"/>
              <a:cs typeface="Arial"/>
            </a:rPr>
            <a:t>Q&amp;A</a:t>
          </a:r>
          <a:endParaRPr lang="en-US"/>
        </a:p>
      </dgm:t>
    </dgm:pt>
    <dgm:pt modelId="{09A37216-86C5-4795-990F-EC4C310BC3D5}" type="parTrans" cxnId="{2B97960B-E2BA-422B-8D9C-A25EC9274AA9}">
      <dgm:prSet/>
      <dgm:spPr/>
      <dgm:t>
        <a:bodyPr/>
        <a:lstStyle/>
        <a:p>
          <a:endParaRPr lang="en-US"/>
        </a:p>
      </dgm:t>
    </dgm:pt>
    <dgm:pt modelId="{6D0D4ED8-E641-4768-8B71-74EDC6F29997}" type="sibTrans" cxnId="{2B97960B-E2BA-422B-8D9C-A25EC9274AA9}">
      <dgm:prSet/>
      <dgm:spPr/>
      <dgm:t>
        <a:bodyPr/>
        <a:lstStyle/>
        <a:p>
          <a:endParaRPr lang="en-US"/>
        </a:p>
      </dgm:t>
    </dgm:pt>
    <dgm:pt modelId="{2C2F4CEF-ED72-42E3-B427-F4A321B1D0C4}" type="pres">
      <dgm:prSet presAssocID="{CCDB3689-A180-4533-84E0-AD36A61A935C}" presName="root" presStyleCnt="0">
        <dgm:presLayoutVars>
          <dgm:dir/>
          <dgm:resizeHandles val="exact"/>
        </dgm:presLayoutVars>
      </dgm:prSet>
      <dgm:spPr/>
    </dgm:pt>
    <dgm:pt modelId="{41D28EFF-99BA-4C60-A70A-4C38AF4BEFF6}" type="pres">
      <dgm:prSet presAssocID="{BB378D46-2C59-46C9-95EC-C9A5AB7CC84A}" presName="compNode" presStyleCnt="0"/>
      <dgm:spPr/>
    </dgm:pt>
    <dgm:pt modelId="{80F189F7-E500-49F8-A22B-B0AD104DF894}" type="pres">
      <dgm:prSet presAssocID="{BB378D46-2C59-46C9-95EC-C9A5AB7CC84A}" presName="bgRect" presStyleLbl="bgShp" presStyleIdx="0" presStyleCnt="5" custLinFactNeighborX="-801" custLinFactNeighborY="-2796"/>
      <dgm:spPr>
        <a:solidFill>
          <a:srgbClr val="92D050"/>
        </a:solidFill>
      </dgm:spPr>
    </dgm:pt>
    <dgm:pt modelId="{B24F3FAA-D168-4224-8E49-0AA9F286FFBC}" type="pres">
      <dgm:prSet presAssocID="{BB378D46-2C59-46C9-95EC-C9A5AB7CC84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73E6184-BC7D-405B-ADE9-A664C8DEAA52}" type="pres">
      <dgm:prSet presAssocID="{BB378D46-2C59-46C9-95EC-C9A5AB7CC84A}" presName="spaceRect" presStyleCnt="0"/>
      <dgm:spPr/>
    </dgm:pt>
    <dgm:pt modelId="{9AFC6E59-5BAD-41D3-9B26-91629B5EEC92}" type="pres">
      <dgm:prSet presAssocID="{BB378D46-2C59-46C9-95EC-C9A5AB7CC84A}" presName="parTx" presStyleLbl="revTx" presStyleIdx="0" presStyleCnt="5">
        <dgm:presLayoutVars>
          <dgm:chMax val="0"/>
          <dgm:chPref val="0"/>
        </dgm:presLayoutVars>
      </dgm:prSet>
      <dgm:spPr/>
    </dgm:pt>
    <dgm:pt modelId="{3E75069A-54B1-4B7A-B1BE-54824E297BF7}" type="pres">
      <dgm:prSet presAssocID="{435F35F4-8608-48F7-B571-65CDEBC75890}" presName="sibTrans" presStyleCnt="0"/>
      <dgm:spPr/>
    </dgm:pt>
    <dgm:pt modelId="{D63461F2-65CE-4012-9066-FB7C934D0577}" type="pres">
      <dgm:prSet presAssocID="{827D6FA7-B5F4-4A29-9E49-305DD7BF6521}" presName="compNode" presStyleCnt="0"/>
      <dgm:spPr/>
    </dgm:pt>
    <dgm:pt modelId="{E736DE0F-BF91-470A-AA9C-0AA3B35E5D45}" type="pres">
      <dgm:prSet presAssocID="{827D6FA7-B5F4-4A29-9E49-305DD7BF6521}" presName="bgRect" presStyleLbl="bgShp" presStyleIdx="1" presStyleCnt="5"/>
      <dgm:spPr>
        <a:solidFill>
          <a:srgbClr val="92D050"/>
        </a:solidFill>
      </dgm:spPr>
    </dgm:pt>
    <dgm:pt modelId="{E80BCFE8-435E-45FA-911C-733F40F9F67C}" type="pres">
      <dgm:prSet presAssocID="{827D6FA7-B5F4-4A29-9E49-305DD7BF652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 Setting"/>
        </a:ext>
      </dgm:extLst>
    </dgm:pt>
    <dgm:pt modelId="{C2B20649-DEFC-46AB-B3D7-17BCD79EFAA8}" type="pres">
      <dgm:prSet presAssocID="{827D6FA7-B5F4-4A29-9E49-305DD7BF6521}" presName="spaceRect" presStyleCnt="0"/>
      <dgm:spPr/>
    </dgm:pt>
    <dgm:pt modelId="{C6E55861-FD0E-45C0-BD1F-177C5E4AC9B6}" type="pres">
      <dgm:prSet presAssocID="{827D6FA7-B5F4-4A29-9E49-305DD7BF6521}" presName="parTx" presStyleLbl="revTx" presStyleIdx="1" presStyleCnt="5">
        <dgm:presLayoutVars>
          <dgm:chMax val="0"/>
          <dgm:chPref val="0"/>
        </dgm:presLayoutVars>
      </dgm:prSet>
      <dgm:spPr/>
    </dgm:pt>
    <dgm:pt modelId="{9DD4C393-E11A-4F85-A6B4-4C383A6B3C89}" type="pres">
      <dgm:prSet presAssocID="{69184129-71EC-4B33-9A27-8D5CB56FE127}" presName="sibTrans" presStyleCnt="0"/>
      <dgm:spPr/>
    </dgm:pt>
    <dgm:pt modelId="{9F08F01B-29B8-4284-9242-6BBDD85001FA}" type="pres">
      <dgm:prSet presAssocID="{7607AB11-734D-4DD8-8B9F-C13B7B28D5C8}" presName="compNode" presStyleCnt="0"/>
      <dgm:spPr/>
    </dgm:pt>
    <dgm:pt modelId="{1DB44834-89E7-4282-8096-5B496B04BE6F}" type="pres">
      <dgm:prSet presAssocID="{7607AB11-734D-4DD8-8B9F-C13B7B28D5C8}" presName="bgRect" presStyleLbl="bgShp" presStyleIdx="2" presStyleCnt="5"/>
      <dgm:spPr>
        <a:solidFill>
          <a:srgbClr val="92D050"/>
        </a:solidFill>
      </dgm:spPr>
    </dgm:pt>
    <dgm:pt modelId="{C96F642E-E8BE-4F4B-BE4E-2052D66B73B8}" type="pres">
      <dgm:prSet presAssocID="{7607AB11-734D-4DD8-8B9F-C13B7B28D5C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4823DFA4-EB6C-4BE4-8693-3AD4B60E5023}" type="pres">
      <dgm:prSet presAssocID="{7607AB11-734D-4DD8-8B9F-C13B7B28D5C8}" presName="spaceRect" presStyleCnt="0"/>
      <dgm:spPr/>
    </dgm:pt>
    <dgm:pt modelId="{8685B2A2-1D30-4969-9675-A8443A53BB15}" type="pres">
      <dgm:prSet presAssocID="{7607AB11-734D-4DD8-8B9F-C13B7B28D5C8}" presName="parTx" presStyleLbl="revTx" presStyleIdx="2" presStyleCnt="5">
        <dgm:presLayoutVars>
          <dgm:chMax val="0"/>
          <dgm:chPref val="0"/>
        </dgm:presLayoutVars>
      </dgm:prSet>
      <dgm:spPr/>
    </dgm:pt>
    <dgm:pt modelId="{010BAE99-422C-4D7C-B181-3B1AA262AB46}" type="pres">
      <dgm:prSet presAssocID="{8BE19F32-A6D3-4A20-B59A-8A45A7D4DF31}" presName="sibTrans" presStyleCnt="0"/>
      <dgm:spPr/>
    </dgm:pt>
    <dgm:pt modelId="{4B473B09-01A0-44A8-9D82-E5288C8C6434}" type="pres">
      <dgm:prSet presAssocID="{36E33A1E-0B58-4D1C-8D87-70AD44A75EA7}" presName="compNode" presStyleCnt="0"/>
      <dgm:spPr/>
    </dgm:pt>
    <dgm:pt modelId="{5FA97F41-74B5-4A55-9896-F84048AD0CC7}" type="pres">
      <dgm:prSet presAssocID="{36E33A1E-0B58-4D1C-8D87-70AD44A75EA7}" presName="bgRect" presStyleLbl="bgShp" presStyleIdx="3" presStyleCnt="5"/>
      <dgm:spPr>
        <a:solidFill>
          <a:srgbClr val="92D050"/>
        </a:solidFill>
      </dgm:spPr>
    </dgm:pt>
    <dgm:pt modelId="{C411BEB7-8AAA-4298-A144-E19BD894633C}" type="pres">
      <dgm:prSet presAssocID="{36E33A1E-0B58-4D1C-8D87-70AD44A75EA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12F4F1FC-44B7-4854-93FD-161C74D1144F}" type="pres">
      <dgm:prSet presAssocID="{36E33A1E-0B58-4D1C-8D87-70AD44A75EA7}" presName="spaceRect" presStyleCnt="0"/>
      <dgm:spPr/>
    </dgm:pt>
    <dgm:pt modelId="{8B2EC037-9C16-464F-80C1-E0A58C78030E}" type="pres">
      <dgm:prSet presAssocID="{36E33A1E-0B58-4D1C-8D87-70AD44A75EA7}" presName="parTx" presStyleLbl="revTx" presStyleIdx="3" presStyleCnt="5">
        <dgm:presLayoutVars>
          <dgm:chMax val="0"/>
          <dgm:chPref val="0"/>
        </dgm:presLayoutVars>
      </dgm:prSet>
      <dgm:spPr/>
    </dgm:pt>
    <dgm:pt modelId="{FFADFC58-5197-4A48-A9C7-6C3591ED151A}" type="pres">
      <dgm:prSet presAssocID="{E36E7DD3-B2CA-4BEC-9B21-3512BE2987A8}" presName="sibTrans" presStyleCnt="0"/>
      <dgm:spPr/>
    </dgm:pt>
    <dgm:pt modelId="{089BA09F-1A23-46B7-BC0C-F4F3DB79D755}" type="pres">
      <dgm:prSet presAssocID="{2D133AAB-7C6C-4CC7-A2D9-479FFC5E23CB}" presName="compNode" presStyleCnt="0"/>
      <dgm:spPr/>
    </dgm:pt>
    <dgm:pt modelId="{4CF625C0-622F-4406-AC49-359CE526E3A9}" type="pres">
      <dgm:prSet presAssocID="{2D133AAB-7C6C-4CC7-A2D9-479FFC5E23CB}" presName="bgRect" presStyleLbl="bgShp" presStyleIdx="4" presStyleCnt="5"/>
      <dgm:spPr>
        <a:solidFill>
          <a:srgbClr val="92D050"/>
        </a:solidFill>
      </dgm:spPr>
    </dgm:pt>
    <dgm:pt modelId="{44E190D8-CA59-4CB5-886D-9BF3B275618A}" type="pres">
      <dgm:prSet presAssocID="{2D133AAB-7C6C-4CC7-A2D9-479FFC5E23C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B726961A-F7E5-4251-971D-1C1176B8EA3A}" type="pres">
      <dgm:prSet presAssocID="{2D133AAB-7C6C-4CC7-A2D9-479FFC5E23CB}" presName="spaceRect" presStyleCnt="0"/>
      <dgm:spPr/>
    </dgm:pt>
    <dgm:pt modelId="{B8FA2792-FA02-4D13-AFCB-9296B3C92202}" type="pres">
      <dgm:prSet presAssocID="{2D133AAB-7C6C-4CC7-A2D9-479FFC5E23C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B97960B-E2BA-422B-8D9C-A25EC9274AA9}" srcId="{CCDB3689-A180-4533-84E0-AD36A61A935C}" destId="{2D133AAB-7C6C-4CC7-A2D9-479FFC5E23CB}" srcOrd="4" destOrd="0" parTransId="{09A37216-86C5-4795-990F-EC4C310BC3D5}" sibTransId="{6D0D4ED8-E641-4768-8B71-74EDC6F29997}"/>
    <dgm:cxn modelId="{598D020C-819A-4D61-9190-576D5068BB01}" type="presOf" srcId="{2D133AAB-7C6C-4CC7-A2D9-479FFC5E23CB}" destId="{B8FA2792-FA02-4D13-AFCB-9296B3C92202}" srcOrd="0" destOrd="0" presId="urn:microsoft.com/office/officeart/2018/2/layout/IconVerticalSolidList"/>
    <dgm:cxn modelId="{DAFACA22-BEBB-4549-9177-18AA3A49D164}" type="presOf" srcId="{7607AB11-734D-4DD8-8B9F-C13B7B28D5C8}" destId="{8685B2A2-1D30-4969-9675-A8443A53BB15}" srcOrd="0" destOrd="0" presId="urn:microsoft.com/office/officeart/2018/2/layout/IconVerticalSolidList"/>
    <dgm:cxn modelId="{444CF648-6558-4F43-8949-E727253FB33B}" type="presOf" srcId="{36E33A1E-0B58-4D1C-8D87-70AD44A75EA7}" destId="{8B2EC037-9C16-464F-80C1-E0A58C78030E}" srcOrd="0" destOrd="0" presId="urn:microsoft.com/office/officeart/2018/2/layout/IconVerticalSolidList"/>
    <dgm:cxn modelId="{53B7DA89-AB08-42E8-AA16-A59B9D59EA0A}" type="presOf" srcId="{827D6FA7-B5F4-4A29-9E49-305DD7BF6521}" destId="{C6E55861-FD0E-45C0-BD1F-177C5E4AC9B6}" srcOrd="0" destOrd="0" presId="urn:microsoft.com/office/officeart/2018/2/layout/IconVerticalSolidList"/>
    <dgm:cxn modelId="{A698689C-5ED7-499F-8971-C1720B18B94F}" type="presOf" srcId="{CCDB3689-A180-4533-84E0-AD36A61A935C}" destId="{2C2F4CEF-ED72-42E3-B427-F4A321B1D0C4}" srcOrd="0" destOrd="0" presId="urn:microsoft.com/office/officeart/2018/2/layout/IconVerticalSolidList"/>
    <dgm:cxn modelId="{5C64179E-2092-4C27-B42B-CECB636447BB}" srcId="{CCDB3689-A180-4533-84E0-AD36A61A935C}" destId="{BB378D46-2C59-46C9-95EC-C9A5AB7CC84A}" srcOrd="0" destOrd="0" parTransId="{CF82B4AA-E38D-4E88-A68D-1F5CCCC14C71}" sibTransId="{435F35F4-8608-48F7-B571-65CDEBC75890}"/>
    <dgm:cxn modelId="{3B6A3BA3-612E-4FA1-99EC-1D48FB0A4339}" srcId="{CCDB3689-A180-4533-84E0-AD36A61A935C}" destId="{36E33A1E-0B58-4D1C-8D87-70AD44A75EA7}" srcOrd="3" destOrd="0" parTransId="{E2499C4F-A618-4A52-9A60-B55DCA042E08}" sibTransId="{E36E7DD3-B2CA-4BEC-9B21-3512BE2987A8}"/>
    <dgm:cxn modelId="{572259B5-577E-4744-95A2-0C8737C8EFF9}" type="presOf" srcId="{BB378D46-2C59-46C9-95EC-C9A5AB7CC84A}" destId="{9AFC6E59-5BAD-41D3-9B26-91629B5EEC92}" srcOrd="0" destOrd="0" presId="urn:microsoft.com/office/officeart/2018/2/layout/IconVerticalSolidList"/>
    <dgm:cxn modelId="{237D38B9-CCBD-44DA-864F-8747D707BFB9}" srcId="{CCDB3689-A180-4533-84E0-AD36A61A935C}" destId="{7607AB11-734D-4DD8-8B9F-C13B7B28D5C8}" srcOrd="2" destOrd="0" parTransId="{22ED5E6F-3EB3-4F52-BF00-24C9C61541AC}" sibTransId="{8BE19F32-A6D3-4A20-B59A-8A45A7D4DF31}"/>
    <dgm:cxn modelId="{72562BF5-446C-4F81-A15E-247126027FDB}" srcId="{CCDB3689-A180-4533-84E0-AD36A61A935C}" destId="{827D6FA7-B5F4-4A29-9E49-305DD7BF6521}" srcOrd="1" destOrd="0" parTransId="{D82A92C6-9F00-49D7-A5AC-04C4795B15B8}" sibTransId="{69184129-71EC-4B33-9A27-8D5CB56FE127}"/>
    <dgm:cxn modelId="{F0362AEA-EAB4-4FC5-9F85-AC67DBE4DBD7}" type="presParOf" srcId="{2C2F4CEF-ED72-42E3-B427-F4A321B1D0C4}" destId="{41D28EFF-99BA-4C60-A70A-4C38AF4BEFF6}" srcOrd="0" destOrd="0" presId="urn:microsoft.com/office/officeart/2018/2/layout/IconVerticalSolidList"/>
    <dgm:cxn modelId="{D2164B7C-74E7-4A17-AE32-A80B92352DC5}" type="presParOf" srcId="{41D28EFF-99BA-4C60-A70A-4C38AF4BEFF6}" destId="{80F189F7-E500-49F8-A22B-B0AD104DF894}" srcOrd="0" destOrd="0" presId="urn:microsoft.com/office/officeart/2018/2/layout/IconVerticalSolidList"/>
    <dgm:cxn modelId="{EB0D5F7D-EBE3-4713-9B74-8767B7AC7C27}" type="presParOf" srcId="{41D28EFF-99BA-4C60-A70A-4C38AF4BEFF6}" destId="{B24F3FAA-D168-4224-8E49-0AA9F286FFBC}" srcOrd="1" destOrd="0" presId="urn:microsoft.com/office/officeart/2018/2/layout/IconVerticalSolidList"/>
    <dgm:cxn modelId="{7A890A09-833C-4AF3-9AA9-C8F30591A1CD}" type="presParOf" srcId="{41D28EFF-99BA-4C60-A70A-4C38AF4BEFF6}" destId="{E73E6184-BC7D-405B-ADE9-A664C8DEAA52}" srcOrd="2" destOrd="0" presId="urn:microsoft.com/office/officeart/2018/2/layout/IconVerticalSolidList"/>
    <dgm:cxn modelId="{D9A3B998-B8E7-4DAD-B326-6F977A294048}" type="presParOf" srcId="{41D28EFF-99BA-4C60-A70A-4C38AF4BEFF6}" destId="{9AFC6E59-5BAD-41D3-9B26-91629B5EEC92}" srcOrd="3" destOrd="0" presId="urn:microsoft.com/office/officeart/2018/2/layout/IconVerticalSolidList"/>
    <dgm:cxn modelId="{0004059F-736A-4F69-BAA0-7CA98752B00E}" type="presParOf" srcId="{2C2F4CEF-ED72-42E3-B427-F4A321B1D0C4}" destId="{3E75069A-54B1-4B7A-B1BE-54824E297BF7}" srcOrd="1" destOrd="0" presId="urn:microsoft.com/office/officeart/2018/2/layout/IconVerticalSolidList"/>
    <dgm:cxn modelId="{11367716-1937-4685-AC3C-9E832B426171}" type="presParOf" srcId="{2C2F4CEF-ED72-42E3-B427-F4A321B1D0C4}" destId="{D63461F2-65CE-4012-9066-FB7C934D0577}" srcOrd="2" destOrd="0" presId="urn:microsoft.com/office/officeart/2018/2/layout/IconVerticalSolidList"/>
    <dgm:cxn modelId="{051C2665-C38D-49AA-80F5-AA090D6FE2FC}" type="presParOf" srcId="{D63461F2-65CE-4012-9066-FB7C934D0577}" destId="{E736DE0F-BF91-470A-AA9C-0AA3B35E5D45}" srcOrd="0" destOrd="0" presId="urn:microsoft.com/office/officeart/2018/2/layout/IconVerticalSolidList"/>
    <dgm:cxn modelId="{66ED31A6-C9B1-4D8C-9652-F612ECB54291}" type="presParOf" srcId="{D63461F2-65CE-4012-9066-FB7C934D0577}" destId="{E80BCFE8-435E-45FA-911C-733F40F9F67C}" srcOrd="1" destOrd="0" presId="urn:microsoft.com/office/officeart/2018/2/layout/IconVerticalSolidList"/>
    <dgm:cxn modelId="{E61D3F8D-6283-4A6B-BB89-D8849DE99BE2}" type="presParOf" srcId="{D63461F2-65CE-4012-9066-FB7C934D0577}" destId="{C2B20649-DEFC-46AB-B3D7-17BCD79EFAA8}" srcOrd="2" destOrd="0" presId="urn:microsoft.com/office/officeart/2018/2/layout/IconVerticalSolidList"/>
    <dgm:cxn modelId="{38ED9D67-403D-44F9-80C9-1258143B5B9F}" type="presParOf" srcId="{D63461F2-65CE-4012-9066-FB7C934D0577}" destId="{C6E55861-FD0E-45C0-BD1F-177C5E4AC9B6}" srcOrd="3" destOrd="0" presId="urn:microsoft.com/office/officeart/2018/2/layout/IconVerticalSolidList"/>
    <dgm:cxn modelId="{12C6E1D7-77C0-4C8B-BA54-2B63F59EF3EF}" type="presParOf" srcId="{2C2F4CEF-ED72-42E3-B427-F4A321B1D0C4}" destId="{9DD4C393-E11A-4F85-A6B4-4C383A6B3C89}" srcOrd="3" destOrd="0" presId="urn:microsoft.com/office/officeart/2018/2/layout/IconVerticalSolidList"/>
    <dgm:cxn modelId="{35227793-95D1-403F-BF9F-5B3B3B1DEF58}" type="presParOf" srcId="{2C2F4CEF-ED72-42E3-B427-F4A321B1D0C4}" destId="{9F08F01B-29B8-4284-9242-6BBDD85001FA}" srcOrd="4" destOrd="0" presId="urn:microsoft.com/office/officeart/2018/2/layout/IconVerticalSolidList"/>
    <dgm:cxn modelId="{26FE6B04-EFD7-4A53-B8A7-E5C6D63774AA}" type="presParOf" srcId="{9F08F01B-29B8-4284-9242-6BBDD85001FA}" destId="{1DB44834-89E7-4282-8096-5B496B04BE6F}" srcOrd="0" destOrd="0" presId="urn:microsoft.com/office/officeart/2018/2/layout/IconVerticalSolidList"/>
    <dgm:cxn modelId="{D73A1D9B-1991-40C9-ADC2-5E2275B12785}" type="presParOf" srcId="{9F08F01B-29B8-4284-9242-6BBDD85001FA}" destId="{C96F642E-E8BE-4F4B-BE4E-2052D66B73B8}" srcOrd="1" destOrd="0" presId="urn:microsoft.com/office/officeart/2018/2/layout/IconVerticalSolidList"/>
    <dgm:cxn modelId="{0B226277-3FAB-4B98-91CE-E6BB654FE79F}" type="presParOf" srcId="{9F08F01B-29B8-4284-9242-6BBDD85001FA}" destId="{4823DFA4-EB6C-4BE4-8693-3AD4B60E5023}" srcOrd="2" destOrd="0" presId="urn:microsoft.com/office/officeart/2018/2/layout/IconVerticalSolidList"/>
    <dgm:cxn modelId="{CA4EDEBD-E016-400B-AA0F-6532BD43505D}" type="presParOf" srcId="{9F08F01B-29B8-4284-9242-6BBDD85001FA}" destId="{8685B2A2-1D30-4969-9675-A8443A53BB15}" srcOrd="3" destOrd="0" presId="urn:microsoft.com/office/officeart/2018/2/layout/IconVerticalSolidList"/>
    <dgm:cxn modelId="{3B16F302-D4C7-49F7-87E8-38F439C02FBF}" type="presParOf" srcId="{2C2F4CEF-ED72-42E3-B427-F4A321B1D0C4}" destId="{010BAE99-422C-4D7C-B181-3B1AA262AB46}" srcOrd="5" destOrd="0" presId="urn:microsoft.com/office/officeart/2018/2/layout/IconVerticalSolidList"/>
    <dgm:cxn modelId="{691C6735-20A7-4AE9-B3A2-62BA7B85AEF4}" type="presParOf" srcId="{2C2F4CEF-ED72-42E3-B427-F4A321B1D0C4}" destId="{4B473B09-01A0-44A8-9D82-E5288C8C6434}" srcOrd="6" destOrd="0" presId="urn:microsoft.com/office/officeart/2018/2/layout/IconVerticalSolidList"/>
    <dgm:cxn modelId="{3D40AE2C-250D-4B1B-A5E3-4243A70A8717}" type="presParOf" srcId="{4B473B09-01A0-44A8-9D82-E5288C8C6434}" destId="{5FA97F41-74B5-4A55-9896-F84048AD0CC7}" srcOrd="0" destOrd="0" presId="urn:microsoft.com/office/officeart/2018/2/layout/IconVerticalSolidList"/>
    <dgm:cxn modelId="{950C1544-D726-4BC3-93E0-9892FD0D61E7}" type="presParOf" srcId="{4B473B09-01A0-44A8-9D82-E5288C8C6434}" destId="{C411BEB7-8AAA-4298-A144-E19BD894633C}" srcOrd="1" destOrd="0" presId="urn:microsoft.com/office/officeart/2018/2/layout/IconVerticalSolidList"/>
    <dgm:cxn modelId="{50833D60-591B-4C74-B265-A667A49BFB3C}" type="presParOf" srcId="{4B473B09-01A0-44A8-9D82-E5288C8C6434}" destId="{12F4F1FC-44B7-4854-93FD-161C74D1144F}" srcOrd="2" destOrd="0" presId="urn:microsoft.com/office/officeart/2018/2/layout/IconVerticalSolidList"/>
    <dgm:cxn modelId="{AFECEBE1-3A1E-4D9F-A094-410B699118D8}" type="presParOf" srcId="{4B473B09-01A0-44A8-9D82-E5288C8C6434}" destId="{8B2EC037-9C16-464F-80C1-E0A58C78030E}" srcOrd="3" destOrd="0" presId="urn:microsoft.com/office/officeart/2018/2/layout/IconVerticalSolidList"/>
    <dgm:cxn modelId="{B1B021F2-46E6-46AC-B6F5-D7E54329C524}" type="presParOf" srcId="{2C2F4CEF-ED72-42E3-B427-F4A321B1D0C4}" destId="{FFADFC58-5197-4A48-A9C7-6C3591ED151A}" srcOrd="7" destOrd="0" presId="urn:microsoft.com/office/officeart/2018/2/layout/IconVerticalSolidList"/>
    <dgm:cxn modelId="{155EAEDD-7BC7-4779-B862-6DABE7D57620}" type="presParOf" srcId="{2C2F4CEF-ED72-42E3-B427-F4A321B1D0C4}" destId="{089BA09F-1A23-46B7-BC0C-F4F3DB79D755}" srcOrd="8" destOrd="0" presId="urn:microsoft.com/office/officeart/2018/2/layout/IconVerticalSolidList"/>
    <dgm:cxn modelId="{81F6003F-9B74-4780-A581-B88CB06B6018}" type="presParOf" srcId="{089BA09F-1A23-46B7-BC0C-F4F3DB79D755}" destId="{4CF625C0-622F-4406-AC49-359CE526E3A9}" srcOrd="0" destOrd="0" presId="urn:microsoft.com/office/officeart/2018/2/layout/IconVerticalSolidList"/>
    <dgm:cxn modelId="{278D11B3-712E-4846-85BA-4FE6E9EB1EDE}" type="presParOf" srcId="{089BA09F-1A23-46B7-BC0C-F4F3DB79D755}" destId="{44E190D8-CA59-4CB5-886D-9BF3B275618A}" srcOrd="1" destOrd="0" presId="urn:microsoft.com/office/officeart/2018/2/layout/IconVerticalSolidList"/>
    <dgm:cxn modelId="{BD2BE50C-1C49-465F-AAB9-3DF218878C21}" type="presParOf" srcId="{089BA09F-1A23-46B7-BC0C-F4F3DB79D755}" destId="{B726961A-F7E5-4251-971D-1C1176B8EA3A}" srcOrd="2" destOrd="0" presId="urn:microsoft.com/office/officeart/2018/2/layout/IconVerticalSolidList"/>
    <dgm:cxn modelId="{6AD593A7-4A01-40CB-AB12-920A931FAA2E}" type="presParOf" srcId="{089BA09F-1A23-46B7-BC0C-F4F3DB79D755}" destId="{B8FA2792-FA02-4D13-AFCB-9296B3C9220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189F7-E500-49F8-A22B-B0AD104DF894}">
      <dsp:nvSpPr>
        <dsp:cNvPr id="0" name=""/>
        <dsp:cNvSpPr/>
      </dsp:nvSpPr>
      <dsp:spPr>
        <a:xfrm>
          <a:off x="0" y="0"/>
          <a:ext cx="7075630" cy="747723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F3FAA-D168-4224-8E49-0AA9F286FFBC}">
      <dsp:nvSpPr>
        <dsp:cNvPr id="0" name=""/>
        <dsp:cNvSpPr/>
      </dsp:nvSpPr>
      <dsp:spPr>
        <a:xfrm>
          <a:off x="226186" y="171748"/>
          <a:ext cx="411247" cy="4112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C6E59-5BAD-41D3-9B26-91629B5EEC92}">
      <dsp:nvSpPr>
        <dsp:cNvPr id="0" name=""/>
        <dsp:cNvSpPr/>
      </dsp:nvSpPr>
      <dsp:spPr>
        <a:xfrm>
          <a:off x="863620" y="3510"/>
          <a:ext cx="6212009" cy="747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34" tIns="79134" rIns="79134" bIns="791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rial"/>
              <a:cs typeface="Arial"/>
            </a:rPr>
            <a:t>Introduction</a:t>
          </a:r>
        </a:p>
      </dsp:txBody>
      <dsp:txXfrm>
        <a:off x="863620" y="3510"/>
        <a:ext cx="6212009" cy="747723"/>
      </dsp:txXfrm>
    </dsp:sp>
    <dsp:sp modelId="{E736DE0F-BF91-470A-AA9C-0AA3B35E5D45}">
      <dsp:nvSpPr>
        <dsp:cNvPr id="0" name=""/>
        <dsp:cNvSpPr/>
      </dsp:nvSpPr>
      <dsp:spPr>
        <a:xfrm>
          <a:off x="0" y="938164"/>
          <a:ext cx="7075630" cy="747723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BCFE8-435E-45FA-911C-733F40F9F67C}">
      <dsp:nvSpPr>
        <dsp:cNvPr id="0" name=""/>
        <dsp:cNvSpPr/>
      </dsp:nvSpPr>
      <dsp:spPr>
        <a:xfrm>
          <a:off x="226186" y="1106402"/>
          <a:ext cx="411247" cy="4112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55861-FD0E-45C0-BD1F-177C5E4AC9B6}">
      <dsp:nvSpPr>
        <dsp:cNvPr id="0" name=""/>
        <dsp:cNvSpPr/>
      </dsp:nvSpPr>
      <dsp:spPr>
        <a:xfrm>
          <a:off x="863620" y="938164"/>
          <a:ext cx="6212009" cy="747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34" tIns="79134" rIns="79134" bIns="791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rial"/>
              <a:cs typeface="Arial"/>
            </a:rPr>
            <a:t>Setting The Table – Getting Started</a:t>
          </a:r>
        </a:p>
      </dsp:txBody>
      <dsp:txXfrm>
        <a:off x="863620" y="938164"/>
        <a:ext cx="6212009" cy="747723"/>
      </dsp:txXfrm>
    </dsp:sp>
    <dsp:sp modelId="{1DB44834-89E7-4282-8096-5B496B04BE6F}">
      <dsp:nvSpPr>
        <dsp:cNvPr id="0" name=""/>
        <dsp:cNvSpPr/>
      </dsp:nvSpPr>
      <dsp:spPr>
        <a:xfrm>
          <a:off x="0" y="1872819"/>
          <a:ext cx="7075630" cy="747723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F642E-E8BE-4F4B-BE4E-2052D66B73B8}">
      <dsp:nvSpPr>
        <dsp:cNvPr id="0" name=""/>
        <dsp:cNvSpPr/>
      </dsp:nvSpPr>
      <dsp:spPr>
        <a:xfrm>
          <a:off x="226186" y="2041057"/>
          <a:ext cx="411247" cy="4112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5B2A2-1D30-4969-9675-A8443A53BB15}">
      <dsp:nvSpPr>
        <dsp:cNvPr id="0" name=""/>
        <dsp:cNvSpPr/>
      </dsp:nvSpPr>
      <dsp:spPr>
        <a:xfrm>
          <a:off x="863620" y="1872819"/>
          <a:ext cx="6212009" cy="747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34" tIns="79134" rIns="79134" bIns="79134" numCol="1" spcCol="1270" anchor="ctr" anchorCtr="0">
          <a:noAutofit/>
        </a:bodyPr>
        <a:lstStyle/>
        <a:p>
          <a:pPr marL="0" lvl="0" indent="0" algn="l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rial"/>
              <a:cs typeface="Arial"/>
            </a:rPr>
            <a:t>What To Do Now and After July</a:t>
          </a:r>
          <a:endParaRPr lang="en-US" sz="1900" kern="1200"/>
        </a:p>
      </dsp:txBody>
      <dsp:txXfrm>
        <a:off x="863620" y="1872819"/>
        <a:ext cx="6212009" cy="747723"/>
      </dsp:txXfrm>
    </dsp:sp>
    <dsp:sp modelId="{5FA97F41-74B5-4A55-9896-F84048AD0CC7}">
      <dsp:nvSpPr>
        <dsp:cNvPr id="0" name=""/>
        <dsp:cNvSpPr/>
      </dsp:nvSpPr>
      <dsp:spPr>
        <a:xfrm>
          <a:off x="0" y="2807473"/>
          <a:ext cx="7075630" cy="747723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1BEB7-8AAA-4298-A144-E19BD894633C}">
      <dsp:nvSpPr>
        <dsp:cNvPr id="0" name=""/>
        <dsp:cNvSpPr/>
      </dsp:nvSpPr>
      <dsp:spPr>
        <a:xfrm>
          <a:off x="226186" y="2975711"/>
          <a:ext cx="411247" cy="4112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EC037-9C16-464F-80C1-E0A58C78030E}">
      <dsp:nvSpPr>
        <dsp:cNvPr id="0" name=""/>
        <dsp:cNvSpPr/>
      </dsp:nvSpPr>
      <dsp:spPr>
        <a:xfrm>
          <a:off x="863620" y="2807473"/>
          <a:ext cx="6212009" cy="747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34" tIns="79134" rIns="79134" bIns="79134" numCol="1" spcCol="1270" anchor="ctr" anchorCtr="0">
          <a:noAutofit/>
        </a:bodyPr>
        <a:lstStyle/>
        <a:p>
          <a:pPr marL="0" lvl="0" indent="0" algn="l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rial"/>
              <a:cs typeface="Arial"/>
            </a:rPr>
            <a:t>What To Do With The Data</a:t>
          </a:r>
        </a:p>
      </dsp:txBody>
      <dsp:txXfrm>
        <a:off x="863620" y="2807473"/>
        <a:ext cx="6212009" cy="747723"/>
      </dsp:txXfrm>
    </dsp:sp>
    <dsp:sp modelId="{4CF625C0-622F-4406-AC49-359CE526E3A9}">
      <dsp:nvSpPr>
        <dsp:cNvPr id="0" name=""/>
        <dsp:cNvSpPr/>
      </dsp:nvSpPr>
      <dsp:spPr>
        <a:xfrm>
          <a:off x="0" y="3742128"/>
          <a:ext cx="7075630" cy="747723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190D8-CA59-4CB5-886D-9BF3B275618A}">
      <dsp:nvSpPr>
        <dsp:cNvPr id="0" name=""/>
        <dsp:cNvSpPr/>
      </dsp:nvSpPr>
      <dsp:spPr>
        <a:xfrm>
          <a:off x="226186" y="3910365"/>
          <a:ext cx="411247" cy="4112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A2792-FA02-4D13-AFCB-9296B3C92202}">
      <dsp:nvSpPr>
        <dsp:cNvPr id="0" name=""/>
        <dsp:cNvSpPr/>
      </dsp:nvSpPr>
      <dsp:spPr>
        <a:xfrm>
          <a:off x="863620" y="3742128"/>
          <a:ext cx="6212009" cy="747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34" tIns="79134" rIns="79134" bIns="79134" numCol="1" spcCol="1270" anchor="ctr" anchorCtr="0">
          <a:noAutofit/>
        </a:bodyPr>
        <a:lstStyle/>
        <a:p>
          <a:pPr marL="0" lvl="0" indent="0" algn="l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rial"/>
              <a:cs typeface="Arial"/>
            </a:rPr>
            <a:t>Q&amp;A</a:t>
          </a:r>
          <a:endParaRPr lang="en-US" sz="1900" kern="1200"/>
        </a:p>
      </dsp:txBody>
      <dsp:txXfrm>
        <a:off x="863620" y="3742128"/>
        <a:ext cx="6212009" cy="747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1DECF-6A9F-4843-BB14-9836B6133D08}" type="datetimeFigureOut">
              <a:rPr lang="en-CA" smtClean="0"/>
              <a:t>2025-04-14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F1081-E2BB-45A9-836D-0A95973A5B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74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F1081-E2BB-45A9-836D-0A95973A5B26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6663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F1081-E2BB-45A9-836D-0A95973A5B26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8187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E9E4D-3DCA-10F3-C038-ED02841D8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F7FC5-6CDD-E7F3-121E-835EF5EF2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7C5938-3DF0-FEC1-FC5F-9B7258150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C2BBE-AD64-6DE6-C3C2-F178D9CC1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F1081-E2BB-45A9-836D-0A95973A5B26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892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F1081-E2BB-45A9-836D-0A95973A5B26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12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696F3-FD1C-65F4-6AAD-A8F8CEA57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55F2A1-B8C8-40DC-D60A-19CC4411F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888B6-2682-D88B-BE44-34D57FB7E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A3ACB-D1BD-3185-0819-9980206EB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F1081-E2BB-45A9-836D-0A95973A5B26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744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8A5AF-EC35-9291-EB9E-8B5B3E0AA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29A7C9-504F-E45C-7124-3C0748794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1F685B-5654-C482-492B-00C103574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8AE1B-0B60-8AA8-2844-AC18F2B9F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F1081-E2BB-45A9-836D-0A95973A5B26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964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A9F1C-9092-BD00-798B-C3691E3A2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7B2383-08D8-122E-2B1A-18AD2DBFC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EC7AE0-BC10-7C8E-69C0-27F293260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14E17-3FBA-4C52-C34F-DFC330014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F1081-E2BB-45A9-836D-0A95973A5B26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0441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rgbClr val="D9724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2"/>
            <a:ext cx="62976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2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929" y="868218"/>
            <a:ext cx="4567228" cy="18779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868218"/>
            <a:ext cx="5789913" cy="46551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/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732" y="766618"/>
            <a:ext cx="10218489" cy="10344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6071" y="1878032"/>
            <a:ext cx="4375150" cy="3533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64CDD-E7E1-34AD-A1A9-234011DDA5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32" y="1869524"/>
            <a:ext cx="5710434" cy="35337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30" y="3659785"/>
            <a:ext cx="9091160" cy="5783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229" y="1154946"/>
            <a:ext cx="9091161" cy="2504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black and red rectangle&#10;&#10;Description automatically generated">
            <a:extLst>
              <a:ext uri="{FF2B5EF4-FFF2-40B4-BE49-F238E27FC236}">
                <a16:creationId xmlns:a16="http://schemas.microsoft.com/office/drawing/2014/main" id="{7303C93A-509F-692E-BEE4-AA3C9E0B1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C158EC-22FA-66D6-CEE0-A40609D63FB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 descr="A logo for an asset management company&#10;&#10;AI-generated content may be incorrect.">
            <a:extLst>
              <a:ext uri="{FF2B5EF4-FFF2-40B4-BE49-F238E27FC236}">
                <a16:creationId xmlns:a16="http://schemas.microsoft.com/office/drawing/2014/main" id="{0C921D7C-B745-0AE5-FBF0-8A3EE5B85E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02" y="5967268"/>
            <a:ext cx="2302297" cy="877219"/>
          </a:xfrm>
          <a:prstGeom prst="rect">
            <a:avLst/>
          </a:prstGeom>
        </p:spPr>
      </p:pic>
      <p:pic>
        <p:nvPicPr>
          <p:cNvPr id="6" name="Picture 6" descr="10 Benefits Of Formative Assessments | Edsembli">
            <a:extLst>
              <a:ext uri="{FF2B5EF4-FFF2-40B4-BE49-F238E27FC236}">
                <a16:creationId xmlns:a16="http://schemas.microsoft.com/office/drawing/2014/main" id="{0FF90306-BA19-45DB-8FD5-E866B2F39F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286" y="6112549"/>
            <a:ext cx="2040420" cy="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NOE Supplier">
            <a:extLst>
              <a:ext uri="{FF2B5EF4-FFF2-40B4-BE49-F238E27FC236}">
                <a16:creationId xmlns:a16="http://schemas.microsoft.com/office/drawing/2014/main" id="{5BCF2CB6-0398-D608-17DB-D3A454820F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12967"/>
          <a:stretch/>
        </p:blipFill>
        <p:spPr bwMode="auto">
          <a:xfrm>
            <a:off x="69669" y="6062674"/>
            <a:ext cx="1921168" cy="61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8D4AF-7E0B-C376-E492-384D58F8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94EB0-CB76-0D18-ADFF-272A167AC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219CA-CB95-C733-821E-52AF8D399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8B5B-EFB4-43AF-99D8-5301C3C84D30}" type="datetimeFigureOut">
              <a:rPr lang="en-CA" smtClean="0"/>
              <a:t>2025-04-14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40746-9C6A-28C5-9F68-AF0F1AE8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0FE94-2217-774A-549B-E039F8DC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EAE4-BC47-46E5-ACA8-D95737EFA7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970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D4C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D202E"/>
              </a:buClr>
              <a:defRPr>
                <a:solidFill>
                  <a:srgbClr val="3C2118"/>
                </a:solidFill>
              </a:defRPr>
            </a:lvl1pPr>
            <a:lvl2pPr>
              <a:buClr>
                <a:srgbClr val="CD202E"/>
              </a:buClr>
              <a:defRPr>
                <a:solidFill>
                  <a:srgbClr val="3C2118"/>
                </a:solidFill>
              </a:defRPr>
            </a:lvl2pPr>
            <a:lvl3pPr>
              <a:buClr>
                <a:srgbClr val="CD202E"/>
              </a:buClr>
              <a:defRPr>
                <a:solidFill>
                  <a:srgbClr val="3C2118"/>
                </a:solidFill>
              </a:defRPr>
            </a:lvl3pPr>
            <a:lvl4pPr>
              <a:buClr>
                <a:srgbClr val="CD202E"/>
              </a:buClr>
              <a:defRPr>
                <a:solidFill>
                  <a:srgbClr val="3C2118"/>
                </a:solidFill>
              </a:defRPr>
            </a:lvl4pPr>
            <a:lvl5pPr>
              <a:buClr>
                <a:srgbClr val="CD202E"/>
              </a:buClr>
              <a:defRPr>
                <a:solidFill>
                  <a:srgbClr val="3C211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red rectangle&#10;&#10;Description automatically generated">
            <a:extLst>
              <a:ext uri="{FF2B5EF4-FFF2-40B4-BE49-F238E27FC236}">
                <a16:creationId xmlns:a16="http://schemas.microsoft.com/office/drawing/2014/main" id="{F929F1C1-8D6F-92C5-22BF-059C9895F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9918A8-7BC7-6CFA-D5CB-B362289D15C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 descr="A logo for an asset management company&#10;&#10;AI-generated content may be incorrect.">
            <a:extLst>
              <a:ext uri="{FF2B5EF4-FFF2-40B4-BE49-F238E27FC236}">
                <a16:creationId xmlns:a16="http://schemas.microsoft.com/office/drawing/2014/main" id="{1C22BA90-9154-FFE8-9C02-174FDF5CAA2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02" y="5953760"/>
            <a:ext cx="2302297" cy="877219"/>
          </a:xfrm>
          <a:prstGeom prst="rect">
            <a:avLst/>
          </a:prstGeom>
        </p:spPr>
      </p:pic>
      <p:pic>
        <p:nvPicPr>
          <p:cNvPr id="2" name="Picture 6" descr="10 Benefits Of Formative Assessments | Edsembli">
            <a:extLst>
              <a:ext uri="{FF2B5EF4-FFF2-40B4-BE49-F238E27FC236}">
                <a16:creationId xmlns:a16="http://schemas.microsoft.com/office/drawing/2014/main" id="{0614F20E-107A-7896-4A65-CE2E8AE255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286" y="6112549"/>
            <a:ext cx="2040420" cy="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NOE Supplier">
            <a:extLst>
              <a:ext uri="{FF2B5EF4-FFF2-40B4-BE49-F238E27FC236}">
                <a16:creationId xmlns:a16="http://schemas.microsoft.com/office/drawing/2014/main" id="{E7868319-2085-403A-B974-971BD875562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12967"/>
          <a:stretch/>
        </p:blipFill>
        <p:spPr bwMode="auto">
          <a:xfrm>
            <a:off x="69669" y="6062674"/>
            <a:ext cx="1921168" cy="61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5" r:id="rId2"/>
    <p:sldLayoutId id="2147483651" r:id="rId3"/>
    <p:sldLayoutId id="2147483649" r:id="rId4"/>
    <p:sldLayoutId id="2147483670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CB2027"/>
        </a:buClr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4" orient="horz" pos="1152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19">
          <p15:clr>
            <a:srgbClr val="547EBF"/>
          </p15:clr>
        </p15:guide>
        <p15:guide id="20" pos="7680">
          <p15:clr>
            <a:srgbClr val="547EBF"/>
          </p15:clr>
        </p15:guide>
        <p15:guide id="21" pos="528">
          <p15:clr>
            <a:srgbClr val="547EBF"/>
          </p15:clr>
        </p15:guide>
        <p15:guide id="22" pos="6912">
          <p15:clr>
            <a:srgbClr val="547EBF"/>
          </p15:clr>
        </p15:guide>
        <p15:guide id="23" orient="horz" pos="240">
          <p15:clr>
            <a:srgbClr val="547EBF"/>
          </p15:clr>
        </p15:guide>
        <p15:guide id="25" orient="horz" pos="552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red rectangle&#10;&#10;Description automatically generated">
            <a:extLst>
              <a:ext uri="{FF2B5EF4-FFF2-40B4-BE49-F238E27FC236}">
                <a16:creationId xmlns:a16="http://schemas.microsoft.com/office/drawing/2014/main" id="{F929F1C1-8D6F-92C5-22BF-059C9895F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9918A8-7BC7-6CFA-D5CB-B362289D15C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logo for an asset management company&#10;&#10;AI-generated content may be incorrect.">
            <a:extLst>
              <a:ext uri="{FF2B5EF4-FFF2-40B4-BE49-F238E27FC236}">
                <a16:creationId xmlns:a16="http://schemas.microsoft.com/office/drawing/2014/main" id="{6951B849-BA9E-0C5B-F38F-0A7044A741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02" y="5953760"/>
            <a:ext cx="2302297" cy="877219"/>
          </a:xfrm>
          <a:prstGeom prst="rect">
            <a:avLst/>
          </a:prstGeom>
        </p:spPr>
      </p:pic>
      <p:pic>
        <p:nvPicPr>
          <p:cNvPr id="2" name="Picture 6" descr="10 Benefits Of Formative Assessments | Edsembli">
            <a:extLst>
              <a:ext uri="{FF2B5EF4-FFF2-40B4-BE49-F238E27FC236}">
                <a16:creationId xmlns:a16="http://schemas.microsoft.com/office/drawing/2014/main" id="{4BEB05F7-5C12-0AF3-9107-5EB5DCF778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286" y="6112549"/>
            <a:ext cx="2040420" cy="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ANOE Supplier">
            <a:extLst>
              <a:ext uri="{FF2B5EF4-FFF2-40B4-BE49-F238E27FC236}">
                <a16:creationId xmlns:a16="http://schemas.microsoft.com/office/drawing/2014/main" id="{DFF6E597-734B-53B6-298B-256621B6F63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12967"/>
          <a:stretch/>
        </p:blipFill>
        <p:spPr bwMode="auto">
          <a:xfrm>
            <a:off x="69669" y="6062674"/>
            <a:ext cx="1921168" cy="61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77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CB2027"/>
        </a:buClr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4" orient="horz" pos="1152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19">
          <p15:clr>
            <a:srgbClr val="547EBF"/>
          </p15:clr>
        </p15:guide>
        <p15:guide id="20" pos="7680">
          <p15:clr>
            <a:srgbClr val="547EBF"/>
          </p15:clr>
        </p15:guide>
        <p15:guide id="21" pos="528">
          <p15:clr>
            <a:srgbClr val="547EBF"/>
          </p15:clr>
        </p15:guide>
        <p15:guide id="22" pos="6912">
          <p15:clr>
            <a:srgbClr val="547EBF"/>
          </p15:clr>
        </p15:guide>
        <p15:guide id="23" orient="horz" pos="240">
          <p15:clr>
            <a:srgbClr val="547EBF"/>
          </p15:clr>
        </p15:guide>
        <p15:guide id="25" orient="horz" pos="552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9193686/admin/dashboard/" TargetMode="External"/><Relationship Id="rId2" Type="http://schemas.openxmlformats.org/officeDocument/2006/relationships/hyperlink" Target="https://rothiams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red rectangle&#10;&#10;Description automatically generated with low confidence">
            <a:extLst>
              <a:ext uri="{FF2B5EF4-FFF2-40B4-BE49-F238E27FC236}">
                <a16:creationId xmlns:a16="http://schemas.microsoft.com/office/drawing/2014/main" id="{E24CA819-66BA-9465-B166-8CC1EFE13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2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7E883E-B511-8BE2-FA02-51BE60667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3550" y="1014955"/>
            <a:ext cx="4326594" cy="4521981"/>
          </a:xfrm>
        </p:spPr>
        <p:txBody>
          <a:bodyPr>
            <a:noAutofit/>
          </a:bodyPr>
          <a:lstStyle/>
          <a:p>
            <a:pPr algn="l"/>
            <a:r>
              <a:rPr lang="en-US" sz="3800" b="1" cap="small">
                <a:solidFill>
                  <a:srgbClr val="0D4C82"/>
                </a:solidFill>
                <a:latin typeface="Arial Black" panose="020B0A04020102020204" pitchFamily="34" charset="0"/>
                <a:cs typeface="Arial"/>
              </a:rPr>
              <a:t>I Don’t Have Facility Condition Data to Meet the July 1 Deadline for my Asset Management Plan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E58BBB-1CB2-6713-FA72-8507D05880F6}"/>
              </a:ext>
            </a:extLst>
          </p:cNvPr>
          <p:cNvSpPr/>
          <p:nvPr/>
        </p:nvSpPr>
        <p:spPr>
          <a:xfrm>
            <a:off x="0" y="5766318"/>
            <a:ext cx="12192000" cy="25267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621BF-3BA3-FEA2-57E8-CCE088B33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/>
          <a:stretch/>
        </p:blipFill>
        <p:spPr>
          <a:xfrm>
            <a:off x="-1" y="839012"/>
            <a:ext cx="7222067" cy="45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B0881-565B-CA86-B9C8-A2613E491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7E396-C3FA-3691-32CF-535E3C19E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860" y="677718"/>
            <a:ext cx="5789913" cy="4655127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Questions to Ask Yourself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Beyond supporting our AMP, what else are we trying to achieve?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What types of Levels of Service do we want to develop for our AMP?</a:t>
            </a:r>
          </a:p>
          <a:p>
            <a:pPr lvl="1">
              <a:buChar char="Ø"/>
            </a:pPr>
            <a:r>
              <a:rPr lang="en-CA" sz="2000">
                <a:latin typeface="Arial"/>
                <a:cs typeface="Arial"/>
              </a:rPr>
              <a:t>What other data do we have? </a:t>
            </a:r>
          </a:p>
          <a:p>
            <a:pPr lvl="1">
              <a:buChar char="Ø"/>
            </a:pPr>
            <a:r>
              <a:rPr lang="en-CA" sz="2000">
                <a:latin typeface="Arial"/>
                <a:cs typeface="Arial"/>
              </a:rPr>
              <a:t>What other data do we want to collect?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Where is the data going to go?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Who is going to be responsible for the data going forward?</a:t>
            </a:r>
          </a:p>
          <a:p>
            <a:pPr marL="0" indent="0">
              <a:buNone/>
            </a:pPr>
            <a:endParaRPr lang="en-CA" sz="220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23257-3520-CEFD-8EE5-CC7E58745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2978" y="1351722"/>
            <a:ext cx="5353878" cy="30115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719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737588-9BD4-9622-1241-E94F7AFDE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3149" y="2282706"/>
            <a:ext cx="9091161" cy="2504839"/>
          </a:xfrm>
        </p:spPr>
        <p:txBody>
          <a:bodyPr/>
          <a:lstStyle/>
          <a:p>
            <a:r>
              <a:rPr lang="en-CA" sz="3600">
                <a:solidFill>
                  <a:srgbClr val="013F7A"/>
                </a:solidFill>
              </a:rPr>
              <a:t>What to do Now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98FC1-3B49-8267-6627-44AF317A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" b="1327"/>
          <a:stretch/>
        </p:blipFill>
        <p:spPr bwMode="auto">
          <a:xfrm>
            <a:off x="73572" y="420414"/>
            <a:ext cx="5297766" cy="5157118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67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08BBE-4122-4943-6E6A-A581A1C07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35F35-72D4-AED7-0C82-E3F29D006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860" y="677718"/>
            <a:ext cx="6424704" cy="4655127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First Things First – Procurement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Do you have any standing offer agreements?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Fast-tracked RFP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Sole-Sourced Agreement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200">
                <a:latin typeface="Arial"/>
                <a:cs typeface="Arial"/>
              </a:rPr>
              <a:t>Cooperative Procurement Contracts</a:t>
            </a:r>
          </a:p>
          <a:p>
            <a:pPr>
              <a:buChar char="Ø"/>
            </a:pPr>
            <a:endParaRPr lang="en-CA" sz="2200">
              <a:latin typeface="Arial"/>
              <a:cs typeface="Arial"/>
            </a:endParaRPr>
          </a:p>
          <a:p>
            <a:pPr marL="0" indent="0">
              <a:buNone/>
            </a:pPr>
            <a:endParaRPr lang="en-CA" sz="220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D7810-1F5D-2B23-DC91-9C7BD3400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3603" y="1394005"/>
            <a:ext cx="5381992" cy="35954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1225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1B801-AB16-BEBB-5513-0CA8CB4CA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7CA89-6FD5-F52A-5BE0-B9B7AE73A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860" y="677718"/>
            <a:ext cx="6424704" cy="4655127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How Much Time Do You Have?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Work with your team that is doing the AMP to figure out when they need the FCA data</a:t>
            </a:r>
          </a:p>
          <a:p>
            <a:pPr lvl="1">
              <a:buChar char="Ø"/>
            </a:pPr>
            <a:r>
              <a:rPr lang="en-CA" sz="2000">
                <a:latin typeface="Arial"/>
                <a:cs typeface="Arial"/>
              </a:rPr>
              <a:t>Need time to integrate it into the AMP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May be too late already, but that doesn’t mean you shouldn’t proceed</a:t>
            </a:r>
          </a:p>
          <a:p>
            <a:pPr lvl="1">
              <a:buChar char="Ø"/>
            </a:pPr>
            <a:r>
              <a:rPr lang="en-CA" sz="2000">
                <a:latin typeface="Arial"/>
                <a:cs typeface="Arial"/>
              </a:rPr>
              <a:t>Demonstrating that you are doing something is better than doing nothing</a:t>
            </a:r>
          </a:p>
          <a:p>
            <a:pPr marL="0" indent="0">
              <a:buNone/>
            </a:pPr>
            <a:endParaRPr lang="en-CA" sz="2200">
              <a:latin typeface="Arial"/>
              <a:cs typeface="Arial"/>
            </a:endParaRPr>
          </a:p>
        </p:txBody>
      </p:sp>
      <p:pic>
        <p:nvPicPr>
          <p:cNvPr id="2056" name="Picture 8" descr="Masterclass Large 30 Minute White Sand Traditional Hour Glass Egg Timer &amp;  Stand">
            <a:extLst>
              <a:ext uri="{FF2B5EF4-FFF2-40B4-BE49-F238E27FC236}">
                <a16:creationId xmlns:a16="http://schemas.microsoft.com/office/drawing/2014/main" id="{567FD2A8-3D28-215F-98C1-76F0161D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86" y="541015"/>
            <a:ext cx="2005639" cy="492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24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D31FB-E52B-B9EE-345E-68096769E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A11B6-8207-CB63-969D-A37DA4510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860" y="677718"/>
            <a:ext cx="6424704" cy="4655127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Let’s Be Realistic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Unless your portfolio is very small,</a:t>
            </a:r>
            <a:br>
              <a:rPr lang="en-CA" sz="2200">
                <a:latin typeface="Arial"/>
                <a:cs typeface="Arial"/>
              </a:rPr>
            </a:br>
            <a:r>
              <a:rPr lang="en-CA" sz="2200">
                <a:latin typeface="Arial"/>
                <a:cs typeface="Arial"/>
              </a:rPr>
              <a:t>you likely won’t be able to get a </a:t>
            </a:r>
            <a:br>
              <a:rPr lang="en-CA" sz="2200">
                <a:latin typeface="Arial"/>
                <a:cs typeface="Arial"/>
              </a:rPr>
            </a:br>
            <a:r>
              <a:rPr lang="en-CA" sz="2200">
                <a:latin typeface="Arial"/>
                <a:cs typeface="Arial"/>
              </a:rPr>
              <a:t>detailed FCA done in time to </a:t>
            </a:r>
            <a:br>
              <a:rPr lang="en-CA" sz="2200">
                <a:latin typeface="Arial"/>
                <a:cs typeface="Arial"/>
              </a:rPr>
            </a:br>
            <a:r>
              <a:rPr lang="en-CA" sz="2200">
                <a:latin typeface="Arial"/>
                <a:cs typeface="Arial"/>
              </a:rPr>
              <a:t>integrate with your AMP</a:t>
            </a:r>
          </a:p>
          <a:p>
            <a:pPr marL="0" indent="0">
              <a:buNone/>
            </a:pPr>
            <a:endParaRPr lang="en-CA" sz="2200">
              <a:latin typeface="Arial"/>
              <a:cs typeface="Arial"/>
            </a:endParaRPr>
          </a:p>
        </p:txBody>
      </p:sp>
      <p:pic>
        <p:nvPicPr>
          <p:cNvPr id="3074" name="Picture 2" descr="Holiday Stress: 50 Relief Tips From Therapists">
            <a:extLst>
              <a:ext uri="{FF2B5EF4-FFF2-40B4-BE49-F238E27FC236}">
                <a16:creationId xmlns:a16="http://schemas.microsoft.com/office/drawing/2014/main" id="{6857C43A-F124-EEA4-3146-F52D52199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972659"/>
            <a:ext cx="6707823" cy="43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04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hat's Holding Us Back Now? 'It's the Data, Stupid'">
            <a:extLst>
              <a:ext uri="{FF2B5EF4-FFF2-40B4-BE49-F238E27FC236}">
                <a16:creationId xmlns:a16="http://schemas.microsoft.com/office/drawing/2014/main" id="{ADEC22BF-9875-ADD6-206B-B2CFC763E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34" y="2031385"/>
            <a:ext cx="3859388" cy="237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9EAB19-E1BE-CFD6-21EB-0E583B6D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59" y="621689"/>
            <a:ext cx="8948728" cy="522065"/>
          </a:xfrm>
        </p:spPr>
        <p:txBody>
          <a:bodyPr lIns="0" tIns="0" rIns="0" bIns="0" anchor="t">
            <a:noAutofit/>
          </a:bodyPr>
          <a:lstStyle/>
          <a:p>
            <a:r>
              <a:rPr lang="en-CA">
                <a:solidFill>
                  <a:srgbClr val="013F7A"/>
                </a:solidFill>
              </a:rPr>
              <a:t>What are my options?</a:t>
            </a:r>
          </a:p>
        </p:txBody>
      </p:sp>
      <p:sp>
        <p:nvSpPr>
          <p:cNvPr id="383" name="Rectangle: Rounded Corners 382">
            <a:extLst>
              <a:ext uri="{FF2B5EF4-FFF2-40B4-BE49-F238E27FC236}">
                <a16:creationId xmlns:a16="http://schemas.microsoft.com/office/drawing/2014/main" id="{26E31737-3CE8-B854-45E7-F6F1816D03F0}"/>
              </a:ext>
            </a:extLst>
          </p:cNvPr>
          <p:cNvSpPr/>
          <p:nvPr/>
        </p:nvSpPr>
        <p:spPr>
          <a:xfrm>
            <a:off x="6269691" y="1958370"/>
            <a:ext cx="4863352" cy="776521"/>
          </a:xfrm>
          <a:prstGeom prst="roundRect">
            <a:avLst/>
          </a:prstGeom>
          <a:solidFill>
            <a:srgbClr val="FFC000"/>
          </a:solidFill>
          <a:ln>
            <a:solidFill>
              <a:srgbClr val="013F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aseline="0">
                <a:latin typeface="Arial Black"/>
                <a:cs typeface="Arial"/>
              </a:rPr>
              <a:t>Modeled/Lifecycle Data</a:t>
            </a:r>
            <a:endParaRPr lang="en-US" sz="2400">
              <a:latin typeface="Arial Black"/>
              <a:cs typeface="Arial"/>
            </a:endParaRPr>
          </a:p>
        </p:txBody>
      </p:sp>
      <p:sp>
        <p:nvSpPr>
          <p:cNvPr id="384" name="Rectangle: Rounded Corners 383">
            <a:extLst>
              <a:ext uri="{FF2B5EF4-FFF2-40B4-BE49-F238E27FC236}">
                <a16:creationId xmlns:a16="http://schemas.microsoft.com/office/drawing/2014/main" id="{9A0FC54B-DF8E-E9E3-6DFE-F98627AC97FA}"/>
              </a:ext>
            </a:extLst>
          </p:cNvPr>
          <p:cNvSpPr/>
          <p:nvPr/>
        </p:nvSpPr>
        <p:spPr>
          <a:xfrm>
            <a:off x="6269691" y="2907188"/>
            <a:ext cx="4863352" cy="790014"/>
          </a:xfrm>
          <a:prstGeom prst="roundRect">
            <a:avLst/>
          </a:prstGeom>
          <a:solidFill>
            <a:srgbClr val="FFC000"/>
          </a:solidFill>
          <a:ln>
            <a:solidFill>
              <a:srgbClr val="013F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A" sz="2400" baseline="0">
                <a:solidFill>
                  <a:schemeClr val="bg1"/>
                </a:solidFill>
                <a:latin typeface="Arial Black"/>
                <a:ea typeface="Arial"/>
                <a:cs typeface="Arial"/>
              </a:rPr>
              <a:t>Time-Limited Forecast</a:t>
            </a:r>
            <a:endParaRPr lang="en-US" sz="2400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  <a:p>
            <a:pPr algn="ctr"/>
            <a:r>
              <a:rPr lang="en-CA" sz="2400">
                <a:solidFill>
                  <a:schemeClr val="bg1"/>
                </a:solidFill>
                <a:latin typeface="Arial Black"/>
                <a:ea typeface="Arial"/>
                <a:cs typeface="Arial"/>
              </a:rPr>
              <a:t> </a:t>
            </a:r>
            <a:r>
              <a:rPr lang="en-CA" sz="2400" baseline="0">
                <a:solidFill>
                  <a:schemeClr val="bg1"/>
                </a:solidFill>
                <a:latin typeface="Arial Black"/>
                <a:ea typeface="Arial"/>
                <a:cs typeface="Arial"/>
              </a:rPr>
              <a:t>of Needs</a:t>
            </a:r>
            <a:r>
              <a:rPr lang="en-US" sz="2400">
                <a:solidFill>
                  <a:schemeClr val="bg1"/>
                </a:solidFill>
                <a:latin typeface="Arial Black"/>
                <a:ea typeface="Arial"/>
                <a:cs typeface="Arial"/>
              </a:rPr>
              <a:t>​</a:t>
            </a:r>
            <a:endParaRPr lang="en-US" sz="2400">
              <a:solidFill>
                <a:schemeClr val="bg1"/>
              </a:solidFill>
              <a:latin typeface="Arial Black"/>
              <a:cs typeface="Arial"/>
            </a:endParaRPr>
          </a:p>
        </p:txBody>
      </p:sp>
      <p:sp>
        <p:nvSpPr>
          <p:cNvPr id="385" name="Rectangle: Rounded Corners 384">
            <a:extLst>
              <a:ext uri="{FF2B5EF4-FFF2-40B4-BE49-F238E27FC236}">
                <a16:creationId xmlns:a16="http://schemas.microsoft.com/office/drawing/2014/main" id="{E8710833-57C2-64C2-978B-2A0A9E61FC6C}"/>
              </a:ext>
            </a:extLst>
          </p:cNvPr>
          <p:cNvSpPr/>
          <p:nvPr/>
        </p:nvSpPr>
        <p:spPr>
          <a:xfrm>
            <a:off x="6269691" y="3869499"/>
            <a:ext cx="4863352" cy="790014"/>
          </a:xfrm>
          <a:prstGeom prst="roundRect">
            <a:avLst/>
          </a:prstGeom>
          <a:solidFill>
            <a:srgbClr val="FFC000"/>
          </a:solidFill>
          <a:ln>
            <a:solidFill>
              <a:srgbClr val="013F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A" sz="2400" baseline="0">
                <a:solidFill>
                  <a:schemeClr val="bg1"/>
                </a:solidFill>
                <a:latin typeface="Arial Black"/>
                <a:ea typeface="Arial"/>
                <a:cs typeface="Arial"/>
              </a:rPr>
              <a:t>Element-Level Inventory</a:t>
            </a:r>
            <a:r>
              <a:rPr lang="en-US" sz="2400">
                <a:solidFill>
                  <a:schemeClr val="bg1"/>
                </a:solidFill>
                <a:latin typeface="Arial Black"/>
                <a:ea typeface="Arial"/>
                <a:cs typeface="Arial"/>
              </a:rPr>
              <a:t>​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386" name="Rectangle: Rounded Corners 385">
            <a:extLst>
              <a:ext uri="{FF2B5EF4-FFF2-40B4-BE49-F238E27FC236}">
                <a16:creationId xmlns:a16="http://schemas.microsoft.com/office/drawing/2014/main" id="{6216D598-D612-597B-5566-CA1F32659242}"/>
              </a:ext>
            </a:extLst>
          </p:cNvPr>
          <p:cNvSpPr/>
          <p:nvPr/>
        </p:nvSpPr>
        <p:spPr>
          <a:xfrm>
            <a:off x="756817" y="2314683"/>
            <a:ext cx="3922058" cy="1949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+mj-lt"/>
              </a:rPr>
              <a:t>Three Main Types</a:t>
            </a:r>
          </a:p>
          <a:p>
            <a:pPr algn="ctr"/>
            <a:r>
              <a:rPr lang="en-US" sz="3200" b="1">
                <a:latin typeface="+mj-lt"/>
              </a:rPr>
              <a:t> of Data</a:t>
            </a:r>
          </a:p>
        </p:txBody>
      </p:sp>
      <p:sp>
        <p:nvSpPr>
          <p:cNvPr id="388" name="Arrow: Right 387">
            <a:extLst>
              <a:ext uri="{FF2B5EF4-FFF2-40B4-BE49-F238E27FC236}">
                <a16:creationId xmlns:a16="http://schemas.microsoft.com/office/drawing/2014/main" id="{97748E66-450C-E13D-5254-32324A70492B}"/>
              </a:ext>
            </a:extLst>
          </p:cNvPr>
          <p:cNvSpPr/>
          <p:nvPr/>
        </p:nvSpPr>
        <p:spPr>
          <a:xfrm rot="-600000">
            <a:off x="4776506" y="2384051"/>
            <a:ext cx="1187823" cy="369794"/>
          </a:xfrm>
          <a:prstGeom prst="rightArrow">
            <a:avLst/>
          </a:prstGeom>
          <a:solidFill>
            <a:srgbClr val="013F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Arrow: Right 388">
            <a:extLst>
              <a:ext uri="{FF2B5EF4-FFF2-40B4-BE49-F238E27FC236}">
                <a16:creationId xmlns:a16="http://schemas.microsoft.com/office/drawing/2014/main" id="{F58B32C5-B6C8-D0E3-70DB-99917D727A86}"/>
              </a:ext>
            </a:extLst>
          </p:cNvPr>
          <p:cNvSpPr/>
          <p:nvPr/>
        </p:nvSpPr>
        <p:spPr>
          <a:xfrm>
            <a:off x="4821330" y="3033992"/>
            <a:ext cx="1187823" cy="369794"/>
          </a:xfrm>
          <a:prstGeom prst="rightArrow">
            <a:avLst/>
          </a:prstGeom>
          <a:solidFill>
            <a:srgbClr val="013F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Arrow: Right 389">
            <a:extLst>
              <a:ext uri="{FF2B5EF4-FFF2-40B4-BE49-F238E27FC236}">
                <a16:creationId xmlns:a16="http://schemas.microsoft.com/office/drawing/2014/main" id="{695BE387-4B53-1446-D51D-F51F56EB955F}"/>
              </a:ext>
            </a:extLst>
          </p:cNvPr>
          <p:cNvSpPr/>
          <p:nvPr/>
        </p:nvSpPr>
        <p:spPr>
          <a:xfrm rot="660000">
            <a:off x="4821329" y="3784785"/>
            <a:ext cx="1187823" cy="369794"/>
          </a:xfrm>
          <a:prstGeom prst="rightArrow">
            <a:avLst/>
          </a:prstGeom>
          <a:solidFill>
            <a:srgbClr val="013F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adge Cross outline">
            <a:extLst>
              <a:ext uri="{FF2B5EF4-FFF2-40B4-BE49-F238E27FC236}">
                <a16:creationId xmlns:a16="http://schemas.microsoft.com/office/drawing/2014/main" id="{C60D48E8-BE04-065F-BDBF-504A826BA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3521" y="2832394"/>
            <a:ext cx="540166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0E546-3951-0F3A-81D7-097332ABE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hat's Holding Us Back Now? 'It's the Data, Stupid'">
            <a:extLst>
              <a:ext uri="{FF2B5EF4-FFF2-40B4-BE49-F238E27FC236}">
                <a16:creationId xmlns:a16="http://schemas.microsoft.com/office/drawing/2014/main" id="{2873D604-B14B-0E96-BCA3-478BF8566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92" y="2058186"/>
            <a:ext cx="4022853" cy="247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3" name="Rectangle: Rounded Corners 382">
            <a:extLst>
              <a:ext uri="{FF2B5EF4-FFF2-40B4-BE49-F238E27FC236}">
                <a16:creationId xmlns:a16="http://schemas.microsoft.com/office/drawing/2014/main" id="{7C1AF1D0-5431-F324-34D1-B21F177C07C8}"/>
              </a:ext>
            </a:extLst>
          </p:cNvPr>
          <p:cNvSpPr/>
          <p:nvPr/>
        </p:nvSpPr>
        <p:spPr>
          <a:xfrm>
            <a:off x="6269691" y="2038597"/>
            <a:ext cx="4863352" cy="6299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13F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000"/>
              </a:spcBef>
            </a:pPr>
            <a:endParaRPr lang="en-CA" sz="2400" b="1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spcBef>
                <a:spcPts val="1000"/>
              </a:spcBef>
            </a:pPr>
            <a:r>
              <a:rPr lang="en-CA" sz="2400" b="1">
                <a:solidFill>
                  <a:schemeClr val="bg1"/>
                </a:solidFill>
                <a:latin typeface="Arial"/>
                <a:cs typeface="Arial"/>
              </a:rPr>
              <a:t>Building-Type Models</a:t>
            </a:r>
            <a:endParaRPr lang="en-US" sz="2400" b="1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CA" sz="2400">
              <a:latin typeface="Arial Black"/>
              <a:cs typeface="Arial"/>
            </a:endParaRPr>
          </a:p>
        </p:txBody>
      </p:sp>
      <p:sp>
        <p:nvSpPr>
          <p:cNvPr id="384" name="Rectangle: Rounded Corners 383">
            <a:extLst>
              <a:ext uri="{FF2B5EF4-FFF2-40B4-BE49-F238E27FC236}">
                <a16:creationId xmlns:a16="http://schemas.microsoft.com/office/drawing/2014/main" id="{41EAE16B-15AB-10C0-0FF3-1A38D14C1562}"/>
              </a:ext>
            </a:extLst>
          </p:cNvPr>
          <p:cNvSpPr/>
          <p:nvPr/>
        </p:nvSpPr>
        <p:spPr>
          <a:xfrm>
            <a:off x="6269691" y="3020244"/>
            <a:ext cx="4863352" cy="6299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13F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000"/>
              </a:spcBef>
            </a:pPr>
            <a:endParaRPr lang="en-CA" sz="2400" b="1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algn="ctr">
              <a:spcBef>
                <a:spcPts val="1000"/>
              </a:spcBef>
            </a:pPr>
            <a:r>
              <a:rPr lang="en-CA" sz="2400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Client-Informed Models</a:t>
            </a:r>
            <a:endParaRPr lang="en-US" sz="2400" b="1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algn="ctr"/>
            <a:endParaRPr lang="en-CA" sz="2400">
              <a:solidFill>
                <a:schemeClr val="bg1"/>
              </a:solidFill>
              <a:latin typeface="Arial Black"/>
              <a:cs typeface="Arial"/>
            </a:endParaRPr>
          </a:p>
        </p:txBody>
      </p:sp>
      <p:sp>
        <p:nvSpPr>
          <p:cNvPr id="385" name="Rectangle: Rounded Corners 384">
            <a:extLst>
              <a:ext uri="{FF2B5EF4-FFF2-40B4-BE49-F238E27FC236}">
                <a16:creationId xmlns:a16="http://schemas.microsoft.com/office/drawing/2014/main" id="{1D5C607A-623A-7CF5-CD89-B71E99C7EBCA}"/>
              </a:ext>
            </a:extLst>
          </p:cNvPr>
          <p:cNvSpPr/>
          <p:nvPr/>
        </p:nvSpPr>
        <p:spPr>
          <a:xfrm>
            <a:off x="6269691" y="3923448"/>
            <a:ext cx="4863352" cy="6273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13F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Bef>
                <a:spcPts val="1000"/>
              </a:spcBef>
            </a:pPr>
            <a:endParaRPr lang="en-CA" sz="2400" b="1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spcBef>
                <a:spcPts val="1000"/>
              </a:spcBef>
            </a:pPr>
            <a:r>
              <a:rPr lang="en-CA" sz="2400" b="1">
                <a:solidFill>
                  <a:schemeClr val="bg1"/>
                </a:solidFill>
                <a:latin typeface="Arial"/>
                <a:cs typeface="Arial"/>
              </a:rPr>
              <a:t>Validated Models</a:t>
            </a:r>
            <a:endParaRPr lang="en-US" b="1">
              <a:solidFill>
                <a:schemeClr val="bg1"/>
              </a:solidFill>
            </a:endParaRPr>
          </a:p>
          <a:p>
            <a:pPr algn="ctr"/>
            <a:endParaRPr lang="en-US" sz="2400">
              <a:solidFill>
                <a:schemeClr val="bg1"/>
              </a:solidFill>
              <a:latin typeface="Arial Black"/>
              <a:cs typeface="Arial"/>
            </a:endParaRPr>
          </a:p>
        </p:txBody>
      </p:sp>
      <p:sp>
        <p:nvSpPr>
          <p:cNvPr id="386" name="Rectangle: Rounded Corners 385">
            <a:extLst>
              <a:ext uri="{FF2B5EF4-FFF2-40B4-BE49-F238E27FC236}">
                <a16:creationId xmlns:a16="http://schemas.microsoft.com/office/drawing/2014/main" id="{0F01B0A6-CD4E-2686-718B-086B01F30DAA}"/>
              </a:ext>
            </a:extLst>
          </p:cNvPr>
          <p:cNvSpPr/>
          <p:nvPr/>
        </p:nvSpPr>
        <p:spPr>
          <a:xfrm>
            <a:off x="753596" y="2246779"/>
            <a:ext cx="3922058" cy="19498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CA" sz="3200" b="1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Three Types Modeled Datasets</a:t>
            </a:r>
            <a:endParaRPr lang="en-US" sz="32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88" name="Arrow: Right 387">
            <a:extLst>
              <a:ext uri="{FF2B5EF4-FFF2-40B4-BE49-F238E27FC236}">
                <a16:creationId xmlns:a16="http://schemas.microsoft.com/office/drawing/2014/main" id="{605922FD-B503-0ECF-C311-ABE7CF7D708A}"/>
              </a:ext>
            </a:extLst>
          </p:cNvPr>
          <p:cNvSpPr/>
          <p:nvPr/>
        </p:nvSpPr>
        <p:spPr>
          <a:xfrm rot="-600000">
            <a:off x="4776506" y="2384051"/>
            <a:ext cx="1187823" cy="369794"/>
          </a:xfrm>
          <a:prstGeom prst="rightArrow">
            <a:avLst/>
          </a:prstGeom>
          <a:solidFill>
            <a:srgbClr val="013F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Arrow: Right 388">
            <a:extLst>
              <a:ext uri="{FF2B5EF4-FFF2-40B4-BE49-F238E27FC236}">
                <a16:creationId xmlns:a16="http://schemas.microsoft.com/office/drawing/2014/main" id="{1C8B94FC-85BA-F9FC-1C4D-4F306F6CED9A}"/>
              </a:ext>
            </a:extLst>
          </p:cNvPr>
          <p:cNvSpPr/>
          <p:nvPr/>
        </p:nvSpPr>
        <p:spPr>
          <a:xfrm>
            <a:off x="4821330" y="3112433"/>
            <a:ext cx="1187823" cy="369794"/>
          </a:xfrm>
          <a:prstGeom prst="rightArrow">
            <a:avLst/>
          </a:prstGeom>
          <a:solidFill>
            <a:srgbClr val="013F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Arrow: Right 389">
            <a:extLst>
              <a:ext uri="{FF2B5EF4-FFF2-40B4-BE49-F238E27FC236}">
                <a16:creationId xmlns:a16="http://schemas.microsoft.com/office/drawing/2014/main" id="{D44B656B-648B-3A38-4B49-A9DC6CC545A5}"/>
              </a:ext>
            </a:extLst>
          </p:cNvPr>
          <p:cNvSpPr/>
          <p:nvPr/>
        </p:nvSpPr>
        <p:spPr>
          <a:xfrm rot="660000">
            <a:off x="4821329" y="3784785"/>
            <a:ext cx="1187823" cy="369794"/>
          </a:xfrm>
          <a:prstGeom prst="rightArrow">
            <a:avLst/>
          </a:prstGeom>
          <a:solidFill>
            <a:srgbClr val="013F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97C237-AABF-0F51-F8D2-50062D434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59" y="621689"/>
            <a:ext cx="8948728" cy="522065"/>
          </a:xfrm>
        </p:spPr>
        <p:txBody>
          <a:bodyPr lIns="0" tIns="0" rIns="0" bIns="0" anchor="t">
            <a:noAutofit/>
          </a:bodyPr>
          <a:lstStyle/>
          <a:p>
            <a:r>
              <a:rPr lang="en-CA">
                <a:solidFill>
                  <a:srgbClr val="013F7A"/>
                </a:solidFill>
              </a:rPr>
              <a:t>Modeled Datasets</a:t>
            </a:r>
          </a:p>
        </p:txBody>
      </p:sp>
    </p:spTree>
    <p:extLst>
      <p:ext uri="{BB962C8B-B14F-4D97-AF65-F5344CB8AC3E}">
        <p14:creationId xmlns:p14="http://schemas.microsoft.com/office/powerpoint/2010/main" val="806311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552E9-1569-AA8B-5AC0-0ADC40E32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BB531-68D8-C16E-6FA0-276716FA5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860" y="677718"/>
            <a:ext cx="5789913" cy="4655127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Building Type Models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Categorize your portfolio into building types (use, construction type, etc.)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Develop a high-level list of elements within a typical building or each type, with unit costs and Expected Useful Lives (EULs)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Use the date(s) of construction and/or major renovation of the building as the baseline</a:t>
            </a:r>
          </a:p>
          <a:p>
            <a:pPr>
              <a:buChar char="Ø"/>
            </a:pPr>
            <a:r>
              <a:rPr lang="en-CA" sz="2200">
                <a:latin typeface="Arial"/>
                <a:cs typeface="Arial"/>
              </a:rPr>
              <a:t>Create a lifecycle model for the theoretical elements within each building</a:t>
            </a:r>
          </a:p>
        </p:txBody>
      </p:sp>
      <p:pic>
        <p:nvPicPr>
          <p:cNvPr id="5" name="Picture 4" descr="RS Serbia">
            <a:extLst>
              <a:ext uri="{FF2B5EF4-FFF2-40B4-BE49-F238E27FC236}">
                <a16:creationId xmlns:a16="http://schemas.microsoft.com/office/drawing/2014/main" id="{CD2A18AA-1D72-A9CB-A62B-715C31F68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283" y="858909"/>
            <a:ext cx="3919816" cy="44902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8880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188D2-A2AF-7AD4-3C97-8A91C7659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9AA13-88D5-9C5C-6F1A-CCF758AD9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860" y="677718"/>
            <a:ext cx="7359090" cy="4655127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Building Type Models – Sample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7D7A0D-779F-AD0A-7F33-01B9C4987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38" y="2152764"/>
            <a:ext cx="10385924" cy="12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19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3ADA7-A175-F4EE-4F7B-DDBB0CCD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ilding Elements Checklist | PDF | Water Heating | Hvac">
            <a:extLst>
              <a:ext uri="{FF2B5EF4-FFF2-40B4-BE49-F238E27FC236}">
                <a16:creationId xmlns:a16="http://schemas.microsoft.com/office/drawing/2014/main" id="{D74F48BC-64D8-3242-BDD1-C00F348CA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428" y="714935"/>
            <a:ext cx="3572435" cy="4766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8FF41-9175-361A-4833-E1F3AE538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54" y="588071"/>
            <a:ext cx="5789913" cy="4655127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Client-Informed Model</a:t>
            </a:r>
          </a:p>
          <a:p>
            <a:pPr>
              <a:buChar char="Ø"/>
            </a:pPr>
            <a:r>
              <a:rPr lang="en-CA"/>
              <a:t>Standard list of elements is reviewed by knowledgeable staff within a client organization</a:t>
            </a:r>
          </a:p>
          <a:p>
            <a:pPr>
              <a:buChar char="Ø"/>
            </a:pPr>
            <a:r>
              <a:rPr lang="en-CA"/>
              <a:t>Actual elements present are confirmed and those not present are eliminated</a:t>
            </a:r>
          </a:p>
          <a:p>
            <a:pPr>
              <a:buChar char="Ø"/>
            </a:pPr>
            <a:r>
              <a:rPr lang="en-CA"/>
              <a:t>Confirmation and expansion on specific types of certain elements (Roof, Walls, Finishes)</a:t>
            </a:r>
          </a:p>
          <a:p>
            <a:pPr>
              <a:buChar char="Ø"/>
            </a:pPr>
            <a:r>
              <a:rPr lang="en-CA"/>
              <a:t>Date of Installation/Construction are updated at the element-level.</a:t>
            </a:r>
          </a:p>
        </p:txBody>
      </p:sp>
    </p:spTree>
    <p:extLst>
      <p:ext uri="{BB962C8B-B14F-4D97-AF65-F5344CB8AC3E}">
        <p14:creationId xmlns:p14="http://schemas.microsoft.com/office/powerpoint/2010/main" val="4293729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red rectangle&#10;&#10;Description automatically generated with low confidence">
            <a:extLst>
              <a:ext uri="{FF2B5EF4-FFF2-40B4-BE49-F238E27FC236}">
                <a16:creationId xmlns:a16="http://schemas.microsoft.com/office/drawing/2014/main" id="{8BF6F27E-E9E1-7AF6-D6BD-3DFACD343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806"/>
            <a:ext cx="12192000" cy="2612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D8AF0-0297-3AEF-AEBC-3077618CF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60" y="967686"/>
            <a:ext cx="8596668" cy="73406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13F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AGENDA</a:t>
            </a:r>
            <a:endParaRPr lang="en-CA" sz="3600">
              <a:solidFill>
                <a:srgbClr val="013F7A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3F79AF04-877B-FAAA-0764-29CD018E9D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7342089"/>
              </p:ext>
            </p:extLst>
          </p:nvPr>
        </p:nvGraphicFramePr>
        <p:xfrm>
          <a:off x="4705245" y="967686"/>
          <a:ext cx="7075630" cy="4493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48322AE-3FB2-9A2E-9349-7AB447942ECC}"/>
              </a:ext>
            </a:extLst>
          </p:cNvPr>
          <p:cNvSpPr/>
          <p:nvPr/>
        </p:nvSpPr>
        <p:spPr>
          <a:xfrm>
            <a:off x="0" y="5766318"/>
            <a:ext cx="12192000" cy="25267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 descr="Agenda of Board Meeting -Third Quarter - Dokmart">
            <a:extLst>
              <a:ext uri="{FF2B5EF4-FFF2-40B4-BE49-F238E27FC236}">
                <a16:creationId xmlns:a16="http://schemas.microsoft.com/office/drawing/2014/main" id="{2D82E31C-151A-8F3A-577F-EC33A9AF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5" y="1958728"/>
            <a:ext cx="3900576" cy="345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9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C928A-AAC5-E9FD-5039-C45C6D344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E5719-21C0-AB57-4087-A82B4AD9B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860" y="677718"/>
            <a:ext cx="7359090" cy="4655127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Client-Informed Model– Sample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1FAE5-1102-145A-418E-8122C0A74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307" y="2565356"/>
            <a:ext cx="7398130" cy="86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FF8CF-4543-58DA-C1F9-AA546B6B6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07" y="1387451"/>
            <a:ext cx="7493385" cy="9207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F35BBE8-EC02-38AA-3EFB-9CCEC16B1411}"/>
              </a:ext>
            </a:extLst>
          </p:cNvPr>
          <p:cNvSpPr/>
          <p:nvPr/>
        </p:nvSpPr>
        <p:spPr>
          <a:xfrm>
            <a:off x="4486759" y="3084162"/>
            <a:ext cx="697424" cy="20147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6E1947-0EC9-4C17-A996-7E322F3AF952}"/>
              </a:ext>
            </a:extLst>
          </p:cNvPr>
          <p:cNvSpPr/>
          <p:nvPr/>
        </p:nvSpPr>
        <p:spPr>
          <a:xfrm>
            <a:off x="6870915" y="3081578"/>
            <a:ext cx="697424" cy="201479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73AA4-41B2-46E3-8348-71C5E82E6B35}"/>
              </a:ext>
            </a:extLst>
          </p:cNvPr>
          <p:cNvSpPr txBox="1"/>
          <p:nvPr/>
        </p:nvSpPr>
        <p:spPr>
          <a:xfrm>
            <a:off x="601131" y="1678572"/>
            <a:ext cx="1642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Building-Type</a:t>
            </a:r>
            <a:endParaRPr lang="en-CA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06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66631-7EE4-4934-248C-6C24BB03B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4B2D0-400E-F26F-97AA-F8C9E8820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184" y="767365"/>
            <a:ext cx="5789913" cy="531364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Validated Model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Limited on-site assessment to adjust the modeled data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Adjusted replacement values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Condition rating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Typically validates short-term modeled needs (5-Years) and leave the rest as purely modeled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Can include photos of elements, but not always</a:t>
            </a:r>
          </a:p>
          <a:p>
            <a:pPr>
              <a:buFont typeface="Wingdings" panose="05000000000000000000" pitchFamily="2" charset="2"/>
              <a:buChar char="Ø"/>
            </a:pPr>
            <a:endParaRPr lang="en-CA"/>
          </a:p>
          <a:p>
            <a:pPr marL="0" indent="0">
              <a:buNone/>
            </a:pPr>
            <a:endParaRPr lang="en-CA"/>
          </a:p>
        </p:txBody>
      </p:sp>
      <p:pic>
        <p:nvPicPr>
          <p:cNvPr id="3080" name="Picture 8" descr="Grunge Green Validated Wording Round Rubber Seal Stamp On White Background  Stock Illustration - Download Image Now - iStock">
            <a:extLst>
              <a:ext uri="{FF2B5EF4-FFF2-40B4-BE49-F238E27FC236}">
                <a16:creationId xmlns:a16="http://schemas.microsoft.com/office/drawing/2014/main" id="{9888EBE8-DE42-24F6-0BF7-C161675B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35" y="944217"/>
            <a:ext cx="4296189" cy="42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767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5C76D-5054-C62A-608C-C74451A39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44C4D-BF86-2491-7832-1ABE5F392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860" y="677718"/>
            <a:ext cx="7359090" cy="4655127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Client-Informed Model– Sample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35B8EF-CFED-353C-CD34-ECBA48DC6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87" y="1329573"/>
            <a:ext cx="6419825" cy="41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60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4AEA6-05A0-BE2C-9806-9B1BBDBE6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731DE-7900-A524-C4FB-F8B16B89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143" y="1999265"/>
            <a:ext cx="4212137" cy="1034453"/>
          </a:xfrm>
        </p:spPr>
        <p:txBody>
          <a:bodyPr/>
          <a:lstStyle/>
          <a:p>
            <a:r>
              <a:rPr lang="en-CA">
                <a:solidFill>
                  <a:srgbClr val="013F7A"/>
                </a:solidFill>
              </a:rPr>
              <a:t>The Condition Continuum</a:t>
            </a:r>
          </a:p>
        </p:txBody>
      </p:sp>
      <p:pic>
        <p:nvPicPr>
          <p:cNvPr id="3" name="Picture 2" descr="A diagram of a model&#10;&#10;Description automatically generated">
            <a:extLst>
              <a:ext uri="{FF2B5EF4-FFF2-40B4-BE49-F238E27FC236}">
                <a16:creationId xmlns:a16="http://schemas.microsoft.com/office/drawing/2014/main" id="{65A2A7D0-623C-53B9-E0F8-4F1DA0AE3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83" y="781523"/>
            <a:ext cx="7642411" cy="45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1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55539-85C4-D4A8-BAD1-E9E6E27D1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1740E-3E01-6499-D358-8950F59CD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184" y="767365"/>
            <a:ext cx="7359652" cy="531364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A Note on Current Replacement Value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If you want a Facility Condition Index,</a:t>
            </a:r>
            <a:br>
              <a:rPr lang="en-CA"/>
            </a:br>
            <a:r>
              <a:rPr lang="en-CA"/>
              <a:t>you are going to need CRVs </a:t>
            </a:r>
            <a:br>
              <a:rPr lang="en-CA"/>
            </a:br>
            <a:r>
              <a:rPr lang="en-CA"/>
              <a:t>for each building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What method will work best for you?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Insurable Value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Simple Square Footage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Sum of the Parts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Weighted Square Footage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CA"/>
          </a:p>
          <a:p>
            <a:pPr>
              <a:buFont typeface="Wingdings" panose="05000000000000000000" pitchFamily="2" charset="2"/>
              <a:buChar char="Ø"/>
            </a:pPr>
            <a:endParaRPr lang="en-CA"/>
          </a:p>
          <a:p>
            <a:pPr marL="0" indent="0">
              <a:buNone/>
            </a:pPr>
            <a:endParaRPr lang="en-CA"/>
          </a:p>
        </p:txBody>
      </p:sp>
      <p:pic>
        <p:nvPicPr>
          <p:cNvPr id="1028" name="Picture 4" descr="Choosing the Right Survey Method ...">
            <a:extLst>
              <a:ext uri="{FF2B5EF4-FFF2-40B4-BE49-F238E27FC236}">
                <a16:creationId xmlns:a16="http://schemas.microsoft.com/office/drawing/2014/main" id="{412E503C-C60E-15DC-38BE-100E54B5D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211" y="1387577"/>
            <a:ext cx="3920780" cy="390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168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5A913-585A-7E20-4289-BE89E0A1E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cks County Courier Times">
            <a:extLst>
              <a:ext uri="{FF2B5EF4-FFF2-40B4-BE49-F238E27FC236}">
                <a16:creationId xmlns:a16="http://schemas.microsoft.com/office/drawing/2014/main" id="{14BE769C-5D68-E4F7-BDAE-8716120E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73" y="1015067"/>
            <a:ext cx="7530219" cy="42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379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CEBD8-42D2-11F7-51F1-E801CBE29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BAD5E7-50BA-38B8-2DC3-3BC48FD0F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1166" y="1628745"/>
            <a:ext cx="9091161" cy="2504839"/>
          </a:xfrm>
        </p:spPr>
        <p:txBody>
          <a:bodyPr/>
          <a:lstStyle/>
          <a:p>
            <a:r>
              <a:rPr lang="en-CA" sz="4400">
                <a:solidFill>
                  <a:srgbClr val="013F7A"/>
                </a:solidFill>
              </a:rPr>
              <a:t>What to do</a:t>
            </a:r>
            <a:br>
              <a:rPr lang="en-CA" sz="4400">
                <a:solidFill>
                  <a:srgbClr val="013F7A"/>
                </a:solidFill>
              </a:rPr>
            </a:br>
            <a:r>
              <a:rPr lang="en-CA" sz="4400">
                <a:solidFill>
                  <a:srgbClr val="013F7A"/>
                </a:solidFill>
              </a:rPr>
              <a:t>after </a:t>
            </a:r>
            <a:r>
              <a:rPr lang="en-CA" sz="4400" err="1">
                <a:solidFill>
                  <a:srgbClr val="013F7A"/>
                </a:solidFill>
              </a:rPr>
              <a:t>july</a:t>
            </a:r>
            <a:endParaRPr lang="en-CA" sz="4400">
              <a:solidFill>
                <a:srgbClr val="013F7A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79C53-D50D-0388-6759-BEA7D4293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15991"/>
          <a:stretch/>
        </p:blipFill>
        <p:spPr bwMode="auto">
          <a:xfrm>
            <a:off x="0" y="334537"/>
            <a:ext cx="5394940" cy="527452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56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FC683-E538-9616-2F30-2902B1489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1232" y="1010829"/>
            <a:ext cx="6543413" cy="4655127"/>
          </a:xfrm>
        </p:spPr>
        <p:txBody>
          <a:bodyPr/>
          <a:lstStyle/>
          <a:p>
            <a:pPr marL="0" indent="0">
              <a:buNone/>
            </a:pPr>
            <a:r>
              <a:rPr lang="en-CA" b="1">
                <a:solidFill>
                  <a:srgbClr val="013F7A"/>
                </a:solidFill>
              </a:rPr>
              <a:t>Element-Level Inventory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000"/>
              <a:t>Gather detailed information on all elements within the building, regardless of remaining useful life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000"/>
              <a:t>Capture photographs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000"/>
              <a:t>Can include gathering of additional data (Make, Model Serial Number) on some elements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000"/>
              <a:t>Can include cyclical renewals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000"/>
              <a:t>Future additional replacement of certain elements with shorter Expected Useful Lives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000"/>
              <a:t>Most advanced condition dataset which supports Asset Management Planning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CA"/>
          </a:p>
          <a:p>
            <a:pPr marL="0" indent="0">
              <a:buNone/>
            </a:pPr>
            <a:endParaRPr lang="en-CA" b="1"/>
          </a:p>
          <a:p>
            <a:endParaRPr lang="en-CA"/>
          </a:p>
        </p:txBody>
      </p:sp>
      <p:pic>
        <p:nvPicPr>
          <p:cNvPr id="4098" name="Picture 2" descr="What's a Cyclical Renewal and Why Should I Care? - Roth IAMS">
            <a:extLst>
              <a:ext uri="{FF2B5EF4-FFF2-40B4-BE49-F238E27FC236}">
                <a16:creationId xmlns:a16="http://schemas.microsoft.com/office/drawing/2014/main" id="{ED1C8014-3B67-4385-8AEB-9CD78EB6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90" y="1010829"/>
            <a:ext cx="4834317" cy="372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35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FC683-E538-9616-2F30-2902B1489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1789" y="719131"/>
            <a:ext cx="6796301" cy="4655127"/>
          </a:xfrm>
        </p:spPr>
        <p:txBody>
          <a:bodyPr/>
          <a:lstStyle/>
          <a:p>
            <a:pPr marL="0" indent="0">
              <a:buNone/>
            </a:pPr>
            <a:r>
              <a:rPr lang="en-CA" b="1">
                <a:solidFill>
                  <a:srgbClr val="013F7A"/>
                </a:solidFill>
              </a:rPr>
              <a:t>Benefits of ELI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200"/>
              <a:t>Ability to plan for the entire lifecycle of a building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000"/>
              <a:t>Longer-term FCI trends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000"/>
              <a:t>Unlimited forecasting period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200"/>
              <a:t>Detailed data that can easily integrate with Operations and Maintenance Planning (CMMS Integration)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200"/>
              <a:t>Reassessments require reduced effort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2000"/>
              <a:t>Assuming the data is kept up-to-date based on completed capital renewal projects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Supports CRV calculation (Sum of the Parts and Other methodologies)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028F97F-BCA2-2E5B-4AC4-8A9D963BE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5140" y="1692166"/>
            <a:ext cx="5203930" cy="285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627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B4C08-B578-F6A8-1DA1-5C29151F8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BF33C-81FB-1A34-301B-4FCFB584A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1789" y="719131"/>
            <a:ext cx="8026299" cy="4655127"/>
          </a:xfrm>
        </p:spPr>
        <p:txBody>
          <a:bodyPr/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</a:rPr>
              <a:t>Element-Level Inventory – Sample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E4BF0-F942-9B3C-1E38-659358749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102" y="1261320"/>
            <a:ext cx="6319796" cy="41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1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4C38AE-C31E-6E34-F4DF-219E98E6A0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69822" y="2973066"/>
            <a:ext cx="6366698" cy="1815376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CA" sz="3600">
                <a:solidFill>
                  <a:srgbClr val="013F7A"/>
                </a:solidFill>
              </a:rPr>
              <a:t>Introduction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53D50-4322-C592-3E9C-0FDF5A467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9091" r="17342"/>
          <a:stretch/>
        </p:blipFill>
        <p:spPr bwMode="auto">
          <a:xfrm>
            <a:off x="0" y="334537"/>
            <a:ext cx="5394940" cy="527452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22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B5A43-1BE7-AA71-CC4F-6DF8D22A5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A892D-38D9-E9B1-6CA8-65464EB98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184" y="767365"/>
            <a:ext cx="7359652" cy="531364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Minimize Cost and Maximize Value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If you are a small municipality, your costs per building may be higher due to lower economies of scale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Project Management, mobilization and other costs are shared over a smaller number of buildings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If you can find proximate peer municipalities that face the same challenge, bundle a procurement to reduce overall costs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Find a lead group to manage your consultant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Requires a standardized scope for all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Can reduce overall costs for all groups involved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CA"/>
          </a:p>
          <a:p>
            <a:pPr>
              <a:buFont typeface="Wingdings" panose="05000000000000000000" pitchFamily="2" charset="2"/>
              <a:buChar char="Ø"/>
            </a:pPr>
            <a:endParaRPr lang="en-CA"/>
          </a:p>
          <a:p>
            <a:pPr marL="0" indent="0">
              <a:buNone/>
            </a:pPr>
            <a:endParaRPr lang="en-CA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48D482E-BDF2-024B-6F82-15C78095F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3062" y="2484784"/>
            <a:ext cx="4513398" cy="144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564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ED603-C561-0435-6659-E8FEC929C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5AD35-8E88-5BF6-D0BB-5868E72B8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184" y="767365"/>
            <a:ext cx="7359652" cy="531364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What Many People Forget….</a:t>
            </a:r>
          </a:p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endParaRPr lang="en-CA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6367014-10D2-4AB2-8123-A7EC113DA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764" y="1674523"/>
            <a:ext cx="4817785" cy="350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192CB-5E11-B8BB-5096-5A45F1E292EB}"/>
              </a:ext>
            </a:extLst>
          </p:cNvPr>
          <p:cNvSpPr txBox="1"/>
          <p:nvPr/>
        </p:nvSpPr>
        <p:spPr>
          <a:xfrm>
            <a:off x="5476351" y="1805151"/>
            <a:ext cx="7028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>
                <a:latin typeface="Arial" panose="020B0604020202020204" pitchFamily="34" charset="0"/>
                <a:cs typeface="Arial" panose="020B0604020202020204" pitchFamily="34" charset="0"/>
              </a:rPr>
              <a:t>Now you have to keep the data up-to-date:</a:t>
            </a:r>
            <a:br>
              <a:rPr lang="en-CA" sz="22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CA" sz="2200">
                <a:latin typeface="Arial" panose="020B0604020202020204" pitchFamily="34" charset="0"/>
                <a:cs typeface="Arial" panose="020B0604020202020204" pitchFamily="34" charset="0"/>
              </a:rPr>
              <a:t> Reconciling completed capital projects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CA" sz="2200">
                <a:latin typeface="Arial" panose="020B0604020202020204" pitchFamily="34" charset="0"/>
                <a:cs typeface="Arial" panose="020B0604020202020204" pitchFamily="34" charset="0"/>
              </a:rPr>
              <a:t> Removing data for buildings that are </a:t>
            </a:r>
            <a:br>
              <a:rPr lang="en-CA" sz="2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200">
                <a:latin typeface="Arial" panose="020B0604020202020204" pitchFamily="34" charset="0"/>
                <a:cs typeface="Arial" panose="020B0604020202020204" pitchFamily="34" charset="0"/>
              </a:rPr>
              <a:t>    demolished or sold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CA" sz="2200">
                <a:latin typeface="Arial" panose="020B0604020202020204" pitchFamily="34" charset="0"/>
                <a:cs typeface="Arial" panose="020B0604020202020204" pitchFamily="34" charset="0"/>
              </a:rPr>
              <a:t> Add newly constructed or acquired buildings</a:t>
            </a:r>
          </a:p>
          <a:p>
            <a:pPr>
              <a:buFont typeface="Wingdings" panose="05000000000000000000" pitchFamily="2" charset="2"/>
              <a:buChar char="Ø"/>
            </a:pPr>
            <a:endParaRPr lang="en-CA"/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7073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7DA09-50ED-4C2D-2007-49C5A8B0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3110F-93CD-E183-1658-2CB723F87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184" y="767365"/>
            <a:ext cx="7359652" cy="531364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sz="3200" b="1">
                <a:solidFill>
                  <a:srgbClr val="013F7A"/>
                </a:solidFill>
                <a:latin typeface="Arial"/>
                <a:cs typeface="Arial"/>
              </a:rPr>
              <a:t>What Many People Forget….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Process to support how and when data</a:t>
            </a:r>
            <a:br>
              <a:rPr lang="en-CA"/>
            </a:br>
            <a:r>
              <a:rPr lang="en-CA"/>
              <a:t>will be updated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Who is going to provide inputs?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Who is making what decisions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/>
              <a:t>Who is going to be responsible for it?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Existing staff member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New hire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/>
              <a:t>Third Party</a:t>
            </a:r>
          </a:p>
          <a:p>
            <a:pPr>
              <a:buFont typeface="Wingdings" panose="05000000000000000000" pitchFamily="2" charset="2"/>
              <a:buChar char="Ø"/>
            </a:pPr>
            <a:endParaRPr lang="en-CA"/>
          </a:p>
          <a:p>
            <a:pPr marL="0" indent="0">
              <a:buNone/>
            </a:pPr>
            <a:endParaRPr lang="en-CA"/>
          </a:p>
        </p:txBody>
      </p:sp>
      <p:pic>
        <p:nvPicPr>
          <p:cNvPr id="2054" name="Picture 6" descr="a man with a mustache is wearing a sweater that says &quot; decisions decisions &quot;">
            <a:extLst>
              <a:ext uri="{FF2B5EF4-FFF2-40B4-BE49-F238E27FC236}">
                <a16:creationId xmlns:a16="http://schemas.microsoft.com/office/drawing/2014/main" id="{C1803050-D469-0853-4ADD-D8C7AA7A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844" y="1298729"/>
            <a:ext cx="474345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29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3A7354-D8DF-0B66-05D5-6FEC53C71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032" y="823593"/>
            <a:ext cx="8650069" cy="4633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190575-68BE-9B21-008D-9A45251E9FDA}"/>
              </a:ext>
            </a:extLst>
          </p:cNvPr>
          <p:cNvSpPr txBox="1"/>
          <p:nvPr/>
        </p:nvSpPr>
        <p:spPr>
          <a:xfrm>
            <a:off x="156520" y="2189870"/>
            <a:ext cx="2757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13F7A"/>
                </a:solidFill>
                <a:latin typeface="+mj-lt"/>
                <a:cs typeface="Arial" panose="020B0604020202020204" pitchFamily="34" charset="0"/>
              </a:rPr>
              <a:t>ONE FINAL THOUGHT</a:t>
            </a:r>
            <a:endParaRPr lang="en-CA" sz="3600" b="1">
              <a:solidFill>
                <a:srgbClr val="013F7A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6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C5D3F1-7626-0781-F20D-6789B36F98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79978" y="2089157"/>
            <a:ext cx="3292303" cy="1046829"/>
          </a:xfrm>
        </p:spPr>
        <p:txBody>
          <a:bodyPr/>
          <a:lstStyle/>
          <a:p>
            <a:pPr algn="ctr"/>
            <a:r>
              <a:rPr lang="en-CA">
                <a:solidFill>
                  <a:srgbClr val="013F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 &amp; A</a:t>
            </a:r>
          </a:p>
        </p:txBody>
      </p:sp>
      <p:pic>
        <p:nvPicPr>
          <p:cNvPr id="3" name="Picture 2" descr="Close-up of hands clapping&#10;&#10;Description automatically generated with low confidence">
            <a:extLst>
              <a:ext uri="{FF2B5EF4-FFF2-40B4-BE49-F238E27FC236}">
                <a16:creationId xmlns:a16="http://schemas.microsoft.com/office/drawing/2014/main" id="{95F01A46-24F6-A07A-5F16-56F252E13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243"/>
            <a:ext cx="8212667" cy="5305137"/>
          </a:xfrm>
          <a:prstGeom prst="rect">
            <a:avLst/>
          </a:prstGeom>
        </p:spPr>
      </p:pic>
      <p:pic>
        <p:nvPicPr>
          <p:cNvPr id="2" name="Picture 1" descr="A black and red rectangle&#10;&#10;Description automatically generated with low confidence">
            <a:extLst>
              <a:ext uri="{FF2B5EF4-FFF2-40B4-BE49-F238E27FC236}">
                <a16:creationId xmlns:a16="http://schemas.microsoft.com/office/drawing/2014/main" id="{74B6F1FF-B9DF-A6EE-6FC3-75991B822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2572"/>
          </a:xfrm>
          <a:prstGeom prst="rect">
            <a:avLst/>
          </a:prstGeom>
        </p:spPr>
      </p:pic>
      <p:pic>
        <p:nvPicPr>
          <p:cNvPr id="5" name="Picture 4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D8703A0A-578C-5AB1-5497-AF9BA523C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8988"/>
            <a:ext cx="2202024" cy="8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8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uilding with many windows&#10;&#10;Description automatically generated">
            <a:extLst>
              <a:ext uri="{FF2B5EF4-FFF2-40B4-BE49-F238E27FC236}">
                <a16:creationId xmlns:a16="http://schemas.microsoft.com/office/drawing/2014/main" id="{615F16FE-5769-32D7-4036-068D2CCA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528" b="501"/>
          <a:stretch/>
        </p:blipFill>
        <p:spPr>
          <a:xfrm>
            <a:off x="0" y="2183706"/>
            <a:ext cx="12192000" cy="349559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813B700-7737-4F0B-822E-5E2307890D62}"/>
              </a:ext>
            </a:extLst>
          </p:cNvPr>
          <p:cNvSpPr txBox="1"/>
          <p:nvPr/>
        </p:nvSpPr>
        <p:spPr>
          <a:xfrm>
            <a:off x="640355" y="791713"/>
            <a:ext cx="1123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cap="all" spc="600">
                <a:solidFill>
                  <a:srgbClr val="013F7A"/>
                </a:solidFill>
                <a:latin typeface="+mj-lt"/>
                <a:ea typeface="+mj-ea"/>
              </a:rPr>
              <a:t>For More Thought Leadership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590AE770-F91D-247E-74BF-E7CD26B158A4}"/>
              </a:ext>
            </a:extLst>
          </p:cNvPr>
          <p:cNvSpPr txBox="1">
            <a:spLocks/>
          </p:cNvSpPr>
          <p:nvPr/>
        </p:nvSpPr>
        <p:spPr>
          <a:xfrm>
            <a:off x="1152821" y="1279652"/>
            <a:ext cx="8485701" cy="4599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4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rgbClr val="CD202E"/>
              </a:buClr>
              <a:buFont typeface="Wingdings 3" charset="2"/>
              <a:buChar char=""/>
              <a:defRPr/>
            </a:pPr>
            <a:endParaRPr lang="en-US" b="1" u="sng">
              <a:solidFill>
                <a:schemeClr val="tx1"/>
              </a:solidFill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669900C-F5C4-74C5-FC24-78B912A3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19" y="2444863"/>
            <a:ext cx="3093161" cy="3093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2190BE-00F1-8A3C-0524-0DAE9D6B2A87}"/>
              </a:ext>
            </a:extLst>
          </p:cNvPr>
          <p:cNvSpPr txBox="1"/>
          <p:nvPr/>
        </p:nvSpPr>
        <p:spPr>
          <a:xfrm>
            <a:off x="2939143" y="1537375"/>
            <a:ext cx="6988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3600" b="1" i="0" u="none" strike="noStrike" kern="1200" cap="all" spc="6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Scan the QR Code!</a:t>
            </a:r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75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A2BEB-E3ED-F96C-3956-37BB52983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E525FC6-A975-A8A9-27FF-B171A90CDC2E}"/>
              </a:ext>
            </a:extLst>
          </p:cNvPr>
          <p:cNvSpPr txBox="1">
            <a:spLocks/>
          </p:cNvSpPr>
          <p:nvPr/>
        </p:nvSpPr>
        <p:spPr>
          <a:xfrm>
            <a:off x="1152821" y="1279652"/>
            <a:ext cx="8485701" cy="4599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4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rgbClr val="CD202E"/>
              </a:buClr>
              <a:buFont typeface="Wingdings 3" charset="2"/>
              <a:buChar char=""/>
              <a:defRPr/>
            </a:pPr>
            <a:endParaRPr lang="en-US" b="1" u="sng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275B9D-8B77-57D6-E984-224B474B21E8}"/>
              </a:ext>
            </a:extLst>
          </p:cNvPr>
          <p:cNvGrpSpPr/>
          <p:nvPr/>
        </p:nvGrpSpPr>
        <p:grpSpPr>
          <a:xfrm>
            <a:off x="294425" y="428070"/>
            <a:ext cx="8024628" cy="4271359"/>
            <a:chOff x="383684" y="1119187"/>
            <a:chExt cx="8643967" cy="427135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0F68E0-8F31-5750-2110-795DBBCC09FC}"/>
                </a:ext>
              </a:extLst>
            </p:cNvPr>
            <p:cNvSpPr txBox="1"/>
            <p:nvPr/>
          </p:nvSpPr>
          <p:spPr>
            <a:xfrm>
              <a:off x="383684" y="1119187"/>
              <a:ext cx="8643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013F7A"/>
                  </a:solidFill>
                  <a:latin typeface="Arial Black" panose="020B0A04020102020204" pitchFamily="34" charset="0"/>
                  <a:ea typeface="+mj-ea"/>
                  <a:cs typeface="Arial" panose="020B0604020202020204" pitchFamily="34" charset="0"/>
                </a:rPr>
                <a:t>THANK</a:t>
              </a:r>
              <a:r>
                <a:rPr lang="en-US" sz="3200" b="1">
                  <a:solidFill>
                    <a:srgbClr val="0D4C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>
                  <a:solidFill>
                    <a:srgbClr val="013F7A"/>
                  </a:solidFill>
                  <a:latin typeface="Arial Black" panose="020B0A04020102020204" pitchFamily="34" charset="0"/>
                  <a:ea typeface="+mj-ea"/>
                  <a:cs typeface="Arial" panose="020B0604020202020204" pitchFamily="34" charset="0"/>
                </a:rPr>
                <a:t>YOU FOR ATTENDING</a:t>
              </a:r>
              <a:endParaRPr lang="en-CA" sz="3600">
                <a:solidFill>
                  <a:srgbClr val="013F7A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DEAFC3-6ACF-BCB3-BFBA-F71A0841AF0D}"/>
                </a:ext>
              </a:extLst>
            </p:cNvPr>
            <p:cNvSpPr txBox="1"/>
            <p:nvPr/>
          </p:nvSpPr>
          <p:spPr>
            <a:xfrm>
              <a:off x="567733" y="1881893"/>
              <a:ext cx="6545099" cy="3508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  <a:buClr>
                  <a:srgbClr val="CD202E"/>
                </a:buClr>
                <a:defRPr/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Connect with us directly </a:t>
              </a:r>
            </a:p>
            <a:p>
              <a:pPr marL="800100" lvl="1" indent="-342900">
                <a:lnSpc>
                  <a:spcPct val="150000"/>
                </a:lnSpc>
                <a:buClr>
                  <a:srgbClr val="CD202E"/>
                </a:buClr>
                <a:buFont typeface="Wingdings 3" charset="2"/>
                <a:buChar char=""/>
                <a:defRPr/>
              </a:pPr>
              <a:r>
                <a:rPr lang="en-US" sz="2400" b="1" u="sng">
                  <a:solidFill>
                    <a:srgbClr val="CB20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bill.roth@rothiams.com</a:t>
              </a:r>
            </a:p>
            <a:p>
              <a:pPr marL="800100" lvl="1" indent="-342900">
                <a:lnSpc>
                  <a:spcPct val="150000"/>
                </a:lnSpc>
                <a:buClr>
                  <a:srgbClr val="CD202E"/>
                </a:buClr>
                <a:buFont typeface="Wingdings 3" charset="2"/>
                <a:buChar char=""/>
                <a:defRPr/>
              </a:pPr>
              <a:r>
                <a:rPr lang="en-US" sz="2400" b="1">
                  <a:solidFill>
                    <a:srgbClr val="CB20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(416)-700-6678</a:t>
              </a:r>
            </a:p>
            <a:p>
              <a:pPr marL="342900" indent="-342900" algn="l">
                <a:lnSpc>
                  <a:spcPct val="150000"/>
                </a:lnSpc>
                <a:buClr>
                  <a:srgbClr val="CD202E"/>
                </a:buClr>
                <a:buFont typeface="Wingdings 3" charset="2"/>
                <a:buChar char=""/>
                <a:defRPr/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Visit our website at </a:t>
              </a:r>
              <a:r>
                <a:rPr lang="en-US" sz="24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rothiams.com</a:t>
              </a:r>
              <a:endParaRPr lang="en-US" sz="24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ct val="150000"/>
                </a:lnSpc>
                <a:buClr>
                  <a:srgbClr val="CD202E"/>
                </a:buClr>
                <a:buFont typeface="Wingdings 3" charset="2"/>
                <a:buChar char=""/>
                <a:defRPr/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Follow us on </a:t>
              </a:r>
              <a:r>
                <a:rPr lang="en-US" sz="2400" b="1">
                  <a:solidFill>
                    <a:srgbClr val="013F7A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LinkedIn</a:t>
              </a:r>
              <a:endParaRPr lang="en-US" sz="2400" b="1">
                <a:solidFill>
                  <a:srgbClr val="013F7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buClr>
                  <a:srgbClr val="CD202E"/>
                </a:buClr>
                <a:defRPr/>
              </a:pPr>
              <a:endParaRPr lang="en-US" sz="2400" b="1">
                <a:solidFill>
                  <a:srgbClr val="CB202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492E26E-EC5E-F7DB-FDB1-072CC1C31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86" y="1163277"/>
            <a:ext cx="5361427" cy="2471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F6E6CF-ECCF-BA18-ECE7-1E1E6A1F5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906" y="3745933"/>
            <a:ext cx="4708781" cy="16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05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87AC8A-DAE2-4CB4-AC45-21262898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28" y="769777"/>
            <a:ext cx="12186136" cy="1034453"/>
          </a:xfrm>
        </p:spPr>
        <p:txBody>
          <a:bodyPr anchor="t">
            <a:noAutofit/>
          </a:bodyPr>
          <a:lstStyle/>
          <a:p>
            <a:r>
              <a:rPr lang="en-US">
                <a:solidFill>
                  <a:srgbClr val="013F7A"/>
                </a:solidFill>
              </a:rPr>
              <a:t>Introductions – Roth IAMS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916624-B579-497F-BF8F-7A693F508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6070" y="1662125"/>
            <a:ext cx="5082709" cy="3533750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D202E"/>
              </a:buClr>
              <a:buSzPct val="80000"/>
              <a:buNone/>
              <a:tabLst/>
              <a:defRPr/>
            </a:pPr>
            <a:r>
              <a:rPr lang="en-US" sz="2600" b="1">
                <a:solidFill>
                  <a:srgbClr val="C00000"/>
                </a:solidFill>
              </a:rPr>
              <a:t> 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Bill Roth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President &amp; CEO of Roth IAMS </a:t>
            </a: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schemeClr val="tx1"/>
                </a:solidFill>
              </a:rPr>
              <a:t>Co-Founder of SLAM Technologies</a:t>
            </a: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Over 28 years of experience collaborating </a:t>
            </a:r>
            <a:r>
              <a:rPr lang="en-US">
                <a:solidFill>
                  <a:schemeClr val="tx1"/>
                </a:solidFill>
              </a:rPr>
              <a:t>with public sector institutions across North America on all aspects of facility and infrastructure asset management</a:t>
            </a:r>
          </a:p>
        </p:txBody>
      </p:sp>
      <p:pic>
        <p:nvPicPr>
          <p:cNvPr id="2" name="Picture 1" descr="A person in a suit smiling&#10;&#10;Description automatically generated">
            <a:extLst>
              <a:ext uri="{FF2B5EF4-FFF2-40B4-BE49-F238E27FC236}">
                <a16:creationId xmlns:a16="http://schemas.microsoft.com/office/drawing/2014/main" id="{16672C29-17CB-C8F8-A138-D443E6C45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3" r="2166" b="32714"/>
          <a:stretch/>
        </p:blipFill>
        <p:spPr>
          <a:xfrm>
            <a:off x="280928" y="1644562"/>
            <a:ext cx="5710434" cy="3533750"/>
          </a:xfrm>
          <a:prstGeom prst="rect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3863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AF17DA8-D626-1BD8-D6FE-47A14014DB35}"/>
              </a:ext>
            </a:extLst>
          </p:cNvPr>
          <p:cNvGrpSpPr/>
          <p:nvPr/>
        </p:nvGrpSpPr>
        <p:grpSpPr>
          <a:xfrm>
            <a:off x="7061301" y="1477832"/>
            <a:ext cx="4351135" cy="3751477"/>
            <a:chOff x="3069546" y="1165436"/>
            <a:chExt cx="5669225" cy="52154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591E94B-2059-59DB-67DF-1253722F240D}"/>
                </a:ext>
              </a:extLst>
            </p:cNvPr>
            <p:cNvSpPr/>
            <p:nvPr/>
          </p:nvSpPr>
          <p:spPr>
            <a:xfrm>
              <a:off x="3069546" y="1165436"/>
              <a:ext cx="3250704" cy="3250658"/>
            </a:xfrm>
            <a:custGeom>
              <a:avLst/>
              <a:gdLst>
                <a:gd name="connsiteX0" fmla="*/ 0 w 3250704"/>
                <a:gd name="connsiteY0" fmla="*/ 1625329 h 3250658"/>
                <a:gd name="connsiteX1" fmla="*/ 1625352 w 3250704"/>
                <a:gd name="connsiteY1" fmla="*/ 0 h 3250658"/>
                <a:gd name="connsiteX2" fmla="*/ 3250704 w 3250704"/>
                <a:gd name="connsiteY2" fmla="*/ 1625329 h 3250658"/>
                <a:gd name="connsiteX3" fmla="*/ 1625352 w 3250704"/>
                <a:gd name="connsiteY3" fmla="*/ 3250658 h 3250658"/>
                <a:gd name="connsiteX4" fmla="*/ 0 w 3250704"/>
                <a:gd name="connsiteY4" fmla="*/ 1625329 h 325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0704" h="3250658">
                  <a:moveTo>
                    <a:pt x="0" y="1625329"/>
                  </a:moveTo>
                  <a:cubicBezTo>
                    <a:pt x="0" y="727685"/>
                    <a:pt x="727695" y="0"/>
                    <a:pt x="1625352" y="0"/>
                  </a:cubicBezTo>
                  <a:cubicBezTo>
                    <a:pt x="2523009" y="0"/>
                    <a:pt x="3250704" y="727685"/>
                    <a:pt x="3250704" y="1625329"/>
                  </a:cubicBezTo>
                  <a:cubicBezTo>
                    <a:pt x="3250704" y="2522973"/>
                    <a:pt x="2523009" y="3250658"/>
                    <a:pt x="1625352" y="3250658"/>
                  </a:cubicBezTo>
                  <a:cubicBezTo>
                    <a:pt x="727695" y="3250658"/>
                    <a:pt x="0" y="2522973"/>
                    <a:pt x="0" y="1625329"/>
                  </a:cubicBez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44635" tIns="544628" rIns="544635" bIns="544628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>
                  <a:ln>
                    <a:noFill/>
                  </a:ln>
                  <a:solidFill>
                    <a:srgbClr val="36393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Capital Planning Excellence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A83BD7-9AB3-90DB-61FA-33171DDBA340}"/>
                </a:ext>
              </a:extLst>
            </p:cNvPr>
            <p:cNvSpPr/>
            <p:nvPr/>
          </p:nvSpPr>
          <p:spPr>
            <a:xfrm>
              <a:off x="4053953" y="3130246"/>
              <a:ext cx="3250704" cy="3250658"/>
            </a:xfrm>
            <a:custGeom>
              <a:avLst/>
              <a:gdLst>
                <a:gd name="connsiteX0" fmla="*/ 0 w 3250704"/>
                <a:gd name="connsiteY0" fmla="*/ 1625329 h 3250658"/>
                <a:gd name="connsiteX1" fmla="*/ 1625352 w 3250704"/>
                <a:gd name="connsiteY1" fmla="*/ 0 h 3250658"/>
                <a:gd name="connsiteX2" fmla="*/ 3250704 w 3250704"/>
                <a:gd name="connsiteY2" fmla="*/ 1625329 h 3250658"/>
                <a:gd name="connsiteX3" fmla="*/ 1625352 w 3250704"/>
                <a:gd name="connsiteY3" fmla="*/ 3250658 h 3250658"/>
                <a:gd name="connsiteX4" fmla="*/ 0 w 3250704"/>
                <a:gd name="connsiteY4" fmla="*/ 1625329 h 325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0704" h="3250658">
                  <a:moveTo>
                    <a:pt x="0" y="1625329"/>
                  </a:moveTo>
                  <a:cubicBezTo>
                    <a:pt x="0" y="727685"/>
                    <a:pt x="727695" y="0"/>
                    <a:pt x="1625352" y="0"/>
                  </a:cubicBezTo>
                  <a:cubicBezTo>
                    <a:pt x="2523009" y="0"/>
                    <a:pt x="3250704" y="727685"/>
                    <a:pt x="3250704" y="1625329"/>
                  </a:cubicBezTo>
                  <a:cubicBezTo>
                    <a:pt x="3250704" y="2522973"/>
                    <a:pt x="2523009" y="3250658"/>
                    <a:pt x="1625352" y="3250658"/>
                  </a:cubicBezTo>
                  <a:cubicBezTo>
                    <a:pt x="727695" y="3250658"/>
                    <a:pt x="0" y="2522973"/>
                    <a:pt x="0" y="1625329"/>
                  </a:cubicBezTo>
                  <a:close/>
                </a:path>
              </a:pathLst>
            </a:custGeom>
            <a:solidFill>
              <a:srgbClr val="92D05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44635" tIns="544628" rIns="544635" bIns="544628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>
                  <a:ln>
                    <a:noFill/>
                  </a:ln>
                  <a:solidFill>
                    <a:srgbClr val="36393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Performance Excellence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93DDF26-977B-B1A0-18BB-59CB761A2FE1}"/>
                </a:ext>
              </a:extLst>
            </p:cNvPr>
            <p:cNvSpPr/>
            <p:nvPr/>
          </p:nvSpPr>
          <p:spPr>
            <a:xfrm>
              <a:off x="5488067" y="1379914"/>
              <a:ext cx="3250704" cy="3250658"/>
            </a:xfrm>
            <a:custGeom>
              <a:avLst/>
              <a:gdLst>
                <a:gd name="connsiteX0" fmla="*/ 0 w 3250704"/>
                <a:gd name="connsiteY0" fmla="*/ 1625329 h 3250658"/>
                <a:gd name="connsiteX1" fmla="*/ 1625352 w 3250704"/>
                <a:gd name="connsiteY1" fmla="*/ 0 h 3250658"/>
                <a:gd name="connsiteX2" fmla="*/ 3250704 w 3250704"/>
                <a:gd name="connsiteY2" fmla="*/ 1625329 h 3250658"/>
                <a:gd name="connsiteX3" fmla="*/ 1625352 w 3250704"/>
                <a:gd name="connsiteY3" fmla="*/ 3250658 h 3250658"/>
                <a:gd name="connsiteX4" fmla="*/ 0 w 3250704"/>
                <a:gd name="connsiteY4" fmla="*/ 1625329 h 325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0704" h="3250658">
                  <a:moveTo>
                    <a:pt x="0" y="1625329"/>
                  </a:moveTo>
                  <a:cubicBezTo>
                    <a:pt x="0" y="727685"/>
                    <a:pt x="727695" y="0"/>
                    <a:pt x="1625352" y="0"/>
                  </a:cubicBezTo>
                  <a:cubicBezTo>
                    <a:pt x="2523009" y="0"/>
                    <a:pt x="3250704" y="727685"/>
                    <a:pt x="3250704" y="1625329"/>
                  </a:cubicBezTo>
                  <a:cubicBezTo>
                    <a:pt x="3250704" y="2522973"/>
                    <a:pt x="2523009" y="3250658"/>
                    <a:pt x="1625352" y="3250658"/>
                  </a:cubicBezTo>
                  <a:cubicBezTo>
                    <a:pt x="727695" y="3250658"/>
                    <a:pt x="0" y="2522973"/>
                    <a:pt x="0" y="1625329"/>
                  </a:cubicBezTo>
                  <a:close/>
                </a:path>
              </a:pathLst>
            </a:custGeom>
            <a:solidFill>
              <a:srgbClr val="0D4C82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44635" tIns="544628" rIns="544635" bIns="544628" numCol="1" spcCol="1270" anchor="ctr" anchorCtr="0">
              <a:noAutofit/>
            </a:bodyPr>
            <a:lstStyle/>
            <a:p>
              <a:pPr marL="0" marR="0" lvl="0" indent="0" algn="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1" i="0" u="none" strike="noStrike" kern="1200" cap="none" spc="0" normalizeH="0" baseline="0" noProof="0">
                  <a:ln>
                    <a:noFill/>
                  </a:ln>
                  <a:solidFill>
                    <a:srgbClr val="36393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Operational Excellence</a:t>
              </a:r>
            </a:p>
          </p:txBody>
        </p: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B85E1849-DB4B-2E07-0547-48FFA0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24" y="2878829"/>
              <a:ext cx="1100342" cy="110034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105BE0F-84EF-B68A-9235-54EA76CD91E7}"/>
              </a:ext>
            </a:extLst>
          </p:cNvPr>
          <p:cNvSpPr txBox="1"/>
          <p:nvPr/>
        </p:nvSpPr>
        <p:spPr>
          <a:xfrm>
            <a:off x="406326" y="924220"/>
            <a:ext cx="7212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small" spc="600" normalizeH="0" baseline="0" noProof="0">
                <a:ln>
                  <a:noFill/>
                </a:ln>
                <a:solidFill>
                  <a:srgbClr val="0D4C82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ABOUT ROTH IAMS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0AA99-7537-5420-73CD-17E718D72498}"/>
              </a:ext>
            </a:extLst>
          </p:cNvPr>
          <p:cNvSpPr txBox="1"/>
          <p:nvPr/>
        </p:nvSpPr>
        <p:spPr>
          <a:xfrm>
            <a:off x="406326" y="3319685"/>
            <a:ext cx="330103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100+ Staff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59+ Municipalities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17+ District School Boards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191+ Hospitals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68+ Colleges &amp; Universities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B1A78-88A2-798A-91EF-5549B7F30E25}"/>
              </a:ext>
            </a:extLst>
          </p:cNvPr>
          <p:cNvSpPr txBox="1"/>
          <p:nvPr/>
        </p:nvSpPr>
        <p:spPr>
          <a:xfrm>
            <a:off x="421535" y="1782571"/>
            <a:ext cx="651901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OUR VISION IS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TO SOLVE THE WORLD’S DEFERRED CAPITAL RENEWAL AND MAINTENANCE (DCRM) BACKLOG CRISIS.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71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4C38AE-C31E-6E34-F4DF-219E98E6A0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30314" y="2718564"/>
            <a:ext cx="7263168" cy="1826581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CA" sz="3600">
                <a:solidFill>
                  <a:srgbClr val="013F7A"/>
                </a:solidFill>
              </a:rPr>
              <a:t>Setting the Table</a:t>
            </a:r>
          </a:p>
        </p:txBody>
      </p:sp>
      <p:pic>
        <p:nvPicPr>
          <p:cNvPr id="2" name="Picture 1" descr="Glasses on a table">
            <a:extLst>
              <a:ext uri="{FF2B5EF4-FFF2-40B4-BE49-F238E27FC236}">
                <a16:creationId xmlns:a16="http://schemas.microsoft.com/office/drawing/2014/main" id="{0B8DF704-F0D1-D18C-A84E-CF85A680E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48" r="15863"/>
          <a:stretch/>
        </p:blipFill>
        <p:spPr>
          <a:xfrm>
            <a:off x="0" y="345688"/>
            <a:ext cx="5394940" cy="5274528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4291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cks County Courier Times">
            <a:extLst>
              <a:ext uri="{FF2B5EF4-FFF2-40B4-BE49-F238E27FC236}">
                <a16:creationId xmlns:a16="http://schemas.microsoft.com/office/drawing/2014/main" id="{CB7B027A-8EB5-D399-4F9E-9EE99399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73" y="1015067"/>
            <a:ext cx="7530219" cy="424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428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red rectangle&#10;&#10;Description automatically generated with low confidence">
            <a:extLst>
              <a:ext uri="{FF2B5EF4-FFF2-40B4-BE49-F238E27FC236}">
                <a16:creationId xmlns:a16="http://schemas.microsoft.com/office/drawing/2014/main" id="{72345C9D-ECD2-2BFA-340E-20CE21BB3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2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3C2899-B727-4B6F-B010-896E4EBB3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30" y="1908475"/>
            <a:ext cx="5809130" cy="2146356"/>
          </a:xfrm>
        </p:spPr>
        <p:txBody>
          <a:bodyPr>
            <a:normAutofit fontScale="90000"/>
          </a:bodyPr>
          <a:lstStyle/>
          <a:p>
            <a:r>
              <a:rPr lang="en-CA" sz="4000">
                <a:solidFill>
                  <a:srgbClr val="013F7A"/>
                </a:solidFill>
                <a:latin typeface="Arial Black"/>
                <a:cs typeface="Arial"/>
              </a:rPr>
              <a:t>Today’s Focus within Integrated Asset Management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3D78FC-DE53-7A6C-D22C-D30B8E19DB81}"/>
              </a:ext>
            </a:extLst>
          </p:cNvPr>
          <p:cNvSpPr/>
          <p:nvPr/>
        </p:nvSpPr>
        <p:spPr>
          <a:xfrm>
            <a:off x="0" y="5766318"/>
            <a:ext cx="12192000" cy="137653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8BF92E-01C9-173E-E394-1DBA7F3A7D5A}"/>
              </a:ext>
            </a:extLst>
          </p:cNvPr>
          <p:cNvGrpSpPr/>
          <p:nvPr/>
        </p:nvGrpSpPr>
        <p:grpSpPr>
          <a:xfrm>
            <a:off x="6410642" y="1193836"/>
            <a:ext cx="4730996" cy="4315296"/>
            <a:chOff x="3040224" y="1299178"/>
            <a:chExt cx="5628457" cy="519369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166570-91AD-128D-07D8-8BDA31CA9B38}"/>
                </a:ext>
              </a:extLst>
            </p:cNvPr>
            <p:cNvSpPr/>
            <p:nvPr/>
          </p:nvSpPr>
          <p:spPr>
            <a:xfrm>
              <a:off x="3983863" y="3242217"/>
              <a:ext cx="3250704" cy="3250658"/>
            </a:xfrm>
            <a:custGeom>
              <a:avLst/>
              <a:gdLst>
                <a:gd name="connsiteX0" fmla="*/ 0 w 3250704"/>
                <a:gd name="connsiteY0" fmla="*/ 1625329 h 3250658"/>
                <a:gd name="connsiteX1" fmla="*/ 1625352 w 3250704"/>
                <a:gd name="connsiteY1" fmla="*/ 0 h 3250658"/>
                <a:gd name="connsiteX2" fmla="*/ 3250704 w 3250704"/>
                <a:gd name="connsiteY2" fmla="*/ 1625329 h 3250658"/>
                <a:gd name="connsiteX3" fmla="*/ 1625352 w 3250704"/>
                <a:gd name="connsiteY3" fmla="*/ 3250658 h 3250658"/>
                <a:gd name="connsiteX4" fmla="*/ 0 w 3250704"/>
                <a:gd name="connsiteY4" fmla="*/ 1625329 h 325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0704" h="3250658">
                  <a:moveTo>
                    <a:pt x="0" y="1625329"/>
                  </a:moveTo>
                  <a:cubicBezTo>
                    <a:pt x="0" y="727685"/>
                    <a:pt x="727695" y="0"/>
                    <a:pt x="1625352" y="0"/>
                  </a:cubicBezTo>
                  <a:cubicBezTo>
                    <a:pt x="2523009" y="0"/>
                    <a:pt x="3250704" y="727685"/>
                    <a:pt x="3250704" y="1625329"/>
                  </a:cubicBezTo>
                  <a:cubicBezTo>
                    <a:pt x="3250704" y="2522973"/>
                    <a:pt x="2523009" y="3250658"/>
                    <a:pt x="1625352" y="3250658"/>
                  </a:cubicBezTo>
                  <a:cubicBezTo>
                    <a:pt x="727695" y="3250658"/>
                    <a:pt x="0" y="2522973"/>
                    <a:pt x="0" y="1625329"/>
                  </a:cubicBezTo>
                  <a:close/>
                </a:path>
              </a:pathLst>
            </a:custGeom>
            <a:solidFill>
              <a:srgbClr val="92D050">
                <a:alpha val="3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44635" tIns="544628" rIns="544635" bIns="54462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1800" kern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Performance </a:t>
              </a:r>
              <a:r>
                <a:rPr lang="en-CA" sz="1800" b="1" kern="1200" baseline="0">
                  <a:latin typeface="Arial" panose="020B0604020202020204" pitchFamily="34" charset="0"/>
                  <a:cs typeface="Arial" panose="020B0604020202020204" pitchFamily="34" charset="0"/>
                </a:rPr>
                <a:t>Excellence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BD940A-6B9B-2384-9A5A-58B4B24D8660}"/>
                </a:ext>
              </a:extLst>
            </p:cNvPr>
            <p:cNvSpPr/>
            <p:nvPr/>
          </p:nvSpPr>
          <p:spPr>
            <a:xfrm>
              <a:off x="5417977" y="1491885"/>
              <a:ext cx="3250704" cy="3250658"/>
            </a:xfrm>
            <a:custGeom>
              <a:avLst/>
              <a:gdLst>
                <a:gd name="connsiteX0" fmla="*/ 0 w 3250704"/>
                <a:gd name="connsiteY0" fmla="*/ 1625329 h 3250658"/>
                <a:gd name="connsiteX1" fmla="*/ 1625352 w 3250704"/>
                <a:gd name="connsiteY1" fmla="*/ 0 h 3250658"/>
                <a:gd name="connsiteX2" fmla="*/ 3250704 w 3250704"/>
                <a:gd name="connsiteY2" fmla="*/ 1625329 h 3250658"/>
                <a:gd name="connsiteX3" fmla="*/ 1625352 w 3250704"/>
                <a:gd name="connsiteY3" fmla="*/ 3250658 h 3250658"/>
                <a:gd name="connsiteX4" fmla="*/ 0 w 3250704"/>
                <a:gd name="connsiteY4" fmla="*/ 1625329 h 325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0704" h="3250658">
                  <a:moveTo>
                    <a:pt x="0" y="1625329"/>
                  </a:moveTo>
                  <a:cubicBezTo>
                    <a:pt x="0" y="727685"/>
                    <a:pt x="727695" y="0"/>
                    <a:pt x="1625352" y="0"/>
                  </a:cubicBezTo>
                  <a:cubicBezTo>
                    <a:pt x="2523009" y="0"/>
                    <a:pt x="3250704" y="727685"/>
                    <a:pt x="3250704" y="1625329"/>
                  </a:cubicBezTo>
                  <a:cubicBezTo>
                    <a:pt x="3250704" y="2522973"/>
                    <a:pt x="2523009" y="3250658"/>
                    <a:pt x="1625352" y="3250658"/>
                  </a:cubicBezTo>
                  <a:cubicBezTo>
                    <a:pt x="727695" y="3250658"/>
                    <a:pt x="0" y="2522973"/>
                    <a:pt x="0" y="1625329"/>
                  </a:cubicBezTo>
                  <a:close/>
                </a:path>
              </a:pathLst>
            </a:custGeom>
            <a:solidFill>
              <a:srgbClr val="0D4C82">
                <a:alpha val="3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44635" tIns="544628" rIns="544635" bIns="544628" numCol="1" spcCol="1270" anchor="ctr" anchorCtr="0">
              <a:noAutofit/>
            </a:bodyPr>
            <a:lstStyle/>
            <a:p>
              <a:pPr marL="0" lvl="0" indent="0" algn="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Operational Excellence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BC5B81C-8FDB-9F81-A7F7-725417FA9DE1}"/>
                </a:ext>
              </a:extLst>
            </p:cNvPr>
            <p:cNvSpPr/>
            <p:nvPr/>
          </p:nvSpPr>
          <p:spPr>
            <a:xfrm>
              <a:off x="3040224" y="1299178"/>
              <a:ext cx="3250704" cy="3250658"/>
            </a:xfrm>
            <a:custGeom>
              <a:avLst/>
              <a:gdLst>
                <a:gd name="connsiteX0" fmla="*/ 0 w 3250704"/>
                <a:gd name="connsiteY0" fmla="*/ 1625329 h 3250658"/>
                <a:gd name="connsiteX1" fmla="*/ 1625352 w 3250704"/>
                <a:gd name="connsiteY1" fmla="*/ 0 h 3250658"/>
                <a:gd name="connsiteX2" fmla="*/ 3250704 w 3250704"/>
                <a:gd name="connsiteY2" fmla="*/ 1625329 h 3250658"/>
                <a:gd name="connsiteX3" fmla="*/ 1625352 w 3250704"/>
                <a:gd name="connsiteY3" fmla="*/ 3250658 h 3250658"/>
                <a:gd name="connsiteX4" fmla="*/ 0 w 3250704"/>
                <a:gd name="connsiteY4" fmla="*/ 1625329 h 325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0704" h="3250658">
                  <a:moveTo>
                    <a:pt x="0" y="1625329"/>
                  </a:moveTo>
                  <a:cubicBezTo>
                    <a:pt x="0" y="727685"/>
                    <a:pt x="727695" y="0"/>
                    <a:pt x="1625352" y="0"/>
                  </a:cubicBezTo>
                  <a:cubicBezTo>
                    <a:pt x="2523009" y="0"/>
                    <a:pt x="3250704" y="727685"/>
                    <a:pt x="3250704" y="1625329"/>
                  </a:cubicBezTo>
                  <a:cubicBezTo>
                    <a:pt x="3250704" y="2522973"/>
                    <a:pt x="2523009" y="3250658"/>
                    <a:pt x="1625352" y="3250658"/>
                  </a:cubicBezTo>
                  <a:cubicBezTo>
                    <a:pt x="727695" y="3250658"/>
                    <a:pt x="0" y="2522973"/>
                    <a:pt x="0" y="1625329"/>
                  </a:cubicBezTo>
                  <a:close/>
                </a:path>
              </a:pathLst>
            </a:custGeom>
            <a:solidFill>
              <a:srgbClr val="CB2027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44635" tIns="544628" rIns="544635" bIns="544628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800" b="1" kern="1200">
                  <a:latin typeface="Arial" panose="020B0604020202020204" pitchFamily="34" charset="0"/>
                  <a:cs typeface="Arial" panose="020B0604020202020204" pitchFamily="34" charset="0"/>
                </a:rPr>
                <a:t>Capital Planning Excellence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1783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CC31-1AB0-589D-53F1-FBE300DAD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CA"/>
            </a:br>
            <a:br>
              <a:rPr lang="en-CA"/>
            </a:b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E0852-14C4-AC3D-82DB-7B8374B1C8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b="1">
                <a:solidFill>
                  <a:srgbClr val="013F7A"/>
                </a:solidFill>
                <a:latin typeface="Arial"/>
                <a:cs typeface="Arial"/>
              </a:rPr>
              <a:t>The IAM Framework – “The Onion”</a:t>
            </a:r>
          </a:p>
          <a:p>
            <a:pPr marL="0" indent="0">
              <a:buNone/>
            </a:pPr>
            <a:r>
              <a:rPr lang="en-CA">
                <a:latin typeface="Arial"/>
                <a:cs typeface="Arial"/>
              </a:rPr>
              <a:t>As with everything related to Asset Management, we recommend that you start with gaining clarity of your Business Objectives and Processes </a:t>
            </a:r>
            <a:endParaRPr lang="en-CA"/>
          </a:p>
          <a:p>
            <a:pPr lvl="1">
              <a:buFont typeface="Wingdings" panose="05000000000000000000" pitchFamily="2" charset="2"/>
              <a:buChar char="Ø"/>
            </a:pPr>
            <a:r>
              <a:rPr lang="en-US">
                <a:latin typeface="Arial"/>
                <a:cs typeface="Arial"/>
              </a:rPr>
              <a:t>Base your data decisions on the clarity gained about your business objectives and processes, considering both your current and future definitions of success.</a:t>
            </a:r>
          </a:p>
        </p:txBody>
      </p:sp>
      <p:pic>
        <p:nvPicPr>
          <p:cNvPr id="11" name="Picture 10" descr="A diagram of a diagram&#10;&#10;Description automatically generated">
            <a:extLst>
              <a:ext uri="{FF2B5EF4-FFF2-40B4-BE49-F238E27FC236}">
                <a16:creationId xmlns:a16="http://schemas.microsoft.com/office/drawing/2014/main" id="{7C090C5B-B9CC-3476-B9CD-C56D3EDA5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53" y="542365"/>
            <a:ext cx="5022476" cy="50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9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M PowerPoint Template" id="{3455E682-0571-44FF-AF04-681EC644BF52}" vid="{4FC947F8-8ABE-49DA-A82C-FDDFBAB765C1}"/>
    </a:ext>
  </a:extLst>
</a:theme>
</file>

<file path=ppt/theme/theme2.xml><?xml version="1.0" encoding="utf-8"?>
<a:theme xmlns:a="http://schemas.openxmlformats.org/drawingml/2006/main" name="2_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M PowerPoint Template" id="{3455E682-0571-44FF-AF04-681EC644BF52}" vid="{4FC947F8-8ABE-49DA-A82C-FDDFBAB765C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ea63b3-9754-4ac1-a34e-acc71cd0637b">
      <Terms xmlns="http://schemas.microsoft.com/office/infopath/2007/PartnerControls"/>
    </lcf76f155ced4ddcb4097134ff3c332f>
    <TaxCatchAll xmlns="ec28a48b-220e-4f39-b371-4ce9b5e3a58e" xsi:nil="true"/>
    <SharedWithUsers xmlns="ec28a48b-220e-4f39-b371-4ce9b5e3a58e">
      <UserInfo>
        <DisplayName>Bryan Bari</DisplayName>
        <AccountId>31</AccountId>
        <AccountType/>
      </UserInfo>
      <UserInfo>
        <DisplayName>Oakville Office</DisplayName>
        <AccountId>3414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06838DC798B74DBBEFD80FCCD0F0FF" ma:contentTypeVersion="19" ma:contentTypeDescription="Create a new document." ma:contentTypeScope="" ma:versionID="04573e58d07d01df0d26787b6dcaa50c">
  <xsd:schema xmlns:xsd="http://www.w3.org/2001/XMLSchema" xmlns:xs="http://www.w3.org/2001/XMLSchema" xmlns:p="http://schemas.microsoft.com/office/2006/metadata/properties" xmlns:ns2="c1ea63b3-9754-4ac1-a34e-acc71cd0637b" xmlns:ns3="ec28a48b-220e-4f39-b371-4ce9b5e3a58e" targetNamespace="http://schemas.microsoft.com/office/2006/metadata/properties" ma:root="true" ma:fieldsID="da3e2e97dd85934584c844ba33605ced" ns2:_="" ns3:_="">
    <xsd:import namespace="c1ea63b3-9754-4ac1-a34e-acc71cd0637b"/>
    <xsd:import namespace="ec28a48b-220e-4f39-b371-4ce9b5e3a5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a63b3-9754-4ac1-a34e-acc71cd063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7cb1c06-9dc9-4990-8264-9d2687615e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8a48b-220e-4f39-b371-4ce9b5e3a5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ffb63a-d545-4ff4-ad46-27f47f82809b}" ma:internalName="TaxCatchAll" ma:showField="CatchAllData" ma:web="ec28a48b-220e-4f39-b371-4ce9b5e3a5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6EC2D8-56E5-4079-B6EB-63F1E1D22C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1FFEE3-AE61-45DF-B3E5-FE019AE99B40}">
  <ds:schemaRefs>
    <ds:schemaRef ds:uri="c1ea63b3-9754-4ac1-a34e-acc71cd0637b"/>
    <ds:schemaRef ds:uri="ec28a48b-220e-4f39-b371-4ce9b5e3a58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A07F644-A2C7-4323-AAE7-0673733B360D}">
  <ds:schemaRefs>
    <ds:schemaRef ds:uri="c1ea63b3-9754-4ac1-a34e-acc71cd0637b"/>
    <ds:schemaRef ds:uri="ec28a48b-220e-4f39-b371-4ce9b5e3a5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995</Words>
  <Application>Microsoft Office PowerPoint</Application>
  <PresentationFormat>Widescreen</PresentationFormat>
  <Paragraphs>154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 Black</vt:lpstr>
      <vt:lpstr>Avenir Next LT Pro</vt:lpstr>
      <vt:lpstr>Calibri</vt:lpstr>
      <vt:lpstr>Wingdings</vt:lpstr>
      <vt:lpstr>Wingdings 3</vt:lpstr>
      <vt:lpstr>Office Theme</vt:lpstr>
      <vt:lpstr>2_Office Theme</vt:lpstr>
      <vt:lpstr>I Don’t Have Facility Condition Data to Meet the July 1 Deadline for my Asset Management Plan</vt:lpstr>
      <vt:lpstr>AGENDA</vt:lpstr>
      <vt:lpstr>Introduction</vt:lpstr>
      <vt:lpstr>Introductions – Roth IAMS</vt:lpstr>
      <vt:lpstr>PowerPoint Presentation</vt:lpstr>
      <vt:lpstr>Setting the Table</vt:lpstr>
      <vt:lpstr>PowerPoint Presentation</vt:lpstr>
      <vt:lpstr>Today’s Focus within Integrated Asset Management</vt:lpstr>
      <vt:lpstr>  </vt:lpstr>
      <vt:lpstr>PowerPoint Presentation</vt:lpstr>
      <vt:lpstr>What to do Now</vt:lpstr>
      <vt:lpstr>PowerPoint Presentation</vt:lpstr>
      <vt:lpstr>PowerPoint Presentation</vt:lpstr>
      <vt:lpstr>PowerPoint Presentation</vt:lpstr>
      <vt:lpstr>What are my options?</vt:lpstr>
      <vt:lpstr>Modeled Datasets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Condition Continuum</vt:lpstr>
      <vt:lpstr>PowerPoint Presentation</vt:lpstr>
      <vt:lpstr>PowerPoint Presentation</vt:lpstr>
      <vt:lpstr>What to do after july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 &amp; 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Harper</dc:creator>
  <cp:lastModifiedBy>Gurpreet Hair</cp:lastModifiedBy>
  <cp:revision>3</cp:revision>
  <dcterms:created xsi:type="dcterms:W3CDTF">2023-07-11T14:19:57Z</dcterms:created>
  <dcterms:modified xsi:type="dcterms:W3CDTF">2025-04-14T18:22:28Z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0x0101000906838DC798B74DBBEFD80FCCD0F0FF</vt:lpwstr>
  </property>
  <property fmtid="{D5CDD505-2E9C-101B-9397-08002B2CF9AE}" pid="3" name="MediaServiceImageTags">
    <vt:lpwstr/>
  </property>
</Properties>
</file>