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</p:sldMasterIdLst>
  <p:notesMasterIdLst>
    <p:notesMasterId r:id="rId38"/>
  </p:notesMasterIdLst>
  <p:handoutMasterIdLst>
    <p:handoutMasterId r:id="rId39"/>
  </p:handoutMasterIdLst>
  <p:sldIdLst>
    <p:sldId id="263" r:id="rId5"/>
    <p:sldId id="311" r:id="rId6"/>
    <p:sldId id="266" r:id="rId7"/>
    <p:sldId id="267" r:id="rId8"/>
    <p:sldId id="481" r:id="rId9"/>
    <p:sldId id="482" r:id="rId10"/>
    <p:sldId id="470" r:id="rId11"/>
    <p:sldId id="319" r:id="rId12"/>
    <p:sldId id="321" r:id="rId13"/>
    <p:sldId id="320" r:id="rId14"/>
    <p:sldId id="483" r:id="rId15"/>
    <p:sldId id="268" r:id="rId16"/>
    <p:sldId id="500" r:id="rId17"/>
    <p:sldId id="501" r:id="rId18"/>
    <p:sldId id="502" r:id="rId19"/>
    <p:sldId id="498" r:id="rId20"/>
    <p:sldId id="326" r:id="rId21"/>
    <p:sldId id="328" r:id="rId22"/>
    <p:sldId id="325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518" r:id="rId34"/>
    <p:sldId id="519" r:id="rId35"/>
    <p:sldId id="520" r:id="rId36"/>
    <p:sldId id="4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BD54874B-1AB4-E5D0-5553-66F00EE2025D}" name="Sonya Kameneva" initials="SK" userId="S::sofiia.kameneva@rothiams.com::5b7b7b78-c824-4f2a-999d-8a512d24a7a3" providerId="AD"/>
  <p188:author id="{9F511AC2-4B6A-A54C-D1CF-AB5EAE95DA5E}" name="Alisha McLean" initials="AM" userId="S::alisha.mclean@rothiams.com::aa20c336-7544-4aa0-878b-83208eaa256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F7A"/>
    <a:srgbClr val="CB2027"/>
    <a:srgbClr val="BEE127"/>
    <a:srgbClr val="FF6565"/>
    <a:srgbClr val="80B387"/>
    <a:srgbClr val="D2E4D5"/>
    <a:srgbClr val="4A5EE6"/>
    <a:srgbClr val="132BDC"/>
    <a:srgbClr val="DCE0FC"/>
    <a:srgbClr val="FD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EC835-321D-40F3-81B7-8573BEC1B1B2}" v="4" dt="2025-04-24T15:28:57.016"/>
    <p1510:client id="{AF7A778C-0830-4F59-8D75-6317EFD0CCC3}" v="90" dt="2025-04-23T20:45:01.355"/>
    <p1510:client id="{B0DE41FF-C378-4AB0-8081-158E9C96DC89}" v="203" dt="2025-04-24T14:00:54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281" autoAdjust="0"/>
  </p:normalViewPr>
  <p:slideViewPr>
    <p:cSldViewPr snapToGrid="0">
      <p:cViewPr varScale="1">
        <p:scale>
          <a:sx n="65" d="100"/>
          <a:sy n="65" d="100"/>
        </p:scale>
        <p:origin x="13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ya Kameneva" userId="5b7b7b78-c824-4f2a-999d-8a512d24a7a3" providerId="ADAL" clId="{B0DE41FF-C378-4AB0-8081-158E9C96DC89}"/>
    <pc:docChg chg="undo redo custSel addSld delSld modSld delMainMaster modMainMaster">
      <pc:chgData name="Sonya Kameneva" userId="5b7b7b78-c824-4f2a-999d-8a512d24a7a3" providerId="ADAL" clId="{B0DE41FF-C378-4AB0-8081-158E9C96DC89}" dt="2025-04-24T14:01:27.760" v="344" actId="2696"/>
      <pc:docMkLst>
        <pc:docMk/>
      </pc:docMkLst>
      <pc:sldChg chg="addSp delSp modSp mod">
        <pc:chgData name="Sonya Kameneva" userId="5b7b7b78-c824-4f2a-999d-8a512d24a7a3" providerId="ADAL" clId="{B0DE41FF-C378-4AB0-8081-158E9C96DC89}" dt="2025-04-24T13:52:00.403" v="273" actId="21"/>
        <pc:sldMkLst>
          <pc:docMk/>
          <pc:sldMk cId="232838222" sldId="263"/>
        </pc:sldMkLst>
        <pc:spChg chg="mod">
          <ac:chgData name="Sonya Kameneva" userId="5b7b7b78-c824-4f2a-999d-8a512d24a7a3" providerId="ADAL" clId="{B0DE41FF-C378-4AB0-8081-158E9C96DC89}" dt="2025-04-23T20:28:31.935" v="66" actId="1076"/>
          <ac:spMkLst>
            <pc:docMk/>
            <pc:sldMk cId="232838222" sldId="263"/>
            <ac:spMk id="2" creationId="{00000000-0000-0000-0000-000000000000}"/>
          </ac:spMkLst>
        </pc:spChg>
        <pc:spChg chg="del mod">
          <ac:chgData name="Sonya Kameneva" userId="5b7b7b78-c824-4f2a-999d-8a512d24a7a3" providerId="ADAL" clId="{B0DE41FF-C378-4AB0-8081-158E9C96DC89}" dt="2025-04-23T20:27:42.218" v="53" actId="21"/>
          <ac:spMkLst>
            <pc:docMk/>
            <pc:sldMk cId="232838222" sldId="263"/>
            <ac:spMk id="7" creationId="{FF8D1678-1E6F-49C8-FF23-1586C079805B}"/>
          </ac:spMkLst>
        </pc:spChg>
        <pc:spChg chg="mod">
          <ac:chgData name="Sonya Kameneva" userId="5b7b7b78-c824-4f2a-999d-8a512d24a7a3" providerId="ADAL" clId="{B0DE41FF-C378-4AB0-8081-158E9C96DC89}" dt="2025-04-23T20:28:28.461" v="65" actId="1076"/>
          <ac:spMkLst>
            <pc:docMk/>
            <pc:sldMk cId="232838222" sldId="263"/>
            <ac:spMk id="8" creationId="{ACCBEF53-A8D6-BA8D-40B3-7E7CD1AE8014}"/>
          </ac:spMkLst>
        </pc:spChg>
        <pc:grpChg chg="del">
          <ac:chgData name="Sonya Kameneva" userId="5b7b7b78-c824-4f2a-999d-8a512d24a7a3" providerId="ADAL" clId="{B0DE41FF-C378-4AB0-8081-158E9C96DC89}" dt="2025-04-23T20:21:14.701" v="21" actId="21"/>
          <ac:grpSpMkLst>
            <pc:docMk/>
            <pc:sldMk cId="232838222" sldId="263"/>
            <ac:grpSpMk id="3" creationId="{C6D5171C-0F76-3998-EDBD-0091C14E3AE1}"/>
          </ac:grpSpMkLst>
        </pc:grpChg>
        <pc:picChg chg="mod">
          <ac:chgData name="Sonya Kameneva" userId="5b7b7b78-c824-4f2a-999d-8a512d24a7a3" providerId="ADAL" clId="{B0DE41FF-C378-4AB0-8081-158E9C96DC89}" dt="2025-04-23T20:29:02.603" v="67" actId="14100"/>
          <ac:picMkLst>
            <pc:docMk/>
            <pc:sldMk cId="232838222" sldId="263"/>
            <ac:picMk id="4" creationId="{15C534A6-8706-A2E7-562F-E3AF67FE8FD4}"/>
          </ac:picMkLst>
        </pc:picChg>
        <pc:picChg chg="add del">
          <ac:chgData name="Sonya Kameneva" userId="5b7b7b78-c824-4f2a-999d-8a512d24a7a3" providerId="ADAL" clId="{B0DE41FF-C378-4AB0-8081-158E9C96DC89}" dt="2025-04-24T13:52:00.403" v="273" actId="21"/>
          <ac:picMkLst>
            <pc:docMk/>
            <pc:sldMk cId="232838222" sldId="263"/>
            <ac:picMk id="10" creationId="{00713258-37DE-3650-666E-BD97E5001925}"/>
          </ac:picMkLst>
        </pc:picChg>
      </pc:sldChg>
      <pc:sldChg chg="addSp delSp modSp mod">
        <pc:chgData name="Sonya Kameneva" userId="5b7b7b78-c824-4f2a-999d-8a512d24a7a3" providerId="ADAL" clId="{B0DE41FF-C378-4AB0-8081-158E9C96DC89}" dt="2025-04-23T20:31:13.241" v="76" actId="14100"/>
        <pc:sldMkLst>
          <pc:docMk/>
          <pc:sldMk cId="2106643995" sldId="266"/>
        </pc:sldMkLst>
        <pc:grpChg chg="del">
          <ac:chgData name="Sonya Kameneva" userId="5b7b7b78-c824-4f2a-999d-8a512d24a7a3" providerId="ADAL" clId="{B0DE41FF-C378-4AB0-8081-158E9C96DC89}" dt="2025-04-23T20:21:22.617" v="23" actId="21"/>
          <ac:grpSpMkLst>
            <pc:docMk/>
            <pc:sldMk cId="2106643995" sldId="266"/>
            <ac:grpSpMk id="3" creationId="{BAD35425-29B9-AFD9-1C7A-5E6ACBD6C0EC}"/>
          </ac:grpSpMkLst>
        </pc:grpChg>
        <pc:picChg chg="del">
          <ac:chgData name="Sonya Kameneva" userId="5b7b7b78-c824-4f2a-999d-8a512d24a7a3" providerId="ADAL" clId="{B0DE41FF-C378-4AB0-8081-158E9C96DC89}" dt="2025-04-23T20:30:23.766" v="73" actId="21"/>
          <ac:picMkLst>
            <pc:docMk/>
            <pc:sldMk cId="2106643995" sldId="266"/>
            <ac:picMk id="2" creationId="{B5DE9784-169B-4468-3FC3-7D0527C78A3E}"/>
          </ac:picMkLst>
        </pc:picChg>
        <pc:picChg chg="add mod">
          <ac:chgData name="Sonya Kameneva" userId="5b7b7b78-c824-4f2a-999d-8a512d24a7a3" providerId="ADAL" clId="{B0DE41FF-C378-4AB0-8081-158E9C96DC89}" dt="2025-04-23T20:31:13.241" v="76" actId="14100"/>
          <ac:picMkLst>
            <pc:docMk/>
            <pc:sldMk cId="2106643995" sldId="266"/>
            <ac:picMk id="10" creationId="{7DDD5F9D-02DB-FEB8-28A9-5006BDD51309}"/>
          </ac:picMkLst>
        </pc:picChg>
      </pc:sldChg>
      <pc:sldChg chg="modSp mod">
        <pc:chgData name="Sonya Kameneva" userId="5b7b7b78-c824-4f2a-999d-8a512d24a7a3" providerId="ADAL" clId="{B0DE41FF-C378-4AB0-8081-158E9C96DC89}" dt="2025-04-24T12:46:44.985" v="223" actId="1076"/>
        <pc:sldMkLst>
          <pc:docMk/>
          <pc:sldMk cId="3687832191" sldId="268"/>
        </pc:sldMkLst>
        <pc:spChg chg="mod">
          <ac:chgData name="Sonya Kameneva" userId="5b7b7b78-c824-4f2a-999d-8a512d24a7a3" providerId="ADAL" clId="{B0DE41FF-C378-4AB0-8081-158E9C96DC89}" dt="2025-04-24T12:46:44.985" v="223" actId="1076"/>
          <ac:spMkLst>
            <pc:docMk/>
            <pc:sldMk cId="3687832191" sldId="268"/>
            <ac:spMk id="7" creationId="{7748F0AC-0B29-4BAD-B4B3-B00853F71BBB}"/>
          </ac:spMkLst>
        </pc:spChg>
        <pc:spChg chg="mod">
          <ac:chgData name="Sonya Kameneva" userId="5b7b7b78-c824-4f2a-999d-8a512d24a7a3" providerId="ADAL" clId="{B0DE41FF-C378-4AB0-8081-158E9C96DC89}" dt="2025-04-24T12:42:00.651" v="192" actId="1076"/>
          <ac:spMkLst>
            <pc:docMk/>
            <pc:sldMk cId="3687832191" sldId="268"/>
            <ac:spMk id="11" creationId="{B7B4A906-1C8A-5B4B-9009-AC6439A75375}"/>
          </ac:spMkLst>
        </pc:spChg>
        <pc:picChg chg="mod">
          <ac:chgData name="Sonya Kameneva" userId="5b7b7b78-c824-4f2a-999d-8a512d24a7a3" providerId="ADAL" clId="{B0DE41FF-C378-4AB0-8081-158E9C96DC89}" dt="2025-04-24T12:45:23.687" v="205" actId="14100"/>
          <ac:picMkLst>
            <pc:docMk/>
            <pc:sldMk cId="3687832191" sldId="268"/>
            <ac:picMk id="2" creationId="{B5AE4984-4BE0-DEA0-D6E7-B3B382D87E46}"/>
          </ac:picMkLst>
        </pc:picChg>
        <pc:picChg chg="mod">
          <ac:chgData name="Sonya Kameneva" userId="5b7b7b78-c824-4f2a-999d-8a512d24a7a3" providerId="ADAL" clId="{B0DE41FF-C378-4AB0-8081-158E9C96DC89}" dt="2025-04-24T12:45:26.159" v="206" actId="14100"/>
          <ac:picMkLst>
            <pc:docMk/>
            <pc:sldMk cId="3687832191" sldId="268"/>
            <ac:picMk id="3" creationId="{FF3EE28B-9E90-F648-A6F4-59797DD183E8}"/>
          </ac:picMkLst>
        </pc:picChg>
        <pc:picChg chg="mod">
          <ac:chgData name="Sonya Kameneva" userId="5b7b7b78-c824-4f2a-999d-8a512d24a7a3" providerId="ADAL" clId="{B0DE41FF-C378-4AB0-8081-158E9C96DC89}" dt="2025-04-24T12:45:36.186" v="209" actId="1076"/>
          <ac:picMkLst>
            <pc:docMk/>
            <pc:sldMk cId="3687832191" sldId="268"/>
            <ac:picMk id="4" creationId="{8FE670A9-BAB9-31F4-B049-AE84F821F02C}"/>
          </ac:picMkLst>
        </pc:picChg>
        <pc:picChg chg="mod">
          <ac:chgData name="Sonya Kameneva" userId="5b7b7b78-c824-4f2a-999d-8a512d24a7a3" providerId="ADAL" clId="{B0DE41FF-C378-4AB0-8081-158E9C96DC89}" dt="2025-04-24T12:45:36.186" v="209" actId="1076"/>
          <ac:picMkLst>
            <pc:docMk/>
            <pc:sldMk cId="3687832191" sldId="268"/>
            <ac:picMk id="8" creationId="{818D6659-CD8B-FAD3-460E-EB529C1BDE17}"/>
          </ac:picMkLst>
        </pc:picChg>
      </pc:sldChg>
      <pc:sldChg chg="delSp modSp del mod">
        <pc:chgData name="Sonya Kameneva" userId="5b7b7b78-c824-4f2a-999d-8a512d24a7a3" providerId="ADAL" clId="{B0DE41FF-C378-4AB0-8081-158E9C96DC89}" dt="2025-04-24T14:01:08.472" v="333" actId="2696"/>
        <pc:sldMkLst>
          <pc:docMk/>
          <pc:sldMk cId="1327685257" sldId="269"/>
        </pc:sldMkLst>
        <pc:grpChg chg="del mod">
          <ac:chgData name="Sonya Kameneva" userId="5b7b7b78-c824-4f2a-999d-8a512d24a7a3" providerId="ADAL" clId="{B0DE41FF-C378-4AB0-8081-158E9C96DC89}" dt="2025-04-23T20:23:36.143" v="29" actId="21"/>
          <ac:grpSpMkLst>
            <pc:docMk/>
            <pc:sldMk cId="1327685257" sldId="269"/>
            <ac:grpSpMk id="2" creationId="{2DD57A28-BC45-4860-7928-E6F2CDE55F4C}"/>
          </ac:grpSpMkLst>
        </pc:grpChg>
        <pc:picChg chg="del mod topLvl">
          <ac:chgData name="Sonya Kameneva" userId="5b7b7b78-c824-4f2a-999d-8a512d24a7a3" providerId="ADAL" clId="{B0DE41FF-C378-4AB0-8081-158E9C96DC89}" dt="2025-04-23T20:23:36.143" v="29" actId="21"/>
          <ac:picMkLst>
            <pc:docMk/>
            <pc:sldMk cId="1327685257" sldId="269"/>
            <ac:picMk id="3" creationId="{11F6CBC8-7C8E-1159-28DB-7295AE7EFE21}"/>
          </ac:picMkLst>
        </pc:picChg>
        <pc:picChg chg="del">
          <ac:chgData name="Sonya Kameneva" userId="5b7b7b78-c824-4f2a-999d-8a512d24a7a3" providerId="ADAL" clId="{B0DE41FF-C378-4AB0-8081-158E9C96DC89}" dt="2025-04-23T20:23:32.507" v="27" actId="21"/>
          <ac:picMkLst>
            <pc:docMk/>
            <pc:sldMk cId="1327685257" sldId="269"/>
            <ac:picMk id="4" creationId="{139F2531-1405-082B-36EA-2F8B90BF0BE7}"/>
          </ac:picMkLst>
        </pc:picChg>
        <pc:picChg chg="del mod topLvl">
          <ac:chgData name="Sonya Kameneva" userId="5b7b7b78-c824-4f2a-999d-8a512d24a7a3" providerId="ADAL" clId="{B0DE41FF-C378-4AB0-8081-158E9C96DC89}" dt="2025-04-23T20:23:38.999" v="30" actId="21"/>
          <ac:picMkLst>
            <pc:docMk/>
            <pc:sldMk cId="1327685257" sldId="269"/>
            <ac:picMk id="7" creationId="{A73CBC7C-C8E9-44B6-4560-B20872BF155F}"/>
          </ac:picMkLst>
        </pc:picChg>
      </pc:sldChg>
      <pc:sldChg chg="delSp modSp mod">
        <pc:chgData name="Sonya Kameneva" userId="5b7b7b78-c824-4f2a-999d-8a512d24a7a3" providerId="ADAL" clId="{B0DE41FF-C378-4AB0-8081-158E9C96DC89}" dt="2025-04-23T20:29:57.169" v="72" actId="14100"/>
        <pc:sldMkLst>
          <pc:docMk/>
          <pc:sldMk cId="283842169" sldId="311"/>
        </pc:sldMkLst>
        <pc:spChg chg="mod">
          <ac:chgData name="Sonya Kameneva" userId="5b7b7b78-c824-4f2a-999d-8a512d24a7a3" providerId="ADAL" clId="{B0DE41FF-C378-4AB0-8081-158E9C96DC89}" dt="2025-04-23T20:29:47.015" v="71" actId="20577"/>
          <ac:spMkLst>
            <pc:docMk/>
            <pc:sldMk cId="283842169" sldId="311"/>
            <ac:spMk id="8" creationId="{C0866CA2-31FD-40C2-4FEA-394441838203}"/>
          </ac:spMkLst>
        </pc:spChg>
        <pc:grpChg chg="del">
          <ac:chgData name="Sonya Kameneva" userId="5b7b7b78-c824-4f2a-999d-8a512d24a7a3" providerId="ADAL" clId="{B0DE41FF-C378-4AB0-8081-158E9C96DC89}" dt="2025-04-23T20:21:19.015" v="22" actId="21"/>
          <ac:grpSpMkLst>
            <pc:docMk/>
            <pc:sldMk cId="283842169" sldId="311"/>
            <ac:grpSpMk id="2" creationId="{B80FB063-72EC-EFDB-02D5-BE9E4A521DCD}"/>
          </ac:grpSpMkLst>
        </pc:grpChg>
        <pc:picChg chg="mod">
          <ac:chgData name="Sonya Kameneva" userId="5b7b7b78-c824-4f2a-999d-8a512d24a7a3" providerId="ADAL" clId="{B0DE41FF-C378-4AB0-8081-158E9C96DC89}" dt="2025-04-23T20:29:57.169" v="72" actId="14100"/>
          <ac:picMkLst>
            <pc:docMk/>
            <pc:sldMk cId="283842169" sldId="311"/>
            <ac:picMk id="7" creationId="{A3ACC899-74CC-55C5-6DDF-713C51FB2515}"/>
          </ac:picMkLst>
        </pc:picChg>
      </pc:sldChg>
      <pc:sldChg chg="modSp mod">
        <pc:chgData name="Sonya Kameneva" userId="5b7b7b78-c824-4f2a-999d-8a512d24a7a3" providerId="ADAL" clId="{B0DE41FF-C378-4AB0-8081-158E9C96DC89}" dt="2025-04-23T20:40:48.033" v="154" actId="1076"/>
        <pc:sldMkLst>
          <pc:docMk/>
          <pc:sldMk cId="911045193" sldId="319"/>
        </pc:sldMkLst>
        <pc:spChg chg="mod">
          <ac:chgData name="Sonya Kameneva" userId="5b7b7b78-c824-4f2a-999d-8a512d24a7a3" providerId="ADAL" clId="{B0DE41FF-C378-4AB0-8081-158E9C96DC89}" dt="2025-04-23T20:40:29.124" v="152" actId="1076"/>
          <ac:spMkLst>
            <pc:docMk/>
            <pc:sldMk cId="911045193" sldId="319"/>
            <ac:spMk id="4" creationId="{883F3256-67FC-41A5-AAB8-9856CB8D7912}"/>
          </ac:spMkLst>
        </pc:spChg>
        <pc:spChg chg="mod">
          <ac:chgData name="Sonya Kameneva" userId="5b7b7b78-c824-4f2a-999d-8a512d24a7a3" providerId="ADAL" clId="{B0DE41FF-C378-4AB0-8081-158E9C96DC89}" dt="2025-04-23T20:40:38.024" v="153" actId="14100"/>
          <ac:spMkLst>
            <pc:docMk/>
            <pc:sldMk cId="911045193" sldId="319"/>
            <ac:spMk id="7" creationId="{7748F0AC-0B29-4BAD-B4B3-B00853F71BBB}"/>
          </ac:spMkLst>
        </pc:spChg>
        <pc:picChg chg="mod modCrop">
          <ac:chgData name="Sonya Kameneva" userId="5b7b7b78-c824-4f2a-999d-8a512d24a7a3" providerId="ADAL" clId="{B0DE41FF-C378-4AB0-8081-158E9C96DC89}" dt="2025-04-23T20:40:48.033" v="154" actId="1076"/>
          <ac:picMkLst>
            <pc:docMk/>
            <pc:sldMk cId="911045193" sldId="319"/>
            <ac:picMk id="8" creationId="{62318DD4-C125-E38C-973E-4C05CA572CE9}"/>
          </ac:picMkLst>
        </pc:picChg>
        <pc:picChg chg="mod">
          <ac:chgData name="Sonya Kameneva" userId="5b7b7b78-c824-4f2a-999d-8a512d24a7a3" providerId="ADAL" clId="{B0DE41FF-C378-4AB0-8081-158E9C96DC89}" dt="2025-04-23T20:40:48.033" v="154" actId="1076"/>
          <ac:picMkLst>
            <pc:docMk/>
            <pc:sldMk cId="911045193" sldId="319"/>
            <ac:picMk id="1026" creationId="{D3C1EFB1-E5A8-9B21-46CB-A06FB0E8753D}"/>
          </ac:picMkLst>
        </pc:picChg>
      </pc:sldChg>
      <pc:sldChg chg="modSp mod">
        <pc:chgData name="Sonya Kameneva" userId="5b7b7b78-c824-4f2a-999d-8a512d24a7a3" providerId="ADAL" clId="{B0DE41FF-C378-4AB0-8081-158E9C96DC89}" dt="2025-04-23T20:41:40.563" v="162" actId="14100"/>
        <pc:sldMkLst>
          <pc:docMk/>
          <pc:sldMk cId="783859602" sldId="321"/>
        </pc:sldMkLst>
        <pc:spChg chg="mod">
          <ac:chgData name="Sonya Kameneva" userId="5b7b7b78-c824-4f2a-999d-8a512d24a7a3" providerId="ADAL" clId="{B0DE41FF-C378-4AB0-8081-158E9C96DC89}" dt="2025-04-23T20:41:40.563" v="162" actId="14100"/>
          <ac:spMkLst>
            <pc:docMk/>
            <pc:sldMk cId="783859602" sldId="321"/>
            <ac:spMk id="7" creationId="{7748F0AC-0B29-4BAD-B4B3-B00853F71BBB}"/>
          </ac:spMkLst>
        </pc:spChg>
        <pc:spChg chg="mod">
          <ac:chgData name="Sonya Kameneva" userId="5b7b7b78-c824-4f2a-999d-8a512d24a7a3" providerId="ADAL" clId="{B0DE41FF-C378-4AB0-8081-158E9C96DC89}" dt="2025-04-23T20:41:10.512" v="156" actId="1076"/>
          <ac:spMkLst>
            <pc:docMk/>
            <pc:sldMk cId="783859602" sldId="321"/>
            <ac:spMk id="11" creationId="{B7B4A906-1C8A-5B4B-9009-AC6439A75375}"/>
          </ac:spMkLst>
        </pc:spChg>
        <pc:picChg chg="mod">
          <ac:chgData name="Sonya Kameneva" userId="5b7b7b78-c824-4f2a-999d-8a512d24a7a3" providerId="ADAL" clId="{B0DE41FF-C378-4AB0-8081-158E9C96DC89}" dt="2025-04-23T20:41:32.383" v="160" actId="1076"/>
          <ac:picMkLst>
            <pc:docMk/>
            <pc:sldMk cId="783859602" sldId="321"/>
            <ac:picMk id="3" creationId="{FF3EE28B-9E90-F648-A6F4-59797DD183E8}"/>
          </ac:picMkLst>
        </pc:picChg>
        <pc:picChg chg="mod">
          <ac:chgData name="Sonya Kameneva" userId="5b7b7b78-c824-4f2a-999d-8a512d24a7a3" providerId="ADAL" clId="{B0DE41FF-C378-4AB0-8081-158E9C96DC89}" dt="2025-04-23T20:41:32.383" v="160" actId="1076"/>
          <ac:picMkLst>
            <pc:docMk/>
            <pc:sldMk cId="783859602" sldId="321"/>
            <ac:picMk id="8" creationId="{818D6659-CD8B-FAD3-460E-EB529C1BDE17}"/>
          </ac:picMkLst>
        </pc:picChg>
      </pc:sldChg>
      <pc:sldChg chg="modSp mod">
        <pc:chgData name="Sonya Kameneva" userId="5b7b7b78-c824-4f2a-999d-8a512d24a7a3" providerId="ADAL" clId="{B0DE41FF-C378-4AB0-8081-158E9C96DC89}" dt="2025-04-24T12:40:56.759" v="183" actId="1076"/>
        <pc:sldMkLst>
          <pc:docMk/>
          <pc:sldMk cId="1302051745" sldId="322"/>
        </pc:sldMkLst>
        <pc:spChg chg="mod">
          <ac:chgData name="Sonya Kameneva" userId="5b7b7b78-c824-4f2a-999d-8a512d24a7a3" providerId="ADAL" clId="{B0DE41FF-C378-4AB0-8081-158E9C96DC89}" dt="2025-04-24T12:40:28.923" v="174" actId="1076"/>
          <ac:spMkLst>
            <pc:docMk/>
            <pc:sldMk cId="1302051745" sldId="322"/>
            <ac:spMk id="4" creationId="{883F3256-67FC-41A5-AAB8-9856CB8D7912}"/>
          </ac:spMkLst>
        </pc:spChg>
        <pc:spChg chg="mod">
          <ac:chgData name="Sonya Kameneva" userId="5b7b7b78-c824-4f2a-999d-8a512d24a7a3" providerId="ADAL" clId="{B0DE41FF-C378-4AB0-8081-158E9C96DC89}" dt="2025-04-24T12:40:20.853" v="173" actId="1076"/>
          <ac:spMkLst>
            <pc:docMk/>
            <pc:sldMk cId="1302051745" sldId="322"/>
            <ac:spMk id="7" creationId="{7748F0AC-0B29-4BAD-B4B3-B00853F71BBB}"/>
          </ac:spMkLst>
        </pc:spChg>
        <pc:picChg chg="mod">
          <ac:chgData name="Sonya Kameneva" userId="5b7b7b78-c824-4f2a-999d-8a512d24a7a3" providerId="ADAL" clId="{B0DE41FF-C378-4AB0-8081-158E9C96DC89}" dt="2025-04-24T12:40:43.877" v="179" actId="14100"/>
          <ac:picMkLst>
            <pc:docMk/>
            <pc:sldMk cId="1302051745" sldId="322"/>
            <ac:picMk id="3" creationId="{C46D0072-E59B-C671-09E1-23C855E745AD}"/>
          </ac:picMkLst>
        </pc:picChg>
        <pc:picChg chg="mod">
          <ac:chgData name="Sonya Kameneva" userId="5b7b7b78-c824-4f2a-999d-8a512d24a7a3" providerId="ADAL" clId="{B0DE41FF-C378-4AB0-8081-158E9C96DC89}" dt="2025-04-24T12:40:40.833" v="178" actId="14100"/>
          <ac:picMkLst>
            <pc:docMk/>
            <pc:sldMk cId="1302051745" sldId="322"/>
            <ac:picMk id="8" creationId="{62318DD4-C125-E38C-973E-4C05CA572CE9}"/>
          </ac:picMkLst>
        </pc:picChg>
        <pc:picChg chg="mod">
          <ac:chgData name="Sonya Kameneva" userId="5b7b7b78-c824-4f2a-999d-8a512d24a7a3" providerId="ADAL" clId="{B0DE41FF-C378-4AB0-8081-158E9C96DC89}" dt="2025-04-24T12:40:56.759" v="183" actId="1076"/>
          <ac:picMkLst>
            <pc:docMk/>
            <pc:sldMk cId="1302051745" sldId="322"/>
            <ac:picMk id="2050" creationId="{CAA103DD-329C-D6F7-336E-A246D58C5561}"/>
          </ac:picMkLst>
        </pc:picChg>
      </pc:sldChg>
      <pc:sldChg chg="addSp delSp modSp mod modNotesTx">
        <pc:chgData name="Sonya Kameneva" userId="5b7b7b78-c824-4f2a-999d-8a512d24a7a3" providerId="ADAL" clId="{B0DE41FF-C378-4AB0-8081-158E9C96DC89}" dt="2025-04-24T13:57:43.958" v="303" actId="207"/>
        <pc:sldMkLst>
          <pc:docMk/>
          <pc:sldMk cId="1475604093" sldId="325"/>
        </pc:sldMkLst>
        <pc:spChg chg="mod">
          <ac:chgData name="Sonya Kameneva" userId="5b7b7b78-c824-4f2a-999d-8a512d24a7a3" providerId="ADAL" clId="{B0DE41FF-C378-4AB0-8081-158E9C96DC89}" dt="2025-04-24T13:57:43.958" v="303" actId="207"/>
          <ac:spMkLst>
            <pc:docMk/>
            <pc:sldMk cId="1475604093" sldId="325"/>
            <ac:spMk id="8" creationId="{52FA3ACA-7758-B123-7F74-29FA7D1C8644}"/>
          </ac:spMkLst>
        </pc:spChg>
        <pc:picChg chg="add mod">
          <ac:chgData name="Sonya Kameneva" userId="5b7b7b78-c824-4f2a-999d-8a512d24a7a3" providerId="ADAL" clId="{B0DE41FF-C378-4AB0-8081-158E9C96DC89}" dt="2025-04-24T13:55:58.302" v="296"/>
          <ac:picMkLst>
            <pc:docMk/>
            <pc:sldMk cId="1475604093" sldId="325"/>
            <ac:picMk id="2" creationId="{9D1F9812-B675-FF29-B483-90BE502D0447}"/>
          </ac:picMkLst>
        </pc:picChg>
        <pc:picChg chg="add mod">
          <ac:chgData name="Sonya Kameneva" userId="5b7b7b78-c824-4f2a-999d-8a512d24a7a3" providerId="ADAL" clId="{B0DE41FF-C378-4AB0-8081-158E9C96DC89}" dt="2025-04-24T13:55:58.302" v="296"/>
          <ac:picMkLst>
            <pc:docMk/>
            <pc:sldMk cId="1475604093" sldId="325"/>
            <ac:picMk id="3" creationId="{FC4EC707-57EA-2BB3-CEC2-510CE7C838D3}"/>
          </ac:picMkLst>
        </pc:picChg>
        <pc:picChg chg="add mod">
          <ac:chgData name="Sonya Kameneva" userId="5b7b7b78-c824-4f2a-999d-8a512d24a7a3" providerId="ADAL" clId="{B0DE41FF-C378-4AB0-8081-158E9C96DC89}" dt="2025-04-24T13:55:58.302" v="296"/>
          <ac:picMkLst>
            <pc:docMk/>
            <pc:sldMk cId="1475604093" sldId="325"/>
            <ac:picMk id="4" creationId="{6E65BC50-CE63-03D7-9903-36379D8D0B13}"/>
          </ac:picMkLst>
        </pc:picChg>
        <pc:picChg chg="add mod">
          <ac:chgData name="Sonya Kameneva" userId="5b7b7b78-c824-4f2a-999d-8a512d24a7a3" providerId="ADAL" clId="{B0DE41FF-C378-4AB0-8081-158E9C96DC89}" dt="2025-04-24T13:55:58.302" v="296"/>
          <ac:picMkLst>
            <pc:docMk/>
            <pc:sldMk cId="1475604093" sldId="325"/>
            <ac:picMk id="7" creationId="{548F8451-536D-139F-A052-49FE665B7543}"/>
          </ac:picMkLst>
        </pc:picChg>
        <pc:picChg chg="del">
          <ac:chgData name="Sonya Kameneva" userId="5b7b7b78-c824-4f2a-999d-8a512d24a7a3" providerId="ADAL" clId="{B0DE41FF-C378-4AB0-8081-158E9C96DC89}" dt="2025-04-24T13:55:50.406" v="294" actId="21"/>
          <ac:picMkLst>
            <pc:docMk/>
            <pc:sldMk cId="1475604093" sldId="325"/>
            <ac:picMk id="10" creationId="{3477E132-585A-493E-33B8-20A45085D6B2}"/>
          </ac:picMkLst>
        </pc:picChg>
        <pc:picChg chg="del">
          <ac:chgData name="Sonya Kameneva" userId="5b7b7b78-c824-4f2a-999d-8a512d24a7a3" providerId="ADAL" clId="{B0DE41FF-C378-4AB0-8081-158E9C96DC89}" dt="2025-04-24T13:55:51.677" v="295" actId="21"/>
          <ac:picMkLst>
            <pc:docMk/>
            <pc:sldMk cId="1475604093" sldId="325"/>
            <ac:picMk id="12" creationId="{2FCE6BA9-C335-07E2-81D8-D84BCBFA8A76}"/>
          </ac:picMkLst>
        </pc:picChg>
      </pc:sldChg>
      <pc:sldChg chg="delSp modNotesTx">
        <pc:chgData name="Sonya Kameneva" userId="5b7b7b78-c824-4f2a-999d-8a512d24a7a3" providerId="ADAL" clId="{B0DE41FF-C378-4AB0-8081-158E9C96DC89}" dt="2025-04-24T13:54:53.294" v="292"/>
        <pc:sldMkLst>
          <pc:docMk/>
          <pc:sldMk cId="775839617" sldId="328"/>
        </pc:sldMkLst>
        <pc:grpChg chg="del">
          <ac:chgData name="Sonya Kameneva" userId="5b7b7b78-c824-4f2a-999d-8a512d24a7a3" providerId="ADAL" clId="{B0DE41FF-C378-4AB0-8081-158E9C96DC89}" dt="2025-04-23T20:21:38.154" v="24" actId="21"/>
          <ac:grpSpMkLst>
            <pc:docMk/>
            <pc:sldMk cId="775839617" sldId="328"/>
            <ac:grpSpMk id="2" creationId="{2A6AC96C-1618-6997-F9D6-2DACFA807848}"/>
          </ac:grpSpMkLst>
        </pc:grpChg>
      </pc:sldChg>
      <pc:sldChg chg="del">
        <pc:chgData name="Sonya Kameneva" userId="5b7b7b78-c824-4f2a-999d-8a512d24a7a3" providerId="ADAL" clId="{B0DE41FF-C378-4AB0-8081-158E9C96DC89}" dt="2025-04-23T20:26:36.680" v="45" actId="2696"/>
        <pc:sldMkLst>
          <pc:docMk/>
          <pc:sldMk cId="3976716275" sldId="334"/>
        </pc:sldMkLst>
      </pc:sldChg>
      <pc:sldChg chg="addSp delSp modSp mod">
        <pc:chgData name="Sonya Kameneva" userId="5b7b7b78-c824-4f2a-999d-8a512d24a7a3" providerId="ADAL" clId="{B0DE41FF-C378-4AB0-8081-158E9C96DC89}" dt="2025-04-23T20:24:13.766" v="38" actId="27309"/>
        <pc:sldMkLst>
          <pc:docMk/>
          <pc:sldMk cId="2908392625" sldId="418"/>
        </pc:sldMkLst>
        <pc:graphicFrameChg chg="add del modGraphic">
          <ac:chgData name="Sonya Kameneva" userId="5b7b7b78-c824-4f2a-999d-8a512d24a7a3" providerId="ADAL" clId="{B0DE41FF-C378-4AB0-8081-158E9C96DC89}" dt="2025-04-23T20:24:13.766" v="38" actId="27309"/>
          <ac:graphicFrameMkLst>
            <pc:docMk/>
            <pc:sldMk cId="2908392625" sldId="418"/>
            <ac:graphicFrameMk id="5" creationId="{00568812-AB45-490A-DB99-5AA4D698FAC0}"/>
          </ac:graphicFrameMkLst>
        </pc:graphicFrameChg>
      </pc:sldChg>
      <pc:sldChg chg="del">
        <pc:chgData name="Sonya Kameneva" userId="5b7b7b78-c824-4f2a-999d-8a512d24a7a3" providerId="ADAL" clId="{B0DE41FF-C378-4AB0-8081-158E9C96DC89}" dt="2025-04-24T14:01:11.761" v="335" actId="2696"/>
        <pc:sldMkLst>
          <pc:docMk/>
          <pc:sldMk cId="1976301773" sldId="468"/>
        </pc:sldMkLst>
      </pc:sldChg>
      <pc:sldChg chg="addSp modSp mod">
        <pc:chgData name="Sonya Kameneva" userId="5b7b7b78-c824-4f2a-999d-8a512d24a7a3" providerId="ADAL" clId="{B0DE41FF-C378-4AB0-8081-158E9C96DC89}" dt="2025-04-23T20:38:37.544" v="135" actId="1076"/>
        <pc:sldMkLst>
          <pc:docMk/>
          <pc:sldMk cId="2118340497" sldId="470"/>
        </pc:sldMkLst>
        <pc:spChg chg="mod">
          <ac:chgData name="Sonya Kameneva" userId="5b7b7b78-c824-4f2a-999d-8a512d24a7a3" providerId="ADAL" clId="{B0DE41FF-C378-4AB0-8081-158E9C96DC89}" dt="2025-04-23T20:38:37.544" v="135" actId="1076"/>
          <ac:spMkLst>
            <pc:docMk/>
            <pc:sldMk cId="2118340497" sldId="470"/>
            <ac:spMk id="7" creationId="{1E08FA9C-4894-DE22-8D28-30169D06DB72}"/>
          </ac:spMkLst>
        </pc:spChg>
        <pc:spChg chg="add mod">
          <ac:chgData name="Sonya Kameneva" userId="5b7b7b78-c824-4f2a-999d-8a512d24a7a3" providerId="ADAL" clId="{B0DE41FF-C378-4AB0-8081-158E9C96DC89}" dt="2025-04-23T20:38:13.413" v="133" actId="1076"/>
          <ac:spMkLst>
            <pc:docMk/>
            <pc:sldMk cId="2118340497" sldId="470"/>
            <ac:spMk id="8" creationId="{22BE0897-3DAA-342C-9E84-4FD3825EBF6C}"/>
          </ac:spMkLst>
        </pc:spChg>
        <pc:grpChg chg="add mod">
          <ac:chgData name="Sonya Kameneva" userId="5b7b7b78-c824-4f2a-999d-8a512d24a7a3" providerId="ADAL" clId="{B0DE41FF-C378-4AB0-8081-158E9C96DC89}" dt="2025-04-23T20:38:18.799" v="134" actId="1076"/>
          <ac:grpSpMkLst>
            <pc:docMk/>
            <pc:sldMk cId="2118340497" sldId="470"/>
            <ac:grpSpMk id="2" creationId="{9F38186F-7297-D488-B6E4-5D1D0297D38F}"/>
          </ac:grpSpMkLst>
        </pc:grpChg>
        <pc:picChg chg="mod">
          <ac:chgData name="Sonya Kameneva" userId="5b7b7b78-c824-4f2a-999d-8a512d24a7a3" providerId="ADAL" clId="{B0DE41FF-C378-4AB0-8081-158E9C96DC89}" dt="2025-04-23T20:38:18.799" v="134" actId="1076"/>
          <ac:picMkLst>
            <pc:docMk/>
            <pc:sldMk cId="2118340497" sldId="470"/>
            <ac:picMk id="3" creationId="{464147B7-20EE-A77C-68AB-E7F4636242DA}"/>
          </ac:picMkLst>
        </pc:picChg>
        <pc:picChg chg="mod">
          <ac:chgData name="Sonya Kameneva" userId="5b7b7b78-c824-4f2a-999d-8a512d24a7a3" providerId="ADAL" clId="{B0DE41FF-C378-4AB0-8081-158E9C96DC89}" dt="2025-04-23T20:38:18.799" v="134" actId="1076"/>
          <ac:picMkLst>
            <pc:docMk/>
            <pc:sldMk cId="2118340497" sldId="470"/>
            <ac:picMk id="1026" creationId="{8E9EF1A7-C88C-3C87-4464-01B2B2296D87}"/>
          </ac:picMkLst>
        </pc:picChg>
        <pc:picChg chg="mod">
          <ac:chgData name="Sonya Kameneva" userId="5b7b7b78-c824-4f2a-999d-8a512d24a7a3" providerId="ADAL" clId="{B0DE41FF-C378-4AB0-8081-158E9C96DC89}" dt="2025-04-23T20:38:18.799" v="134" actId="1076"/>
          <ac:picMkLst>
            <pc:docMk/>
            <pc:sldMk cId="2118340497" sldId="470"/>
            <ac:picMk id="1030" creationId="{449C2CF4-98E6-5184-F250-92E014E7F304}"/>
          </ac:picMkLst>
        </pc:picChg>
      </pc:sldChg>
      <pc:sldChg chg="delSp del">
        <pc:chgData name="Sonya Kameneva" userId="5b7b7b78-c824-4f2a-999d-8a512d24a7a3" providerId="ADAL" clId="{B0DE41FF-C378-4AB0-8081-158E9C96DC89}" dt="2025-04-24T14:01:17.724" v="339" actId="2696"/>
        <pc:sldMkLst>
          <pc:docMk/>
          <pc:sldMk cId="544057029" sldId="471"/>
        </pc:sldMkLst>
        <pc:grpChg chg="del">
          <ac:chgData name="Sonya Kameneva" userId="5b7b7b78-c824-4f2a-999d-8a512d24a7a3" providerId="ADAL" clId="{B0DE41FF-C378-4AB0-8081-158E9C96DC89}" dt="2025-04-23T20:23:49.041" v="32" actId="21"/>
          <ac:grpSpMkLst>
            <pc:docMk/>
            <pc:sldMk cId="544057029" sldId="471"/>
            <ac:grpSpMk id="2" creationId="{D586BA49-A3B0-D72A-6DF2-005AF906250C}"/>
          </ac:grpSpMkLst>
        </pc:grpChg>
      </pc:sldChg>
      <pc:sldChg chg="delSp del">
        <pc:chgData name="Sonya Kameneva" userId="5b7b7b78-c824-4f2a-999d-8a512d24a7a3" providerId="ADAL" clId="{B0DE41FF-C378-4AB0-8081-158E9C96DC89}" dt="2025-04-24T14:01:19.096" v="340" actId="2696"/>
        <pc:sldMkLst>
          <pc:docMk/>
          <pc:sldMk cId="1049135741" sldId="476"/>
        </pc:sldMkLst>
        <pc:grpChg chg="del">
          <ac:chgData name="Sonya Kameneva" userId="5b7b7b78-c824-4f2a-999d-8a512d24a7a3" providerId="ADAL" clId="{B0DE41FF-C378-4AB0-8081-158E9C96DC89}" dt="2025-04-23T20:23:53.040" v="33" actId="21"/>
          <ac:grpSpMkLst>
            <pc:docMk/>
            <pc:sldMk cId="1049135741" sldId="476"/>
            <ac:grpSpMk id="2" creationId="{1A6C92B3-C823-3001-4765-C3E211AA1C28}"/>
          </ac:grpSpMkLst>
        </pc:grpChg>
      </pc:sldChg>
      <pc:sldChg chg="delSp del">
        <pc:chgData name="Sonya Kameneva" userId="5b7b7b78-c824-4f2a-999d-8a512d24a7a3" providerId="ADAL" clId="{B0DE41FF-C378-4AB0-8081-158E9C96DC89}" dt="2025-04-24T14:01:20.302" v="341" actId="2696"/>
        <pc:sldMkLst>
          <pc:docMk/>
          <pc:sldMk cId="267409015" sldId="477"/>
        </pc:sldMkLst>
        <pc:grpChg chg="del">
          <ac:chgData name="Sonya Kameneva" userId="5b7b7b78-c824-4f2a-999d-8a512d24a7a3" providerId="ADAL" clId="{B0DE41FF-C378-4AB0-8081-158E9C96DC89}" dt="2025-04-23T20:23:55.249" v="34" actId="21"/>
          <ac:grpSpMkLst>
            <pc:docMk/>
            <pc:sldMk cId="267409015" sldId="477"/>
            <ac:grpSpMk id="2" creationId="{7F1189DD-FDEF-3673-0703-0A6189C24202}"/>
          </ac:grpSpMkLst>
        </pc:grpChg>
      </pc:sldChg>
      <pc:sldChg chg="delSp add del">
        <pc:chgData name="Sonya Kameneva" userId="5b7b7b78-c824-4f2a-999d-8a512d24a7a3" providerId="ADAL" clId="{B0DE41FF-C378-4AB0-8081-158E9C96DC89}" dt="2025-04-24T14:01:27.760" v="344" actId="2696"/>
        <pc:sldMkLst>
          <pc:docMk/>
          <pc:sldMk cId="4150236684" sldId="479"/>
        </pc:sldMkLst>
        <pc:grpChg chg="del">
          <ac:chgData name="Sonya Kameneva" userId="5b7b7b78-c824-4f2a-999d-8a512d24a7a3" providerId="ADAL" clId="{B0DE41FF-C378-4AB0-8081-158E9C96DC89}" dt="2025-04-23T20:24:01.746" v="35" actId="21"/>
          <ac:grpSpMkLst>
            <pc:docMk/>
            <pc:sldMk cId="4150236684" sldId="479"/>
            <ac:grpSpMk id="2" creationId="{D2CC11F1-68C8-7DE6-9B90-566DE1F4722F}"/>
          </ac:grpSpMkLst>
        </pc:grpChg>
      </pc:sldChg>
      <pc:sldChg chg="addSp modSp mod">
        <pc:chgData name="Sonya Kameneva" userId="5b7b7b78-c824-4f2a-999d-8a512d24a7a3" providerId="ADAL" clId="{B0DE41FF-C378-4AB0-8081-158E9C96DC89}" dt="2025-04-23T20:33:39.626" v="94" actId="1076"/>
        <pc:sldMkLst>
          <pc:docMk/>
          <pc:sldMk cId="364385467" sldId="481"/>
        </pc:sldMkLst>
        <pc:spChg chg="add mod">
          <ac:chgData name="Sonya Kameneva" userId="5b7b7b78-c824-4f2a-999d-8a512d24a7a3" providerId="ADAL" clId="{B0DE41FF-C378-4AB0-8081-158E9C96DC89}" dt="2025-04-23T20:33:39.626" v="94" actId="1076"/>
          <ac:spMkLst>
            <pc:docMk/>
            <pc:sldMk cId="364385467" sldId="481"/>
            <ac:spMk id="3" creationId="{E209E87F-F87F-CD27-BE24-40017DD6B4AA}"/>
          </ac:spMkLst>
        </pc:spChg>
        <pc:spChg chg="mod">
          <ac:chgData name="Sonya Kameneva" userId="5b7b7b78-c824-4f2a-999d-8a512d24a7a3" providerId="ADAL" clId="{B0DE41FF-C378-4AB0-8081-158E9C96DC89}" dt="2025-04-23T20:33:03.693" v="89" actId="1076"/>
          <ac:spMkLst>
            <pc:docMk/>
            <pc:sldMk cId="364385467" sldId="481"/>
            <ac:spMk id="7" creationId="{618622AF-01F7-40D2-4BAB-DB2DF66F7839}"/>
          </ac:spMkLst>
        </pc:spChg>
        <pc:picChg chg="mod">
          <ac:chgData name="Sonya Kameneva" userId="5b7b7b78-c824-4f2a-999d-8a512d24a7a3" providerId="ADAL" clId="{B0DE41FF-C378-4AB0-8081-158E9C96DC89}" dt="2025-04-23T20:32:53.951" v="86" actId="1076"/>
          <ac:picMkLst>
            <pc:docMk/>
            <pc:sldMk cId="364385467" sldId="481"/>
            <ac:picMk id="8" creationId="{E6014E8B-1C4B-DE56-19CE-A3A149446B83}"/>
          </ac:picMkLst>
        </pc:picChg>
      </pc:sldChg>
      <pc:sldChg chg="addSp modSp mod">
        <pc:chgData name="Sonya Kameneva" userId="5b7b7b78-c824-4f2a-999d-8a512d24a7a3" providerId="ADAL" clId="{B0DE41FF-C378-4AB0-8081-158E9C96DC89}" dt="2025-04-23T20:36:59.233" v="123" actId="14100"/>
        <pc:sldMkLst>
          <pc:docMk/>
          <pc:sldMk cId="1336146115" sldId="482"/>
        </pc:sldMkLst>
        <pc:spChg chg="add mod">
          <ac:chgData name="Sonya Kameneva" userId="5b7b7b78-c824-4f2a-999d-8a512d24a7a3" providerId="ADAL" clId="{B0DE41FF-C378-4AB0-8081-158E9C96DC89}" dt="2025-04-23T20:34:39.590" v="101" actId="1076"/>
          <ac:spMkLst>
            <pc:docMk/>
            <pc:sldMk cId="1336146115" sldId="482"/>
            <ac:spMk id="2" creationId="{8735DFEF-932A-F11B-09C7-0C352C59CD2B}"/>
          </ac:spMkLst>
        </pc:spChg>
        <pc:spChg chg="mod">
          <ac:chgData name="Sonya Kameneva" userId="5b7b7b78-c824-4f2a-999d-8a512d24a7a3" providerId="ADAL" clId="{B0DE41FF-C378-4AB0-8081-158E9C96DC89}" dt="2025-04-23T20:34:34.292" v="100" actId="108"/>
          <ac:spMkLst>
            <pc:docMk/>
            <pc:sldMk cId="1336146115" sldId="482"/>
            <ac:spMk id="3" creationId="{C5B454D5-E3A7-EA45-78D6-A2AF3388332A}"/>
          </ac:spMkLst>
        </pc:spChg>
        <pc:spChg chg="mod">
          <ac:chgData name="Sonya Kameneva" userId="5b7b7b78-c824-4f2a-999d-8a512d24a7a3" providerId="ADAL" clId="{B0DE41FF-C378-4AB0-8081-158E9C96DC89}" dt="2025-04-23T20:34:29.700" v="99" actId="2711"/>
          <ac:spMkLst>
            <pc:docMk/>
            <pc:sldMk cId="1336146115" sldId="482"/>
            <ac:spMk id="5" creationId="{C4CA7B51-DEAB-746E-29AB-663818441A23}"/>
          </ac:spMkLst>
        </pc:spChg>
        <pc:spChg chg="mod">
          <ac:chgData name="Sonya Kameneva" userId="5b7b7b78-c824-4f2a-999d-8a512d24a7a3" providerId="ADAL" clId="{B0DE41FF-C378-4AB0-8081-158E9C96DC89}" dt="2025-04-23T20:34:21.014" v="98" actId="2711"/>
          <ac:spMkLst>
            <pc:docMk/>
            <pc:sldMk cId="1336146115" sldId="482"/>
            <ac:spMk id="7" creationId="{36EA0B00-6980-D31C-8201-53F776571FF0}"/>
          </ac:spMkLst>
        </pc:spChg>
        <pc:picChg chg="mod">
          <ac:chgData name="Sonya Kameneva" userId="5b7b7b78-c824-4f2a-999d-8a512d24a7a3" providerId="ADAL" clId="{B0DE41FF-C378-4AB0-8081-158E9C96DC89}" dt="2025-04-23T20:36:59.233" v="123" actId="14100"/>
          <ac:picMkLst>
            <pc:docMk/>
            <pc:sldMk cId="1336146115" sldId="482"/>
            <ac:picMk id="8" creationId="{DCB8FB90-5DC8-7B40-3513-A50E49A066AA}"/>
          </ac:picMkLst>
        </pc:picChg>
      </pc:sldChg>
      <pc:sldChg chg="delSp del">
        <pc:chgData name="Sonya Kameneva" userId="5b7b7b78-c824-4f2a-999d-8a512d24a7a3" providerId="ADAL" clId="{B0DE41FF-C378-4AB0-8081-158E9C96DC89}" dt="2025-04-24T14:00:58.871" v="328" actId="2696"/>
        <pc:sldMkLst>
          <pc:docMk/>
          <pc:sldMk cId="1041417539" sldId="484"/>
        </pc:sldMkLst>
        <pc:grpChg chg="del">
          <ac:chgData name="Sonya Kameneva" userId="5b7b7b78-c824-4f2a-999d-8a512d24a7a3" providerId="ADAL" clId="{B0DE41FF-C378-4AB0-8081-158E9C96DC89}" dt="2025-04-23T20:21:42.531" v="25" actId="21"/>
          <ac:grpSpMkLst>
            <pc:docMk/>
            <pc:sldMk cId="1041417539" sldId="484"/>
            <ac:grpSpMk id="2" creationId="{C840FEA9-91B7-6499-D2C5-2BC28C7BD8EC}"/>
          </ac:grpSpMkLst>
        </pc:grpChg>
      </pc:sldChg>
      <pc:sldChg chg="del">
        <pc:chgData name="Sonya Kameneva" userId="5b7b7b78-c824-4f2a-999d-8a512d24a7a3" providerId="ADAL" clId="{B0DE41FF-C378-4AB0-8081-158E9C96DC89}" dt="2025-04-24T14:01:01.349" v="329" actId="2696"/>
        <pc:sldMkLst>
          <pc:docMk/>
          <pc:sldMk cId="2906097409" sldId="485"/>
        </pc:sldMkLst>
      </pc:sldChg>
      <pc:sldChg chg="del">
        <pc:chgData name="Sonya Kameneva" userId="5b7b7b78-c824-4f2a-999d-8a512d24a7a3" providerId="ADAL" clId="{B0DE41FF-C378-4AB0-8081-158E9C96DC89}" dt="2025-04-24T14:01:03.151" v="330" actId="2696"/>
        <pc:sldMkLst>
          <pc:docMk/>
          <pc:sldMk cId="4170989384" sldId="487"/>
        </pc:sldMkLst>
      </pc:sldChg>
      <pc:sldChg chg="delSp del">
        <pc:chgData name="Sonya Kameneva" userId="5b7b7b78-c824-4f2a-999d-8a512d24a7a3" providerId="ADAL" clId="{B0DE41FF-C378-4AB0-8081-158E9C96DC89}" dt="2025-04-24T14:01:05.462" v="331" actId="2696"/>
        <pc:sldMkLst>
          <pc:docMk/>
          <pc:sldMk cId="2371049674" sldId="488"/>
        </pc:sldMkLst>
        <pc:grpChg chg="del">
          <ac:chgData name="Sonya Kameneva" userId="5b7b7b78-c824-4f2a-999d-8a512d24a7a3" providerId="ADAL" clId="{B0DE41FF-C378-4AB0-8081-158E9C96DC89}" dt="2025-04-23T20:21:47.381" v="26" actId="21"/>
          <ac:grpSpMkLst>
            <pc:docMk/>
            <pc:sldMk cId="2371049674" sldId="488"/>
            <ac:grpSpMk id="2" creationId="{50BB2B14-BE64-11D9-FEA1-319FB79F5FE2}"/>
          </ac:grpSpMkLst>
        </pc:grpChg>
      </pc:sldChg>
      <pc:sldChg chg="del">
        <pc:chgData name="Sonya Kameneva" userId="5b7b7b78-c824-4f2a-999d-8a512d24a7a3" providerId="ADAL" clId="{B0DE41FF-C378-4AB0-8081-158E9C96DC89}" dt="2025-04-24T14:01:06.862" v="332" actId="2696"/>
        <pc:sldMkLst>
          <pc:docMk/>
          <pc:sldMk cId="977997886" sldId="490"/>
        </pc:sldMkLst>
      </pc:sldChg>
      <pc:sldChg chg="del">
        <pc:chgData name="Sonya Kameneva" userId="5b7b7b78-c824-4f2a-999d-8a512d24a7a3" providerId="ADAL" clId="{B0DE41FF-C378-4AB0-8081-158E9C96DC89}" dt="2025-04-24T14:01:13.175" v="336" actId="2696"/>
        <pc:sldMkLst>
          <pc:docMk/>
          <pc:sldMk cId="1528094590" sldId="495"/>
        </pc:sldMkLst>
      </pc:sldChg>
      <pc:sldChg chg="delSp del">
        <pc:chgData name="Sonya Kameneva" userId="5b7b7b78-c824-4f2a-999d-8a512d24a7a3" providerId="ADAL" clId="{B0DE41FF-C378-4AB0-8081-158E9C96DC89}" dt="2025-04-24T14:01:10.115" v="334" actId="2696"/>
        <pc:sldMkLst>
          <pc:docMk/>
          <pc:sldMk cId="3045687005" sldId="496"/>
        </pc:sldMkLst>
        <pc:grpChg chg="del">
          <ac:chgData name="Sonya Kameneva" userId="5b7b7b78-c824-4f2a-999d-8a512d24a7a3" providerId="ADAL" clId="{B0DE41FF-C378-4AB0-8081-158E9C96DC89}" dt="2025-04-23T20:23:43.450" v="31" actId="21"/>
          <ac:grpSpMkLst>
            <pc:docMk/>
            <pc:sldMk cId="3045687005" sldId="496"/>
            <ac:grpSpMk id="2" creationId="{5CBA6158-65B6-B52D-E990-B41998711985}"/>
          </ac:grpSpMkLst>
        </pc:grpChg>
      </pc:sldChg>
      <pc:sldChg chg="addSp delSp modSp mod">
        <pc:chgData name="Sonya Kameneva" userId="5b7b7b78-c824-4f2a-999d-8a512d24a7a3" providerId="ADAL" clId="{B0DE41FF-C378-4AB0-8081-158E9C96DC89}" dt="2025-04-24T12:49:06.767" v="246" actId="1076"/>
        <pc:sldMkLst>
          <pc:docMk/>
          <pc:sldMk cId="1663982297" sldId="500"/>
        </pc:sldMkLst>
        <pc:spChg chg="mod">
          <ac:chgData name="Sonya Kameneva" userId="5b7b7b78-c824-4f2a-999d-8a512d24a7a3" providerId="ADAL" clId="{B0DE41FF-C378-4AB0-8081-158E9C96DC89}" dt="2025-04-24T12:48:37.932" v="241" actId="1076"/>
          <ac:spMkLst>
            <pc:docMk/>
            <pc:sldMk cId="1663982297" sldId="500"/>
            <ac:spMk id="7" creationId="{865B7B46-EBDE-95C6-13BF-0EA993235B78}"/>
          </ac:spMkLst>
        </pc:spChg>
        <pc:spChg chg="mod">
          <ac:chgData name="Sonya Kameneva" userId="5b7b7b78-c824-4f2a-999d-8a512d24a7a3" providerId="ADAL" clId="{B0DE41FF-C378-4AB0-8081-158E9C96DC89}" dt="2025-04-24T12:49:06.767" v="246" actId="1076"/>
          <ac:spMkLst>
            <pc:docMk/>
            <pc:sldMk cId="1663982297" sldId="500"/>
            <ac:spMk id="11" creationId="{99717206-C6D4-55C0-32B8-C6DEE7C212E8}"/>
          </ac:spMkLst>
        </pc:spChg>
        <pc:picChg chg="mod ord">
          <ac:chgData name="Sonya Kameneva" userId="5b7b7b78-c824-4f2a-999d-8a512d24a7a3" providerId="ADAL" clId="{B0DE41FF-C378-4AB0-8081-158E9C96DC89}" dt="2025-04-24T12:48:53.078" v="245" actId="1076"/>
          <ac:picMkLst>
            <pc:docMk/>
            <pc:sldMk cId="1663982297" sldId="500"/>
            <ac:picMk id="2" creationId="{B1392BE7-3AED-38F1-DC42-57D2D1FE1620}"/>
          </ac:picMkLst>
        </pc:picChg>
        <pc:picChg chg="mod ord">
          <ac:chgData name="Sonya Kameneva" userId="5b7b7b78-c824-4f2a-999d-8a512d24a7a3" providerId="ADAL" clId="{B0DE41FF-C378-4AB0-8081-158E9C96DC89}" dt="2025-04-24T12:48:53.078" v="245" actId="1076"/>
          <ac:picMkLst>
            <pc:docMk/>
            <pc:sldMk cId="1663982297" sldId="500"/>
            <ac:picMk id="3" creationId="{D736381A-CFEC-C970-4472-F66137204B8F}"/>
          </ac:picMkLst>
        </pc:picChg>
        <pc:picChg chg="mod ord">
          <ac:chgData name="Sonya Kameneva" userId="5b7b7b78-c824-4f2a-999d-8a512d24a7a3" providerId="ADAL" clId="{B0DE41FF-C378-4AB0-8081-158E9C96DC89}" dt="2025-04-24T12:48:53.078" v="245" actId="1076"/>
          <ac:picMkLst>
            <pc:docMk/>
            <pc:sldMk cId="1663982297" sldId="500"/>
            <ac:picMk id="4" creationId="{AB47E8F4-50C6-38B2-5FDD-076AF2A69284}"/>
          </ac:picMkLst>
        </pc:picChg>
        <pc:picChg chg="add del mod">
          <ac:chgData name="Sonya Kameneva" userId="5b7b7b78-c824-4f2a-999d-8a512d24a7a3" providerId="ADAL" clId="{B0DE41FF-C378-4AB0-8081-158E9C96DC89}" dt="2025-04-24T12:48:47.667" v="243" actId="21"/>
          <ac:picMkLst>
            <pc:docMk/>
            <pc:sldMk cId="1663982297" sldId="500"/>
            <ac:picMk id="5" creationId="{4FF8A130-FEAD-0283-930F-44C5F242E338}"/>
          </ac:picMkLst>
        </pc:picChg>
        <pc:picChg chg="add del mod">
          <ac:chgData name="Sonya Kameneva" userId="5b7b7b78-c824-4f2a-999d-8a512d24a7a3" providerId="ADAL" clId="{B0DE41FF-C378-4AB0-8081-158E9C96DC89}" dt="2025-04-24T12:48:47.667" v="243" actId="21"/>
          <ac:picMkLst>
            <pc:docMk/>
            <pc:sldMk cId="1663982297" sldId="500"/>
            <ac:picMk id="6" creationId="{5F5F004F-C3A0-37F1-301A-3824D0B7694E}"/>
          </ac:picMkLst>
        </pc:picChg>
        <pc:picChg chg="mod ord">
          <ac:chgData name="Sonya Kameneva" userId="5b7b7b78-c824-4f2a-999d-8a512d24a7a3" providerId="ADAL" clId="{B0DE41FF-C378-4AB0-8081-158E9C96DC89}" dt="2025-04-24T12:48:53.078" v="245" actId="1076"/>
          <ac:picMkLst>
            <pc:docMk/>
            <pc:sldMk cId="1663982297" sldId="500"/>
            <ac:picMk id="8" creationId="{0DD99F83-D509-5DC3-902B-277D173D3D2E}"/>
          </ac:picMkLst>
        </pc:picChg>
        <pc:picChg chg="add del mod">
          <ac:chgData name="Sonya Kameneva" userId="5b7b7b78-c824-4f2a-999d-8a512d24a7a3" providerId="ADAL" clId="{B0DE41FF-C378-4AB0-8081-158E9C96DC89}" dt="2025-04-24T12:48:47.667" v="243" actId="21"/>
          <ac:picMkLst>
            <pc:docMk/>
            <pc:sldMk cId="1663982297" sldId="500"/>
            <ac:picMk id="9" creationId="{DAD63FC4-0BD9-877F-AF6D-D2600C7F723C}"/>
          </ac:picMkLst>
        </pc:picChg>
        <pc:picChg chg="add del mod">
          <ac:chgData name="Sonya Kameneva" userId="5b7b7b78-c824-4f2a-999d-8a512d24a7a3" providerId="ADAL" clId="{B0DE41FF-C378-4AB0-8081-158E9C96DC89}" dt="2025-04-24T12:48:47.667" v="243" actId="21"/>
          <ac:picMkLst>
            <pc:docMk/>
            <pc:sldMk cId="1663982297" sldId="500"/>
            <ac:picMk id="10" creationId="{0E78D446-814B-8B0E-0940-4BC2647F4EE7}"/>
          </ac:picMkLst>
        </pc:picChg>
      </pc:sldChg>
      <pc:sldChg chg="addSp modSp mod">
        <pc:chgData name="Sonya Kameneva" userId="5b7b7b78-c824-4f2a-999d-8a512d24a7a3" providerId="ADAL" clId="{B0DE41FF-C378-4AB0-8081-158E9C96DC89}" dt="2025-04-24T12:52:40.744" v="271" actId="14100"/>
        <pc:sldMkLst>
          <pc:docMk/>
          <pc:sldMk cId="1624843947" sldId="501"/>
        </pc:sldMkLst>
        <pc:picChg chg="mod">
          <ac:chgData name="Sonya Kameneva" userId="5b7b7b78-c824-4f2a-999d-8a512d24a7a3" providerId="ADAL" clId="{B0DE41FF-C378-4AB0-8081-158E9C96DC89}" dt="2025-04-24T12:50:58.075" v="263" actId="14100"/>
          <ac:picMkLst>
            <pc:docMk/>
            <pc:sldMk cId="1624843947" sldId="501"/>
            <ac:picMk id="2" creationId="{E1AB375B-8BC2-55D2-EDEB-59EADF93F100}"/>
          </ac:picMkLst>
        </pc:picChg>
        <pc:picChg chg="mod">
          <ac:chgData name="Sonya Kameneva" userId="5b7b7b78-c824-4f2a-999d-8a512d24a7a3" providerId="ADAL" clId="{B0DE41FF-C378-4AB0-8081-158E9C96DC89}" dt="2025-04-24T12:52:40.744" v="271" actId="14100"/>
          <ac:picMkLst>
            <pc:docMk/>
            <pc:sldMk cId="1624843947" sldId="501"/>
            <ac:picMk id="3" creationId="{E1B7C661-FAF3-3E91-A071-137B63206961}"/>
          </ac:picMkLst>
        </pc:picChg>
        <pc:picChg chg="mod">
          <ac:chgData name="Sonya Kameneva" userId="5b7b7b78-c824-4f2a-999d-8a512d24a7a3" providerId="ADAL" clId="{B0DE41FF-C378-4AB0-8081-158E9C96DC89}" dt="2025-04-24T12:50:26.486" v="255" actId="14100"/>
          <ac:picMkLst>
            <pc:docMk/>
            <pc:sldMk cId="1624843947" sldId="501"/>
            <ac:picMk id="4" creationId="{AC2093F0-488B-960B-6214-2631F7DE2573}"/>
          </ac:picMkLst>
        </pc:picChg>
        <pc:picChg chg="add mod ord">
          <ac:chgData name="Sonya Kameneva" userId="5b7b7b78-c824-4f2a-999d-8a512d24a7a3" providerId="ADAL" clId="{B0DE41FF-C378-4AB0-8081-158E9C96DC89}" dt="2025-04-24T12:49:50.619" v="249" actId="167"/>
          <ac:picMkLst>
            <pc:docMk/>
            <pc:sldMk cId="1624843947" sldId="501"/>
            <ac:picMk id="5" creationId="{A4D21DF3-8A2B-50A8-6323-E64F6F72DFA9}"/>
          </ac:picMkLst>
        </pc:picChg>
        <pc:picChg chg="add mod ord">
          <ac:chgData name="Sonya Kameneva" userId="5b7b7b78-c824-4f2a-999d-8a512d24a7a3" providerId="ADAL" clId="{B0DE41FF-C378-4AB0-8081-158E9C96DC89}" dt="2025-04-24T12:49:50.619" v="249" actId="167"/>
          <ac:picMkLst>
            <pc:docMk/>
            <pc:sldMk cId="1624843947" sldId="501"/>
            <ac:picMk id="6" creationId="{033086CE-DFB0-9B5B-1BC4-45EDB39C8710}"/>
          </ac:picMkLst>
        </pc:picChg>
        <pc:picChg chg="mod">
          <ac:chgData name="Sonya Kameneva" userId="5b7b7b78-c824-4f2a-999d-8a512d24a7a3" providerId="ADAL" clId="{B0DE41FF-C378-4AB0-8081-158E9C96DC89}" dt="2025-04-24T12:50:43.855" v="259" actId="14100"/>
          <ac:picMkLst>
            <pc:docMk/>
            <pc:sldMk cId="1624843947" sldId="501"/>
            <ac:picMk id="8" creationId="{77D3055F-13AD-3794-C9C3-12BC4326BD0E}"/>
          </ac:picMkLst>
        </pc:picChg>
        <pc:picChg chg="add mod ord">
          <ac:chgData name="Sonya Kameneva" userId="5b7b7b78-c824-4f2a-999d-8a512d24a7a3" providerId="ADAL" clId="{B0DE41FF-C378-4AB0-8081-158E9C96DC89}" dt="2025-04-24T12:49:50.619" v="249" actId="167"/>
          <ac:picMkLst>
            <pc:docMk/>
            <pc:sldMk cId="1624843947" sldId="501"/>
            <ac:picMk id="9" creationId="{86C9D515-74FC-5BF9-D681-136FF24261E5}"/>
          </ac:picMkLst>
        </pc:picChg>
        <pc:picChg chg="add mod ord">
          <ac:chgData name="Sonya Kameneva" userId="5b7b7b78-c824-4f2a-999d-8a512d24a7a3" providerId="ADAL" clId="{B0DE41FF-C378-4AB0-8081-158E9C96DC89}" dt="2025-04-24T12:49:50.619" v="249" actId="167"/>
          <ac:picMkLst>
            <pc:docMk/>
            <pc:sldMk cId="1624843947" sldId="501"/>
            <ac:picMk id="10" creationId="{30FD56E6-F21C-144A-9380-6586CCB1F604}"/>
          </ac:picMkLst>
        </pc:picChg>
      </pc:sldChg>
      <pc:sldChg chg="modSp mod">
        <pc:chgData name="Sonya Kameneva" userId="5b7b7b78-c824-4f2a-999d-8a512d24a7a3" providerId="ADAL" clId="{B0DE41FF-C378-4AB0-8081-158E9C96DC89}" dt="2025-04-24T13:54:17.438" v="291" actId="27636"/>
        <pc:sldMkLst>
          <pc:docMk/>
          <pc:sldMk cId="3335651280" sldId="502"/>
        </pc:sldMkLst>
        <pc:spChg chg="mod">
          <ac:chgData name="Sonya Kameneva" userId="5b7b7b78-c824-4f2a-999d-8a512d24a7a3" providerId="ADAL" clId="{B0DE41FF-C378-4AB0-8081-158E9C96DC89}" dt="2025-04-24T13:54:17.438" v="291" actId="27636"/>
          <ac:spMkLst>
            <pc:docMk/>
            <pc:sldMk cId="3335651280" sldId="502"/>
            <ac:spMk id="7" creationId="{E6D64B55-4F63-C57E-2B61-503F6DD530D1}"/>
          </ac:spMkLst>
        </pc:spChg>
        <pc:picChg chg="mod">
          <ac:chgData name="Sonya Kameneva" userId="5b7b7b78-c824-4f2a-999d-8a512d24a7a3" providerId="ADAL" clId="{B0DE41FF-C378-4AB0-8081-158E9C96DC89}" dt="2025-04-24T13:53:37.103" v="277" actId="14100"/>
          <ac:picMkLst>
            <pc:docMk/>
            <pc:sldMk cId="3335651280" sldId="502"/>
            <ac:picMk id="2" creationId="{6734FC68-049F-373E-14AB-A5C4C1158FCC}"/>
          </ac:picMkLst>
        </pc:picChg>
        <pc:picChg chg="mod">
          <ac:chgData name="Sonya Kameneva" userId="5b7b7b78-c824-4f2a-999d-8a512d24a7a3" providerId="ADAL" clId="{B0DE41FF-C378-4AB0-8081-158E9C96DC89}" dt="2025-04-24T13:53:46.116" v="280" actId="14100"/>
          <ac:picMkLst>
            <pc:docMk/>
            <pc:sldMk cId="3335651280" sldId="502"/>
            <ac:picMk id="3" creationId="{39E445CA-F26E-52AA-424A-678A7887F3BE}"/>
          </ac:picMkLst>
        </pc:picChg>
        <pc:picChg chg="mod">
          <ac:chgData name="Sonya Kameneva" userId="5b7b7b78-c824-4f2a-999d-8a512d24a7a3" providerId="ADAL" clId="{B0DE41FF-C378-4AB0-8081-158E9C96DC89}" dt="2025-04-24T13:53:42.655" v="279" actId="14100"/>
          <ac:picMkLst>
            <pc:docMk/>
            <pc:sldMk cId="3335651280" sldId="502"/>
            <ac:picMk id="4" creationId="{100E228B-4341-AB9D-DAC9-F47A01612E99}"/>
          </ac:picMkLst>
        </pc:picChg>
        <pc:picChg chg="mod">
          <ac:chgData name="Sonya Kameneva" userId="5b7b7b78-c824-4f2a-999d-8a512d24a7a3" providerId="ADAL" clId="{B0DE41FF-C378-4AB0-8081-158E9C96DC89}" dt="2025-04-24T13:53:40.499" v="278" actId="14100"/>
          <ac:picMkLst>
            <pc:docMk/>
            <pc:sldMk cId="3335651280" sldId="502"/>
            <ac:picMk id="8" creationId="{FC2D458B-4DFA-FE1F-ADFF-55BBDCB4CB8A}"/>
          </ac:picMkLst>
        </pc:picChg>
      </pc:sldChg>
      <pc:sldChg chg="delSp">
        <pc:chgData name="Sonya Kameneva" userId="5b7b7b78-c824-4f2a-999d-8a512d24a7a3" providerId="ADAL" clId="{B0DE41FF-C378-4AB0-8081-158E9C96DC89}" dt="2025-04-23T20:24:03.803" v="36" actId="21"/>
        <pc:sldMkLst>
          <pc:docMk/>
          <pc:sldMk cId="3608284781" sldId="504"/>
        </pc:sldMkLst>
        <pc:grpChg chg="del">
          <ac:chgData name="Sonya Kameneva" userId="5b7b7b78-c824-4f2a-999d-8a512d24a7a3" providerId="ADAL" clId="{B0DE41FF-C378-4AB0-8081-158E9C96DC89}" dt="2025-04-23T20:24:03.803" v="36" actId="21"/>
          <ac:grpSpMkLst>
            <pc:docMk/>
            <pc:sldMk cId="3608284781" sldId="504"/>
            <ac:grpSpMk id="2" creationId="{78704E01-6F98-82AC-059C-8A6F3FB190E8}"/>
          </ac:grpSpMkLst>
        </pc:grpChg>
      </pc:sldChg>
      <pc:sldChg chg="del">
        <pc:chgData name="Sonya Kameneva" userId="5b7b7b78-c824-4f2a-999d-8a512d24a7a3" providerId="ADAL" clId="{B0DE41FF-C378-4AB0-8081-158E9C96DC89}" dt="2025-04-24T14:01:16.078" v="338" actId="2696"/>
        <pc:sldMkLst>
          <pc:docMk/>
          <pc:sldMk cId="3215520876" sldId="505"/>
        </pc:sldMkLst>
      </pc:sldChg>
      <pc:sldChg chg="del">
        <pc:chgData name="Sonya Kameneva" userId="5b7b7b78-c824-4f2a-999d-8a512d24a7a3" providerId="ADAL" clId="{B0DE41FF-C378-4AB0-8081-158E9C96DC89}" dt="2025-04-24T14:01:14.760" v="337" actId="2696"/>
        <pc:sldMkLst>
          <pc:docMk/>
          <pc:sldMk cId="1955990426" sldId="506"/>
        </pc:sldMkLst>
      </pc:sldChg>
      <pc:sldChg chg="modSp add mod">
        <pc:chgData name="Sonya Kameneva" userId="5b7b7b78-c824-4f2a-999d-8a512d24a7a3" providerId="ADAL" clId="{B0DE41FF-C378-4AB0-8081-158E9C96DC89}" dt="2025-04-24T13:57:47.940" v="304" actId="207"/>
        <pc:sldMkLst>
          <pc:docMk/>
          <pc:sldMk cId="1665530815" sldId="508"/>
        </pc:sldMkLst>
        <pc:spChg chg="mod">
          <ac:chgData name="Sonya Kameneva" userId="5b7b7b78-c824-4f2a-999d-8a512d24a7a3" providerId="ADAL" clId="{B0DE41FF-C378-4AB0-8081-158E9C96DC89}" dt="2025-04-24T13:57:47.940" v="304" actId="207"/>
          <ac:spMkLst>
            <pc:docMk/>
            <pc:sldMk cId="1665530815" sldId="508"/>
            <ac:spMk id="8" creationId="{62EC167F-D315-CA31-4BA3-BDE3FE127213}"/>
          </ac:spMkLst>
        </pc:spChg>
      </pc:sldChg>
      <pc:sldChg chg="add del">
        <pc:chgData name="Sonya Kameneva" userId="5b7b7b78-c824-4f2a-999d-8a512d24a7a3" providerId="ADAL" clId="{B0DE41FF-C378-4AB0-8081-158E9C96DC89}" dt="2025-04-24T13:56:29.300" v="299" actId="2696"/>
        <pc:sldMkLst>
          <pc:docMk/>
          <pc:sldMk cId="3189532123" sldId="508"/>
        </pc:sldMkLst>
      </pc:sldChg>
      <pc:sldChg chg="modSp add mod">
        <pc:chgData name="Sonya Kameneva" userId="5b7b7b78-c824-4f2a-999d-8a512d24a7a3" providerId="ADAL" clId="{B0DE41FF-C378-4AB0-8081-158E9C96DC89}" dt="2025-04-24T13:57:39.599" v="302" actId="207"/>
        <pc:sldMkLst>
          <pc:docMk/>
          <pc:sldMk cId="1916968947" sldId="509"/>
        </pc:sldMkLst>
        <pc:spChg chg="mod">
          <ac:chgData name="Sonya Kameneva" userId="5b7b7b78-c824-4f2a-999d-8a512d24a7a3" providerId="ADAL" clId="{B0DE41FF-C378-4AB0-8081-158E9C96DC89}" dt="2025-04-24T13:57:39.599" v="302" actId="207"/>
          <ac:spMkLst>
            <pc:docMk/>
            <pc:sldMk cId="1916968947" sldId="509"/>
            <ac:spMk id="8" creationId="{28133EBD-66BF-CC60-B43C-14C66B76B1BD}"/>
          </ac:spMkLst>
        </pc:spChg>
      </pc:sldChg>
      <pc:sldChg chg="delSp add setBg">
        <pc:chgData name="Sonya Kameneva" userId="5b7b7b78-c824-4f2a-999d-8a512d24a7a3" providerId="ADAL" clId="{B0DE41FF-C378-4AB0-8081-158E9C96DC89}" dt="2025-04-24T13:58:22.035" v="307" actId="21"/>
        <pc:sldMkLst>
          <pc:docMk/>
          <pc:sldMk cId="441913024" sldId="510"/>
        </pc:sldMkLst>
        <pc:grpChg chg="del">
          <ac:chgData name="Sonya Kameneva" userId="5b7b7b78-c824-4f2a-999d-8a512d24a7a3" providerId="ADAL" clId="{B0DE41FF-C378-4AB0-8081-158E9C96DC89}" dt="2025-04-24T13:58:22.035" v="307" actId="21"/>
          <ac:grpSpMkLst>
            <pc:docMk/>
            <pc:sldMk cId="441913024" sldId="510"/>
            <ac:grpSpMk id="2" creationId="{50BB2B14-BE64-11D9-FEA1-319FB79F5FE2}"/>
          </ac:grpSpMkLst>
        </pc:grpChg>
      </pc:sldChg>
      <pc:sldChg chg="delSp add">
        <pc:chgData name="Sonya Kameneva" userId="5b7b7b78-c824-4f2a-999d-8a512d24a7a3" providerId="ADAL" clId="{B0DE41FF-C378-4AB0-8081-158E9C96DC89}" dt="2025-04-24T13:58:37.698" v="309" actId="21"/>
        <pc:sldMkLst>
          <pc:docMk/>
          <pc:sldMk cId="142789016" sldId="511"/>
        </pc:sldMkLst>
        <pc:grpChg chg="del">
          <ac:chgData name="Sonya Kameneva" userId="5b7b7b78-c824-4f2a-999d-8a512d24a7a3" providerId="ADAL" clId="{B0DE41FF-C378-4AB0-8081-158E9C96DC89}" dt="2025-04-24T13:58:37.698" v="309" actId="21"/>
          <ac:grpSpMkLst>
            <pc:docMk/>
            <pc:sldMk cId="142789016" sldId="511"/>
            <ac:grpSpMk id="2" creationId="{2DD57A28-BC45-4860-7928-E6F2CDE55F4C}"/>
          </ac:grpSpMkLst>
        </pc:grpChg>
      </pc:sldChg>
      <pc:sldChg chg="add">
        <pc:chgData name="Sonya Kameneva" userId="5b7b7b78-c824-4f2a-999d-8a512d24a7a3" providerId="ADAL" clId="{B0DE41FF-C378-4AB0-8081-158E9C96DC89}" dt="2025-04-24T13:58:34.487" v="308"/>
        <pc:sldMkLst>
          <pc:docMk/>
          <pc:sldMk cId="3662290519" sldId="512"/>
        </pc:sldMkLst>
      </pc:sldChg>
      <pc:sldChg chg="modSp add mod">
        <pc:chgData name="Sonya Kameneva" userId="5b7b7b78-c824-4f2a-999d-8a512d24a7a3" providerId="ADAL" clId="{B0DE41FF-C378-4AB0-8081-158E9C96DC89}" dt="2025-04-24T13:58:54.778" v="311" actId="14100"/>
        <pc:sldMkLst>
          <pc:docMk/>
          <pc:sldMk cId="2642396012" sldId="513"/>
        </pc:sldMkLst>
        <pc:picChg chg="mod">
          <ac:chgData name="Sonya Kameneva" userId="5b7b7b78-c824-4f2a-999d-8a512d24a7a3" providerId="ADAL" clId="{B0DE41FF-C378-4AB0-8081-158E9C96DC89}" dt="2025-04-24T13:58:54.778" v="311" actId="14100"/>
          <ac:picMkLst>
            <pc:docMk/>
            <pc:sldMk cId="2642396012" sldId="513"/>
            <ac:picMk id="12" creationId="{A63D274D-9A16-99CE-4FC1-5C768FB5C5F7}"/>
          </ac:picMkLst>
        </pc:picChg>
      </pc:sldChg>
      <pc:sldChg chg="add">
        <pc:chgData name="Sonya Kameneva" userId="5b7b7b78-c824-4f2a-999d-8a512d24a7a3" providerId="ADAL" clId="{B0DE41FF-C378-4AB0-8081-158E9C96DC89}" dt="2025-04-24T13:59:11.196" v="312"/>
        <pc:sldMkLst>
          <pc:docMk/>
          <pc:sldMk cId="2152215592" sldId="514"/>
        </pc:sldMkLst>
      </pc:sldChg>
      <pc:sldChg chg="add">
        <pc:chgData name="Sonya Kameneva" userId="5b7b7b78-c824-4f2a-999d-8a512d24a7a3" providerId="ADAL" clId="{B0DE41FF-C378-4AB0-8081-158E9C96DC89}" dt="2025-04-24T13:59:22.713" v="313"/>
        <pc:sldMkLst>
          <pc:docMk/>
          <pc:sldMk cId="99439521" sldId="515"/>
        </pc:sldMkLst>
      </pc:sldChg>
      <pc:sldChg chg="delSp modSp add mod setBg">
        <pc:chgData name="Sonya Kameneva" userId="5b7b7b78-c824-4f2a-999d-8a512d24a7a3" providerId="ADAL" clId="{B0DE41FF-C378-4AB0-8081-158E9C96DC89}" dt="2025-04-24T13:59:41.442" v="316" actId="21"/>
        <pc:sldMkLst>
          <pc:docMk/>
          <pc:sldMk cId="3768552041" sldId="516"/>
        </pc:sldMkLst>
        <pc:spChg chg="mod">
          <ac:chgData name="Sonya Kameneva" userId="5b7b7b78-c824-4f2a-999d-8a512d24a7a3" providerId="ADAL" clId="{B0DE41FF-C378-4AB0-8081-158E9C96DC89}" dt="2025-04-24T13:59:38.129" v="315" actId="207"/>
          <ac:spMkLst>
            <pc:docMk/>
            <pc:sldMk cId="3768552041" sldId="516"/>
            <ac:spMk id="10" creationId="{E3DAFCBF-D46E-7984-9FD9-2913645451F6}"/>
          </ac:spMkLst>
        </pc:spChg>
        <pc:grpChg chg="del">
          <ac:chgData name="Sonya Kameneva" userId="5b7b7b78-c824-4f2a-999d-8a512d24a7a3" providerId="ADAL" clId="{B0DE41FF-C378-4AB0-8081-158E9C96DC89}" dt="2025-04-24T13:59:41.442" v="316" actId="21"/>
          <ac:grpSpMkLst>
            <pc:docMk/>
            <pc:sldMk cId="3768552041" sldId="516"/>
            <ac:grpSpMk id="2" creationId="{D586BA49-A3B0-D72A-6DF2-005AF906250C}"/>
          </ac:grpSpMkLst>
        </pc:grpChg>
      </pc:sldChg>
      <pc:sldChg chg="delSp modSp add mod setBg">
        <pc:chgData name="Sonya Kameneva" userId="5b7b7b78-c824-4f2a-999d-8a512d24a7a3" providerId="ADAL" clId="{B0DE41FF-C378-4AB0-8081-158E9C96DC89}" dt="2025-04-24T14:00:02.650" v="319" actId="21"/>
        <pc:sldMkLst>
          <pc:docMk/>
          <pc:sldMk cId="1734137860" sldId="517"/>
        </pc:sldMkLst>
        <pc:spChg chg="mod">
          <ac:chgData name="Sonya Kameneva" userId="5b7b7b78-c824-4f2a-999d-8a512d24a7a3" providerId="ADAL" clId="{B0DE41FF-C378-4AB0-8081-158E9C96DC89}" dt="2025-04-24T13:59:58.706" v="318" actId="207"/>
          <ac:spMkLst>
            <pc:docMk/>
            <pc:sldMk cId="1734137860" sldId="517"/>
            <ac:spMk id="7" creationId="{E3075B85-E16E-0874-9304-63F3F96FDC50}"/>
          </ac:spMkLst>
        </pc:spChg>
        <pc:grpChg chg="del">
          <ac:chgData name="Sonya Kameneva" userId="5b7b7b78-c824-4f2a-999d-8a512d24a7a3" providerId="ADAL" clId="{B0DE41FF-C378-4AB0-8081-158E9C96DC89}" dt="2025-04-24T14:00:02.650" v="319" actId="21"/>
          <ac:grpSpMkLst>
            <pc:docMk/>
            <pc:sldMk cId="1734137860" sldId="517"/>
            <ac:grpSpMk id="2" creationId="{1A6C92B3-C823-3001-4765-C3E211AA1C28}"/>
          </ac:grpSpMkLst>
        </pc:grpChg>
      </pc:sldChg>
      <pc:sldChg chg="delSp modSp add mod setBg">
        <pc:chgData name="Sonya Kameneva" userId="5b7b7b78-c824-4f2a-999d-8a512d24a7a3" providerId="ADAL" clId="{B0DE41FF-C378-4AB0-8081-158E9C96DC89}" dt="2025-04-24T14:00:20.112" v="322" actId="207"/>
        <pc:sldMkLst>
          <pc:docMk/>
          <pc:sldMk cId="1052115195" sldId="518"/>
        </pc:sldMkLst>
        <pc:spChg chg="mod">
          <ac:chgData name="Sonya Kameneva" userId="5b7b7b78-c824-4f2a-999d-8a512d24a7a3" providerId="ADAL" clId="{B0DE41FF-C378-4AB0-8081-158E9C96DC89}" dt="2025-04-24T14:00:20.112" v="322" actId="207"/>
          <ac:spMkLst>
            <pc:docMk/>
            <pc:sldMk cId="1052115195" sldId="518"/>
            <ac:spMk id="7" creationId="{01150C12-433A-FC8C-56C1-42F579F1EE91}"/>
          </ac:spMkLst>
        </pc:spChg>
        <pc:grpChg chg="del">
          <ac:chgData name="Sonya Kameneva" userId="5b7b7b78-c824-4f2a-999d-8a512d24a7a3" providerId="ADAL" clId="{B0DE41FF-C378-4AB0-8081-158E9C96DC89}" dt="2025-04-24T14:00:15.133" v="321" actId="21"/>
          <ac:grpSpMkLst>
            <pc:docMk/>
            <pc:sldMk cId="1052115195" sldId="518"/>
            <ac:grpSpMk id="2" creationId="{7F1189DD-FDEF-3673-0703-0A6189C24202}"/>
          </ac:grpSpMkLst>
        </pc:grpChg>
      </pc:sldChg>
      <pc:sldChg chg="delSp modSp add mod setBg">
        <pc:chgData name="Sonya Kameneva" userId="5b7b7b78-c824-4f2a-999d-8a512d24a7a3" providerId="ADAL" clId="{B0DE41FF-C378-4AB0-8081-158E9C96DC89}" dt="2025-04-24T14:00:51.084" v="326" actId="21"/>
        <pc:sldMkLst>
          <pc:docMk/>
          <pc:sldMk cId="600684224" sldId="519"/>
        </pc:sldMkLst>
        <pc:spChg chg="mod">
          <ac:chgData name="Sonya Kameneva" userId="5b7b7b78-c824-4f2a-999d-8a512d24a7a3" providerId="ADAL" clId="{B0DE41FF-C378-4AB0-8081-158E9C96DC89}" dt="2025-04-24T14:00:36.365" v="324" actId="207"/>
          <ac:spMkLst>
            <pc:docMk/>
            <pc:sldMk cId="600684224" sldId="519"/>
            <ac:spMk id="7" creationId="{98DF34D1-1072-96CB-AB29-538A6D4F0931}"/>
          </ac:spMkLst>
        </pc:spChg>
        <pc:grpChg chg="del">
          <ac:chgData name="Sonya Kameneva" userId="5b7b7b78-c824-4f2a-999d-8a512d24a7a3" providerId="ADAL" clId="{B0DE41FF-C378-4AB0-8081-158E9C96DC89}" dt="2025-04-24T14:00:51.084" v="326" actId="21"/>
          <ac:grpSpMkLst>
            <pc:docMk/>
            <pc:sldMk cId="600684224" sldId="519"/>
            <ac:grpSpMk id="2" creationId="{D2CC11F1-68C8-7DE6-9B90-566DE1F4722F}"/>
          </ac:grpSpMkLst>
        </pc:grpChg>
      </pc:sldChg>
      <pc:sldChg chg="delSp add setBg">
        <pc:chgData name="Sonya Kameneva" userId="5b7b7b78-c824-4f2a-999d-8a512d24a7a3" providerId="ADAL" clId="{B0DE41FF-C378-4AB0-8081-158E9C96DC89}" dt="2025-04-24T14:00:54.004" v="327" actId="21"/>
        <pc:sldMkLst>
          <pc:docMk/>
          <pc:sldMk cId="3378660310" sldId="520"/>
        </pc:sldMkLst>
        <pc:grpChg chg="del">
          <ac:chgData name="Sonya Kameneva" userId="5b7b7b78-c824-4f2a-999d-8a512d24a7a3" providerId="ADAL" clId="{B0DE41FF-C378-4AB0-8081-158E9C96DC89}" dt="2025-04-24T14:00:54.004" v="327" actId="21"/>
          <ac:grpSpMkLst>
            <pc:docMk/>
            <pc:sldMk cId="3378660310" sldId="520"/>
            <ac:grpSpMk id="2" creationId="{78704E01-6F98-82AC-059C-8A6F3FB190E8}"/>
          </ac:grpSpMkLst>
        </pc:grpChg>
      </pc:sldChg>
      <pc:sldMasterChg chg="addSp delSp modSp del mod delSldLayout">
        <pc:chgData name="Sonya Kameneva" userId="5b7b7b78-c824-4f2a-999d-8a512d24a7a3" providerId="ADAL" clId="{B0DE41FF-C378-4AB0-8081-158E9C96DC89}" dt="2025-04-23T20:26:36.680" v="45" actId="2696"/>
        <pc:sldMasterMkLst>
          <pc:docMk/>
          <pc:sldMasterMk cId="1788353970" sldId="2147483648"/>
        </pc:sldMasterMkLst>
        <pc:grpChg chg="del">
          <ac:chgData name="Sonya Kameneva" userId="5b7b7b78-c824-4f2a-999d-8a512d24a7a3" providerId="ADAL" clId="{B0DE41FF-C378-4AB0-8081-158E9C96DC89}" dt="2025-04-23T20:14:31.623" v="10" actId="21"/>
          <ac:grpSpMkLst>
            <pc:docMk/>
            <pc:sldMasterMk cId="1788353970" sldId="2147483648"/>
            <ac:grpSpMk id="2" creationId="{B931B9E1-63CE-1D5B-83DF-1BE585CEF822}"/>
          </ac:grpSpMkLst>
        </pc:grpChg>
        <pc:picChg chg="del">
          <ac:chgData name="Sonya Kameneva" userId="5b7b7b78-c824-4f2a-999d-8a512d24a7a3" providerId="ADAL" clId="{B0DE41FF-C378-4AB0-8081-158E9C96DC89}" dt="2025-04-23T20:14:34.772" v="11" actId="21"/>
          <ac:picMkLst>
            <pc:docMk/>
            <pc:sldMasterMk cId="1788353970" sldId="2147483648"/>
            <ac:picMk id="4" creationId="{3FA040DB-0FCC-B207-6E44-317A49A7A4B8}"/>
          </ac:picMkLst>
        </pc:picChg>
        <pc:picChg chg="del">
          <ac:chgData name="Sonya Kameneva" userId="5b7b7b78-c824-4f2a-999d-8a512d24a7a3" providerId="ADAL" clId="{B0DE41FF-C378-4AB0-8081-158E9C96DC89}" dt="2025-04-23T20:14:36.461" v="12" actId="21"/>
          <ac:picMkLst>
            <pc:docMk/>
            <pc:sldMasterMk cId="1788353970" sldId="2147483648"/>
            <ac:picMk id="5" creationId="{CEF9378C-4949-9916-FEB7-774C5C2E6A57}"/>
          </ac:picMkLst>
        </pc:picChg>
        <pc:picChg chg="add mod">
          <ac:chgData name="Sonya Kameneva" userId="5b7b7b78-c824-4f2a-999d-8a512d24a7a3" providerId="ADAL" clId="{B0DE41FF-C378-4AB0-8081-158E9C96DC89}" dt="2025-04-23T20:15:28.112" v="17"/>
          <ac:picMkLst>
            <pc:docMk/>
            <pc:sldMasterMk cId="1788353970" sldId="2147483648"/>
            <ac:picMk id="7" creationId="{715304CE-5A9D-1432-1B4C-ABCE2BCD2D3B}"/>
          </ac:picMkLst>
        </pc:picChg>
        <pc:picChg chg="add mod">
          <ac:chgData name="Sonya Kameneva" userId="5b7b7b78-c824-4f2a-999d-8a512d24a7a3" providerId="ADAL" clId="{B0DE41FF-C378-4AB0-8081-158E9C96DC89}" dt="2025-04-23T20:15:39.639" v="18"/>
          <ac:picMkLst>
            <pc:docMk/>
            <pc:sldMasterMk cId="1788353970" sldId="2147483648"/>
            <ac:picMk id="8" creationId="{B3C4E116-2D14-6FEF-78CF-6A9ABC4161BC}"/>
          </ac:picMkLst>
        </pc:picChg>
        <pc:picChg chg="add mod">
          <ac:chgData name="Sonya Kameneva" userId="5b7b7b78-c824-4f2a-999d-8a512d24a7a3" providerId="ADAL" clId="{B0DE41FF-C378-4AB0-8081-158E9C96DC89}" dt="2025-04-23T20:15:39.639" v="18"/>
          <ac:picMkLst>
            <pc:docMk/>
            <pc:sldMasterMk cId="1788353970" sldId="2147483648"/>
            <ac:picMk id="10" creationId="{961ECC1C-1BFE-8665-C28D-1F488223EBEB}"/>
          </ac:picMkLst>
        </pc:picChg>
        <pc:picChg chg="add mod">
          <ac:chgData name="Sonya Kameneva" userId="5b7b7b78-c824-4f2a-999d-8a512d24a7a3" providerId="ADAL" clId="{B0DE41FF-C378-4AB0-8081-158E9C96DC89}" dt="2025-04-23T20:15:39.639" v="18"/>
          <ac:picMkLst>
            <pc:docMk/>
            <pc:sldMasterMk cId="1788353970" sldId="2147483648"/>
            <ac:picMk id="11" creationId="{43F368EE-317E-0BE3-A52E-128BC37B553A}"/>
          </ac:picMkLst>
        </pc:picChg>
        <pc:picChg chg="add mod">
          <ac:chgData name="Sonya Kameneva" userId="5b7b7b78-c824-4f2a-999d-8a512d24a7a3" providerId="ADAL" clId="{B0DE41FF-C378-4AB0-8081-158E9C96DC89}" dt="2025-04-23T20:15:51.642" v="19"/>
          <ac:picMkLst>
            <pc:docMk/>
            <pc:sldMasterMk cId="1788353970" sldId="2147483648"/>
            <ac:picMk id="12" creationId="{2F3A31F6-5AEF-076A-8BAE-F8E2BA6F3889}"/>
          </ac:picMkLst>
        </pc:picChg>
        <pc:picChg chg="add mod">
          <ac:chgData name="Sonya Kameneva" userId="5b7b7b78-c824-4f2a-999d-8a512d24a7a3" providerId="ADAL" clId="{B0DE41FF-C378-4AB0-8081-158E9C96DC89}" dt="2025-04-23T20:15:51.642" v="19"/>
          <ac:picMkLst>
            <pc:docMk/>
            <pc:sldMasterMk cId="1788353970" sldId="2147483648"/>
            <ac:picMk id="13" creationId="{C1CDC77F-90ED-ECAF-5559-3058D0D5E3CC}"/>
          </ac:picMkLst>
        </pc:picChg>
        <pc:picChg chg="add mod">
          <ac:chgData name="Sonya Kameneva" userId="5b7b7b78-c824-4f2a-999d-8a512d24a7a3" providerId="ADAL" clId="{B0DE41FF-C378-4AB0-8081-158E9C96DC89}" dt="2025-04-23T20:15:51.642" v="19"/>
          <ac:picMkLst>
            <pc:docMk/>
            <pc:sldMasterMk cId="1788353970" sldId="2147483648"/>
            <ac:picMk id="14" creationId="{45F777B9-81FB-E7A9-EA00-02FD05967EF5}"/>
          </ac:picMkLst>
        </pc:picChg>
        <pc:picChg chg="add mod">
          <ac:chgData name="Sonya Kameneva" userId="5b7b7b78-c824-4f2a-999d-8a512d24a7a3" providerId="ADAL" clId="{B0DE41FF-C378-4AB0-8081-158E9C96DC89}" dt="2025-04-23T20:15:51.642" v="19"/>
          <ac:picMkLst>
            <pc:docMk/>
            <pc:sldMasterMk cId="1788353970" sldId="2147483648"/>
            <ac:picMk id="15" creationId="{D95CA47C-0CB5-9E42-5B6F-EDBC9AE6E633}"/>
          </ac:picMkLst>
        </pc:picChg>
        <pc:sldLayoutChg chg="del">
          <pc:chgData name="Sonya Kameneva" userId="5b7b7b78-c824-4f2a-999d-8a512d24a7a3" providerId="ADAL" clId="{B0DE41FF-C378-4AB0-8081-158E9C96DC89}" dt="2025-04-23T20:26:36.680" v="45" actId="2696"/>
          <pc:sldLayoutMkLst>
            <pc:docMk/>
            <pc:sldMasterMk cId="1788353970" sldId="2147483648"/>
            <pc:sldLayoutMk cId="3562138093" sldId="2147483685"/>
          </pc:sldLayoutMkLst>
        </pc:sldLayoutChg>
      </pc:sldMasterChg>
      <pc:sldMasterChg chg="addSp delSp modSp mod modSldLayout">
        <pc:chgData name="Sonya Kameneva" userId="5b7b7b78-c824-4f2a-999d-8a512d24a7a3" providerId="ADAL" clId="{B0DE41FF-C378-4AB0-8081-158E9C96DC89}" dt="2025-04-23T20:16:01.366" v="20"/>
        <pc:sldMasterMkLst>
          <pc:docMk/>
          <pc:sldMasterMk cId="1788353970" sldId="2147483671"/>
        </pc:sldMasterMkLst>
        <pc:grpChg chg="del">
          <ac:chgData name="Sonya Kameneva" userId="5b7b7b78-c824-4f2a-999d-8a512d24a7a3" providerId="ADAL" clId="{B0DE41FF-C378-4AB0-8081-158E9C96DC89}" dt="2025-04-23T20:13:54.065" v="0" actId="21"/>
          <ac:grpSpMkLst>
            <pc:docMk/>
            <pc:sldMasterMk cId="1788353970" sldId="2147483671"/>
            <ac:grpSpMk id="2" creationId="{AE9AE63B-A61E-937B-6E9A-BC5C6D3B76F2}"/>
          </ac:grpSpMkLst>
        </pc:grpChg>
        <pc:picChg chg="del">
          <ac:chgData name="Sonya Kameneva" userId="5b7b7b78-c824-4f2a-999d-8a512d24a7a3" providerId="ADAL" clId="{B0DE41FF-C378-4AB0-8081-158E9C96DC89}" dt="2025-04-23T20:13:58.628" v="2" actId="21"/>
          <ac:picMkLst>
            <pc:docMk/>
            <pc:sldMasterMk cId="1788353970" sldId="2147483671"/>
            <ac:picMk id="5" creationId="{CEF9378C-4949-9916-FEB7-774C5C2E6A57}"/>
          </ac:picMkLst>
        </pc:picChg>
        <pc:picChg chg="add mod">
          <ac:chgData name="Sonya Kameneva" userId="5b7b7b78-c824-4f2a-999d-8a512d24a7a3" providerId="ADAL" clId="{B0DE41FF-C378-4AB0-8081-158E9C96DC89}" dt="2025-04-23T20:14:48.704" v="13"/>
          <ac:picMkLst>
            <pc:docMk/>
            <pc:sldMasterMk cId="1788353970" sldId="2147483671"/>
            <ac:picMk id="8" creationId="{5FCE68EC-DEAD-2448-0F40-E0A1251F83AB}"/>
          </ac:picMkLst>
        </pc:picChg>
        <pc:picChg chg="del">
          <ac:chgData name="Sonya Kameneva" userId="5b7b7b78-c824-4f2a-999d-8a512d24a7a3" providerId="ADAL" clId="{B0DE41FF-C378-4AB0-8081-158E9C96DC89}" dt="2025-04-23T20:13:56.027" v="1" actId="21"/>
          <ac:picMkLst>
            <pc:docMk/>
            <pc:sldMasterMk cId="1788353970" sldId="2147483671"/>
            <ac:picMk id="10" creationId="{974AC01F-6069-2E73-9F06-7E233E09471C}"/>
          </ac:picMkLst>
        </pc:picChg>
        <pc:picChg chg="add mod">
          <ac:chgData name="Sonya Kameneva" userId="5b7b7b78-c824-4f2a-999d-8a512d24a7a3" providerId="ADAL" clId="{B0DE41FF-C378-4AB0-8081-158E9C96DC89}" dt="2025-04-23T20:14:48.704" v="13"/>
          <ac:picMkLst>
            <pc:docMk/>
            <pc:sldMasterMk cId="1788353970" sldId="2147483671"/>
            <ac:picMk id="11" creationId="{4A14BB61-56AD-CA4D-6A3F-69F453DE7C3A}"/>
          </ac:picMkLst>
        </pc:picChg>
        <pc:picChg chg="add mod">
          <ac:chgData name="Sonya Kameneva" userId="5b7b7b78-c824-4f2a-999d-8a512d24a7a3" providerId="ADAL" clId="{B0DE41FF-C378-4AB0-8081-158E9C96DC89}" dt="2025-04-23T20:14:48.704" v="13"/>
          <ac:picMkLst>
            <pc:docMk/>
            <pc:sldMasterMk cId="1788353970" sldId="2147483671"/>
            <ac:picMk id="12" creationId="{BEC57609-84FC-EB6B-740B-B7BACDD51B6D}"/>
          </ac:picMkLst>
        </pc:picChg>
        <pc:picChg chg="add mod">
          <ac:chgData name="Sonya Kameneva" userId="5b7b7b78-c824-4f2a-999d-8a512d24a7a3" providerId="ADAL" clId="{B0DE41FF-C378-4AB0-8081-158E9C96DC89}" dt="2025-04-23T20:15:05.414" v="14"/>
          <ac:picMkLst>
            <pc:docMk/>
            <pc:sldMasterMk cId="1788353970" sldId="2147483671"/>
            <ac:picMk id="13" creationId="{7569EB52-91D5-4DE0-0BCA-BB1A58A58AED}"/>
          </ac:picMkLst>
        </pc:picChg>
        <pc:picChg chg="add mod">
          <ac:chgData name="Sonya Kameneva" userId="5b7b7b78-c824-4f2a-999d-8a512d24a7a3" providerId="ADAL" clId="{B0DE41FF-C378-4AB0-8081-158E9C96DC89}" dt="2025-04-23T20:15:11.201" v="15"/>
          <ac:picMkLst>
            <pc:docMk/>
            <pc:sldMasterMk cId="1788353970" sldId="2147483671"/>
            <ac:picMk id="14" creationId="{5862848A-FD6B-1D7F-6924-EA069819ED54}"/>
          </ac:picMkLst>
        </pc:picChg>
        <pc:sldLayoutChg chg="addSp delSp modSp mod">
          <pc:chgData name="Sonya Kameneva" userId="5b7b7b78-c824-4f2a-999d-8a512d24a7a3" providerId="ADAL" clId="{B0DE41FF-C378-4AB0-8081-158E9C96DC89}" dt="2025-04-23T20:16:01.366" v="20"/>
          <pc:sldLayoutMkLst>
            <pc:docMk/>
            <pc:sldMasterMk cId="1788353970" sldId="2147483671"/>
            <pc:sldLayoutMk cId="2916498579" sldId="2147483649"/>
          </pc:sldLayoutMkLst>
          <pc:grpChg chg="del">
            <ac:chgData name="Sonya Kameneva" userId="5b7b7b78-c824-4f2a-999d-8a512d24a7a3" providerId="ADAL" clId="{B0DE41FF-C378-4AB0-8081-158E9C96DC89}" dt="2025-04-23T20:14:05.592" v="3" actId="21"/>
            <ac:grpSpMkLst>
              <pc:docMk/>
              <pc:sldMasterMk cId="1788353970" sldId="2147483671"/>
              <pc:sldLayoutMk cId="2916498579" sldId="2147483649"/>
              <ac:grpSpMk id="7" creationId="{810C8A80-22C4-DD84-9689-E40A810F3470}"/>
            </ac:grpSpMkLst>
          </pc:grpChg>
          <pc:picChg chg="del">
            <ac:chgData name="Sonya Kameneva" userId="5b7b7b78-c824-4f2a-999d-8a512d24a7a3" providerId="ADAL" clId="{B0DE41FF-C378-4AB0-8081-158E9C96DC89}" dt="2025-04-23T20:14:09.333" v="6" actId="21"/>
            <ac:picMkLst>
              <pc:docMk/>
              <pc:sldMasterMk cId="1788353970" sldId="2147483671"/>
              <pc:sldLayoutMk cId="2916498579" sldId="2147483649"/>
              <ac:picMk id="6" creationId="{185FD87F-A5EC-2DE5-048F-D7AC6B6ACFF2}"/>
            </ac:picMkLst>
          </pc:picChg>
          <pc:picChg chg="del mod">
            <ac:chgData name="Sonya Kameneva" userId="5b7b7b78-c824-4f2a-999d-8a512d24a7a3" providerId="ADAL" clId="{B0DE41FF-C378-4AB0-8081-158E9C96DC89}" dt="2025-04-23T20:14:07.637" v="5" actId="21"/>
            <ac:picMkLst>
              <pc:docMk/>
              <pc:sldMasterMk cId="1788353970" sldId="2147483671"/>
              <pc:sldLayoutMk cId="2916498579" sldId="2147483649"/>
              <ac:picMk id="11" creationId="{76907813-8EA3-5B1F-E16C-6C474B06A540}"/>
            </ac:picMkLst>
          </pc:picChg>
          <pc:picChg chg="add mod">
            <ac:chgData name="Sonya Kameneva" userId="5b7b7b78-c824-4f2a-999d-8a512d24a7a3" providerId="ADAL" clId="{B0DE41FF-C378-4AB0-8081-158E9C96DC89}" dt="2025-04-23T20:15:16.600" v="16"/>
            <ac:picMkLst>
              <pc:docMk/>
              <pc:sldMasterMk cId="1788353970" sldId="2147483671"/>
              <pc:sldLayoutMk cId="2916498579" sldId="2147483649"/>
              <ac:picMk id="12" creationId="{A3661B8D-53FA-02ED-E2E3-99FFDEDD4C07}"/>
            </ac:picMkLst>
          </pc:picChg>
          <pc:picChg chg="add mod">
            <ac:chgData name="Sonya Kameneva" userId="5b7b7b78-c824-4f2a-999d-8a512d24a7a3" providerId="ADAL" clId="{B0DE41FF-C378-4AB0-8081-158E9C96DC89}" dt="2025-04-23T20:16:01.366" v="20"/>
            <ac:picMkLst>
              <pc:docMk/>
              <pc:sldMasterMk cId="1788353970" sldId="2147483671"/>
              <pc:sldLayoutMk cId="2916498579" sldId="2147483649"/>
              <ac:picMk id="13" creationId="{7DCF7FB2-50BB-60CB-1777-55C15C9FA38A}"/>
            </ac:picMkLst>
          </pc:picChg>
          <pc:picChg chg="add mod">
            <ac:chgData name="Sonya Kameneva" userId="5b7b7b78-c824-4f2a-999d-8a512d24a7a3" providerId="ADAL" clId="{B0DE41FF-C378-4AB0-8081-158E9C96DC89}" dt="2025-04-23T20:16:01.366" v="20"/>
            <ac:picMkLst>
              <pc:docMk/>
              <pc:sldMasterMk cId="1788353970" sldId="2147483671"/>
              <pc:sldLayoutMk cId="2916498579" sldId="2147483649"/>
              <ac:picMk id="14" creationId="{5D77C966-6E19-6F16-D186-221F3E66554F}"/>
            </ac:picMkLst>
          </pc:picChg>
          <pc:picChg chg="add mod">
            <ac:chgData name="Sonya Kameneva" userId="5b7b7b78-c824-4f2a-999d-8a512d24a7a3" providerId="ADAL" clId="{B0DE41FF-C378-4AB0-8081-158E9C96DC89}" dt="2025-04-23T20:16:01.366" v="20"/>
            <ac:picMkLst>
              <pc:docMk/>
              <pc:sldMasterMk cId="1788353970" sldId="2147483671"/>
              <pc:sldLayoutMk cId="2916498579" sldId="2147483649"/>
              <ac:picMk id="15" creationId="{AE683437-08DB-A87B-FE57-668FCF5602B6}"/>
            </ac:picMkLst>
          </pc:picChg>
          <pc:picChg chg="add mod">
            <ac:chgData name="Sonya Kameneva" userId="5b7b7b78-c824-4f2a-999d-8a512d24a7a3" providerId="ADAL" clId="{B0DE41FF-C378-4AB0-8081-158E9C96DC89}" dt="2025-04-23T20:16:01.366" v="20"/>
            <ac:picMkLst>
              <pc:docMk/>
              <pc:sldMasterMk cId="1788353970" sldId="2147483671"/>
              <pc:sldLayoutMk cId="2916498579" sldId="2147483649"/>
              <ac:picMk id="16" creationId="{67441A35-C185-F1A9-A367-053AFE8E3E98}"/>
            </ac:picMkLst>
          </pc:picChg>
        </pc:sldLayoutChg>
        <pc:sldLayoutChg chg="delSp">
          <pc:chgData name="Sonya Kameneva" userId="5b7b7b78-c824-4f2a-999d-8a512d24a7a3" providerId="ADAL" clId="{B0DE41FF-C378-4AB0-8081-158E9C96DC89}" dt="2025-04-23T20:14:14.959" v="7" actId="21"/>
          <pc:sldLayoutMkLst>
            <pc:docMk/>
            <pc:sldMasterMk cId="1788353970" sldId="2147483671"/>
            <pc:sldLayoutMk cId="52720342" sldId="2147483663"/>
          </pc:sldLayoutMkLst>
          <pc:grpChg chg="del">
            <ac:chgData name="Sonya Kameneva" userId="5b7b7b78-c824-4f2a-999d-8a512d24a7a3" providerId="ADAL" clId="{B0DE41FF-C378-4AB0-8081-158E9C96DC89}" dt="2025-04-23T20:14:14.959" v="7" actId="21"/>
            <ac:grpSpMkLst>
              <pc:docMk/>
              <pc:sldMasterMk cId="1788353970" sldId="2147483671"/>
              <pc:sldLayoutMk cId="52720342" sldId="2147483663"/>
              <ac:grpSpMk id="3" creationId="{C3D7D1BD-354D-F437-6BC3-68D93633653C}"/>
            </ac:grpSpMkLst>
          </pc:grpChg>
        </pc:sldLayoutChg>
        <pc:sldLayoutChg chg="delSp mod">
          <pc:chgData name="Sonya Kameneva" userId="5b7b7b78-c824-4f2a-999d-8a512d24a7a3" providerId="ADAL" clId="{B0DE41FF-C378-4AB0-8081-158E9C96DC89}" dt="2025-04-23T20:14:19.765" v="8" actId="21"/>
          <pc:sldLayoutMkLst>
            <pc:docMk/>
            <pc:sldMasterMk cId="1788353970" sldId="2147483671"/>
            <pc:sldLayoutMk cId="696412670" sldId="2147483668"/>
          </pc:sldLayoutMkLst>
          <pc:spChg chg="del">
            <ac:chgData name="Sonya Kameneva" userId="5b7b7b78-c824-4f2a-999d-8a512d24a7a3" providerId="ADAL" clId="{B0DE41FF-C378-4AB0-8081-158E9C96DC89}" dt="2025-04-23T20:14:19.765" v="8" actId="21"/>
            <ac:spMkLst>
              <pc:docMk/>
              <pc:sldMasterMk cId="1788353970" sldId="2147483671"/>
              <pc:sldLayoutMk cId="696412670" sldId="2147483668"/>
              <ac:spMk id="5" creationId="{00000000-0000-0000-0000-000000000000}"/>
            </ac:spMkLst>
          </pc:spChg>
        </pc:sldLayoutChg>
        <pc:sldLayoutChg chg="delSp mod">
          <pc:chgData name="Sonya Kameneva" userId="5b7b7b78-c824-4f2a-999d-8a512d24a7a3" providerId="ADAL" clId="{B0DE41FF-C378-4AB0-8081-158E9C96DC89}" dt="2025-04-23T20:14:26.324" v="9" actId="21"/>
          <pc:sldLayoutMkLst>
            <pc:docMk/>
            <pc:sldMasterMk cId="1788353970" sldId="2147483671"/>
            <pc:sldLayoutMk cId="941300154" sldId="2147483670"/>
          </pc:sldLayoutMkLst>
          <pc:spChg chg="del">
            <ac:chgData name="Sonya Kameneva" userId="5b7b7b78-c824-4f2a-999d-8a512d24a7a3" providerId="ADAL" clId="{B0DE41FF-C378-4AB0-8081-158E9C96DC89}" dt="2025-04-23T20:14:26.324" v="9" actId="21"/>
            <ac:spMkLst>
              <pc:docMk/>
              <pc:sldMasterMk cId="1788353970" sldId="2147483671"/>
              <pc:sldLayoutMk cId="941300154" sldId="2147483670"/>
              <ac:spMk id="3" creationId="{00000000-0000-0000-0000-000000000000}"/>
            </ac:spMkLst>
          </pc:spChg>
        </pc:sldLayoutChg>
      </pc:sldMasterChg>
      <pc:sldMasterChg chg="del delSldLayout">
        <pc:chgData name="Sonya Kameneva" userId="5b7b7b78-c824-4f2a-999d-8a512d24a7a3" providerId="ADAL" clId="{B0DE41FF-C378-4AB0-8081-158E9C96DC89}" dt="2025-04-24T13:56:29.300" v="299" actId="2696"/>
        <pc:sldMasterMkLst>
          <pc:docMk/>
          <pc:sldMasterMk cId="2751380846" sldId="2147483673"/>
        </pc:sldMasterMkLst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475520860" sldId="2147483674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1891149940" sldId="2147483675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1168882058" sldId="2147483676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132491942" sldId="2147483677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2429224833" sldId="2147483678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572245554" sldId="2147483679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4030984254" sldId="2147483680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859796437" sldId="2147483681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1088025855" sldId="2147483682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4248758831" sldId="2147483683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2122902469" sldId="2147483684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2176321264" sldId="2147483685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267083850" sldId="2147483686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4198805377" sldId="2147483687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3456633338" sldId="2147483688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1407048158" sldId="2147483689"/>
          </pc:sldLayoutMkLst>
        </pc:sldLayoutChg>
        <pc:sldLayoutChg chg="del">
          <pc:chgData name="Sonya Kameneva" userId="5b7b7b78-c824-4f2a-999d-8a512d24a7a3" providerId="ADAL" clId="{B0DE41FF-C378-4AB0-8081-158E9C96DC89}" dt="2025-04-24T13:56:29.300" v="299" actId="2696"/>
          <pc:sldLayoutMkLst>
            <pc:docMk/>
            <pc:sldMasterMk cId="2751380846" sldId="2147483673"/>
            <pc:sldLayoutMk cId="2424924543" sldId="2147483690"/>
          </pc:sldLayoutMkLst>
        </pc:sldLayoutChg>
      </pc:sldMasterChg>
    </pc:docChg>
  </pc:docChgLst>
  <pc:docChgLst>
    <pc:chgData name="Sonya Kameneva" userId="5b7b7b78-c824-4f2a-999d-8a512d24a7a3" providerId="ADAL" clId="{523EC835-321D-40F3-81B7-8573BEC1B1B2}"/>
    <pc:docChg chg="undo custSel delSld modSld">
      <pc:chgData name="Sonya Kameneva" userId="5b7b7b78-c824-4f2a-999d-8a512d24a7a3" providerId="ADAL" clId="{523EC835-321D-40F3-81B7-8573BEC1B1B2}" dt="2025-04-24T15:32:10.076" v="119" actId="113"/>
      <pc:docMkLst>
        <pc:docMk/>
      </pc:docMkLst>
      <pc:sldChg chg="modSp mod">
        <pc:chgData name="Sonya Kameneva" userId="5b7b7b78-c824-4f2a-999d-8a512d24a7a3" providerId="ADAL" clId="{523EC835-321D-40F3-81B7-8573BEC1B1B2}" dt="2025-04-24T14:46:35.606" v="44" actId="15"/>
        <pc:sldMkLst>
          <pc:docMk/>
          <pc:sldMk cId="3687832191" sldId="268"/>
        </pc:sldMkLst>
        <pc:spChg chg="mod">
          <ac:chgData name="Sonya Kameneva" userId="5b7b7b78-c824-4f2a-999d-8a512d24a7a3" providerId="ADAL" clId="{523EC835-321D-40F3-81B7-8573BEC1B1B2}" dt="2025-04-24T14:46:35.606" v="44" actId="15"/>
          <ac:spMkLst>
            <pc:docMk/>
            <pc:sldMk cId="3687832191" sldId="268"/>
            <ac:spMk id="7" creationId="{7748F0AC-0B29-4BAD-B4B3-B00853F71BBB}"/>
          </ac:spMkLst>
        </pc:spChg>
        <pc:spChg chg="mod">
          <ac:chgData name="Sonya Kameneva" userId="5b7b7b78-c824-4f2a-999d-8a512d24a7a3" providerId="ADAL" clId="{523EC835-321D-40F3-81B7-8573BEC1B1B2}" dt="2025-04-24T14:41:56.191" v="37" actId="20577"/>
          <ac:spMkLst>
            <pc:docMk/>
            <pc:sldMk cId="3687832191" sldId="268"/>
            <ac:spMk id="11" creationId="{B7B4A906-1C8A-5B4B-9009-AC6439A75375}"/>
          </ac:spMkLst>
        </pc:spChg>
      </pc:sldChg>
      <pc:sldChg chg="modSp mod">
        <pc:chgData name="Sonya Kameneva" userId="5b7b7b78-c824-4f2a-999d-8a512d24a7a3" providerId="ADAL" clId="{523EC835-321D-40F3-81B7-8573BEC1B1B2}" dt="2025-04-24T14:37:32.782" v="16" actId="20577"/>
        <pc:sldMkLst>
          <pc:docMk/>
          <pc:sldMk cId="1712464537" sldId="320"/>
        </pc:sldMkLst>
        <pc:spChg chg="mod">
          <ac:chgData name="Sonya Kameneva" userId="5b7b7b78-c824-4f2a-999d-8a512d24a7a3" providerId="ADAL" clId="{523EC835-321D-40F3-81B7-8573BEC1B1B2}" dt="2025-04-24T14:37:32.782" v="16" actId="20577"/>
          <ac:spMkLst>
            <pc:docMk/>
            <pc:sldMk cId="1712464537" sldId="320"/>
            <ac:spMk id="7" creationId="{7748F0AC-0B29-4BAD-B4B3-B00853F71BBB}"/>
          </ac:spMkLst>
        </pc:spChg>
      </pc:sldChg>
      <pc:sldChg chg="del">
        <pc:chgData name="Sonya Kameneva" userId="5b7b7b78-c824-4f2a-999d-8a512d24a7a3" providerId="ADAL" clId="{523EC835-321D-40F3-81B7-8573BEC1B1B2}" dt="2025-04-24T14:38:46.878" v="17" actId="2696"/>
        <pc:sldMkLst>
          <pc:docMk/>
          <pc:sldMk cId="1302051745" sldId="322"/>
        </pc:sldMkLst>
      </pc:sldChg>
      <pc:sldChg chg="modSp mod">
        <pc:chgData name="Sonya Kameneva" userId="5b7b7b78-c824-4f2a-999d-8a512d24a7a3" providerId="ADAL" clId="{523EC835-321D-40F3-81B7-8573BEC1B1B2}" dt="2025-04-24T14:54:44.310" v="66" actId="113"/>
        <pc:sldMkLst>
          <pc:docMk/>
          <pc:sldMk cId="1475604093" sldId="325"/>
        </pc:sldMkLst>
        <pc:spChg chg="mod">
          <ac:chgData name="Sonya Kameneva" userId="5b7b7b78-c824-4f2a-999d-8a512d24a7a3" providerId="ADAL" clId="{523EC835-321D-40F3-81B7-8573BEC1B1B2}" dt="2025-04-24T14:54:44.310" v="66" actId="113"/>
          <ac:spMkLst>
            <pc:docMk/>
            <pc:sldMk cId="1475604093" sldId="325"/>
            <ac:spMk id="8" creationId="{52FA3ACA-7758-B123-7F74-29FA7D1C8644}"/>
          </ac:spMkLst>
        </pc:spChg>
      </pc:sldChg>
      <pc:sldChg chg="modSp mod">
        <pc:chgData name="Sonya Kameneva" userId="5b7b7b78-c824-4f2a-999d-8a512d24a7a3" providerId="ADAL" clId="{523EC835-321D-40F3-81B7-8573BEC1B1B2}" dt="2025-04-24T14:53:22.296" v="52" actId="113"/>
        <pc:sldMkLst>
          <pc:docMk/>
          <pc:sldMk cId="1325253320" sldId="326"/>
        </pc:sldMkLst>
        <pc:spChg chg="mod">
          <ac:chgData name="Sonya Kameneva" userId="5b7b7b78-c824-4f2a-999d-8a512d24a7a3" providerId="ADAL" clId="{523EC835-321D-40F3-81B7-8573BEC1B1B2}" dt="2025-04-24T14:53:22.296" v="52" actId="113"/>
          <ac:spMkLst>
            <pc:docMk/>
            <pc:sldMk cId="1325253320" sldId="326"/>
            <ac:spMk id="7" creationId="{7748F0AC-0B29-4BAD-B4B3-B00853F71BBB}"/>
          </ac:spMkLst>
        </pc:spChg>
      </pc:sldChg>
      <pc:sldChg chg="modSp mod">
        <pc:chgData name="Sonya Kameneva" userId="5b7b7b78-c824-4f2a-999d-8a512d24a7a3" providerId="ADAL" clId="{523EC835-321D-40F3-81B7-8573BEC1B1B2}" dt="2025-04-24T14:54:33.009" v="65" actId="1076"/>
        <pc:sldMkLst>
          <pc:docMk/>
          <pc:sldMk cId="775839617" sldId="328"/>
        </pc:sldMkLst>
        <pc:spChg chg="mod">
          <ac:chgData name="Sonya Kameneva" userId="5b7b7b78-c824-4f2a-999d-8a512d24a7a3" providerId="ADAL" clId="{523EC835-321D-40F3-81B7-8573BEC1B1B2}" dt="2025-04-24T14:54:33.009" v="65" actId="1076"/>
          <ac:spMkLst>
            <pc:docMk/>
            <pc:sldMk cId="775839617" sldId="328"/>
            <ac:spMk id="7" creationId="{7748F0AC-0B29-4BAD-B4B3-B00853F71BBB}"/>
          </ac:spMkLst>
        </pc:spChg>
      </pc:sldChg>
      <pc:sldChg chg="modSp mod">
        <pc:chgData name="Sonya Kameneva" userId="5b7b7b78-c824-4f2a-999d-8a512d24a7a3" providerId="ADAL" clId="{523EC835-321D-40F3-81B7-8573BEC1B1B2}" dt="2025-04-24T14:46:21.621" v="42" actId="15"/>
        <pc:sldMkLst>
          <pc:docMk/>
          <pc:sldMk cId="1004348289" sldId="483"/>
        </pc:sldMkLst>
        <pc:spChg chg="mod">
          <ac:chgData name="Sonya Kameneva" userId="5b7b7b78-c824-4f2a-999d-8a512d24a7a3" providerId="ADAL" clId="{523EC835-321D-40F3-81B7-8573BEC1B1B2}" dt="2025-04-24T14:46:21.621" v="42" actId="15"/>
          <ac:spMkLst>
            <pc:docMk/>
            <pc:sldMk cId="1004348289" sldId="483"/>
            <ac:spMk id="7" creationId="{0D62FAD4-7896-662A-54E8-D45E8BD21B58}"/>
          </ac:spMkLst>
        </pc:spChg>
      </pc:sldChg>
      <pc:sldChg chg="modSp mod">
        <pc:chgData name="Sonya Kameneva" userId="5b7b7b78-c824-4f2a-999d-8a512d24a7a3" providerId="ADAL" clId="{523EC835-321D-40F3-81B7-8573BEC1B1B2}" dt="2025-04-24T14:47:04.020" v="47" actId="27636"/>
        <pc:sldMkLst>
          <pc:docMk/>
          <pc:sldMk cId="1663982297" sldId="500"/>
        </pc:sldMkLst>
        <pc:spChg chg="mod">
          <ac:chgData name="Sonya Kameneva" userId="5b7b7b78-c824-4f2a-999d-8a512d24a7a3" providerId="ADAL" clId="{523EC835-321D-40F3-81B7-8573BEC1B1B2}" dt="2025-04-24T14:47:04.020" v="47" actId="27636"/>
          <ac:spMkLst>
            <pc:docMk/>
            <pc:sldMk cId="1663982297" sldId="500"/>
            <ac:spMk id="7" creationId="{865B7B46-EBDE-95C6-13BF-0EA993235B78}"/>
          </ac:spMkLst>
        </pc:spChg>
      </pc:sldChg>
      <pc:sldChg chg="modSp mod">
        <pc:chgData name="Sonya Kameneva" userId="5b7b7b78-c824-4f2a-999d-8a512d24a7a3" providerId="ADAL" clId="{523EC835-321D-40F3-81B7-8573BEC1B1B2}" dt="2025-04-24T14:56:06.643" v="74" actId="113"/>
        <pc:sldMkLst>
          <pc:docMk/>
          <pc:sldMk cId="1624843947" sldId="501"/>
        </pc:sldMkLst>
        <pc:spChg chg="mod">
          <ac:chgData name="Sonya Kameneva" userId="5b7b7b78-c824-4f2a-999d-8a512d24a7a3" providerId="ADAL" clId="{523EC835-321D-40F3-81B7-8573BEC1B1B2}" dt="2025-04-24T14:56:06.643" v="74" actId="113"/>
          <ac:spMkLst>
            <pc:docMk/>
            <pc:sldMk cId="1624843947" sldId="501"/>
            <ac:spMk id="7" creationId="{64D4A485-3F15-85B3-3D5F-9F073989C6B1}"/>
          </ac:spMkLst>
        </pc:spChg>
      </pc:sldChg>
      <pc:sldChg chg="modSp mod">
        <pc:chgData name="Sonya Kameneva" userId="5b7b7b78-c824-4f2a-999d-8a512d24a7a3" providerId="ADAL" clId="{523EC835-321D-40F3-81B7-8573BEC1B1B2}" dt="2025-04-24T14:48:45.165" v="50" actId="15"/>
        <pc:sldMkLst>
          <pc:docMk/>
          <pc:sldMk cId="3335651280" sldId="502"/>
        </pc:sldMkLst>
        <pc:spChg chg="mod">
          <ac:chgData name="Sonya Kameneva" userId="5b7b7b78-c824-4f2a-999d-8a512d24a7a3" providerId="ADAL" clId="{523EC835-321D-40F3-81B7-8573BEC1B1B2}" dt="2025-04-24T14:48:45.165" v="50" actId="15"/>
          <ac:spMkLst>
            <pc:docMk/>
            <pc:sldMk cId="3335651280" sldId="502"/>
            <ac:spMk id="7" creationId="{E6D64B55-4F63-C57E-2B61-503F6DD530D1}"/>
          </ac:spMkLst>
        </pc:spChg>
      </pc:sldChg>
      <pc:sldChg chg="del">
        <pc:chgData name="Sonya Kameneva" userId="5b7b7b78-c824-4f2a-999d-8a512d24a7a3" providerId="ADAL" clId="{523EC835-321D-40F3-81B7-8573BEC1B1B2}" dt="2025-04-24T14:05:29.214" v="1" actId="2696"/>
        <pc:sldMkLst>
          <pc:docMk/>
          <pc:sldMk cId="3608284781" sldId="504"/>
        </pc:sldMkLst>
      </pc:sldChg>
      <pc:sldChg chg="modSp mod">
        <pc:chgData name="Sonya Kameneva" userId="5b7b7b78-c824-4f2a-999d-8a512d24a7a3" providerId="ADAL" clId="{523EC835-321D-40F3-81B7-8573BEC1B1B2}" dt="2025-04-24T14:04:52.693" v="0" actId="1036"/>
        <pc:sldMkLst>
          <pc:docMk/>
          <pc:sldMk cId="3386480418" sldId="507"/>
        </pc:sldMkLst>
        <pc:picChg chg="mod">
          <ac:chgData name="Sonya Kameneva" userId="5b7b7b78-c824-4f2a-999d-8a512d24a7a3" providerId="ADAL" clId="{523EC835-321D-40F3-81B7-8573BEC1B1B2}" dt="2025-04-24T14:04:52.693" v="0" actId="1036"/>
          <ac:picMkLst>
            <pc:docMk/>
            <pc:sldMk cId="3386480418" sldId="507"/>
            <ac:picMk id="2" creationId="{82927151-A86F-F0C1-B00E-718A947C65ED}"/>
          </ac:picMkLst>
        </pc:picChg>
      </pc:sldChg>
      <pc:sldChg chg="modSp mod">
        <pc:chgData name="Sonya Kameneva" userId="5b7b7b78-c824-4f2a-999d-8a512d24a7a3" providerId="ADAL" clId="{523EC835-321D-40F3-81B7-8573BEC1B1B2}" dt="2025-04-24T14:54:55.408" v="68" actId="113"/>
        <pc:sldMkLst>
          <pc:docMk/>
          <pc:sldMk cId="1665530815" sldId="508"/>
        </pc:sldMkLst>
        <pc:spChg chg="mod">
          <ac:chgData name="Sonya Kameneva" userId="5b7b7b78-c824-4f2a-999d-8a512d24a7a3" providerId="ADAL" clId="{523EC835-321D-40F3-81B7-8573BEC1B1B2}" dt="2025-04-24T14:54:55.408" v="68" actId="113"/>
          <ac:spMkLst>
            <pc:docMk/>
            <pc:sldMk cId="1665530815" sldId="508"/>
            <ac:spMk id="8" creationId="{62EC167F-D315-CA31-4BA3-BDE3FE127213}"/>
          </ac:spMkLst>
        </pc:spChg>
      </pc:sldChg>
      <pc:sldChg chg="modSp mod">
        <pc:chgData name="Sonya Kameneva" userId="5b7b7b78-c824-4f2a-999d-8a512d24a7a3" providerId="ADAL" clId="{523EC835-321D-40F3-81B7-8573BEC1B1B2}" dt="2025-04-24T14:55:20.440" v="70" actId="113"/>
        <pc:sldMkLst>
          <pc:docMk/>
          <pc:sldMk cId="1916968947" sldId="509"/>
        </pc:sldMkLst>
        <pc:spChg chg="mod">
          <ac:chgData name="Sonya Kameneva" userId="5b7b7b78-c824-4f2a-999d-8a512d24a7a3" providerId="ADAL" clId="{523EC835-321D-40F3-81B7-8573BEC1B1B2}" dt="2025-04-24T14:55:20.440" v="70" actId="113"/>
          <ac:spMkLst>
            <pc:docMk/>
            <pc:sldMk cId="1916968947" sldId="509"/>
            <ac:spMk id="8" creationId="{28133EBD-66BF-CC60-B43C-14C66B76B1BD}"/>
          </ac:spMkLst>
        </pc:spChg>
      </pc:sldChg>
      <pc:sldChg chg="modSp mod">
        <pc:chgData name="Sonya Kameneva" userId="5b7b7b78-c824-4f2a-999d-8a512d24a7a3" providerId="ADAL" clId="{523EC835-321D-40F3-81B7-8573BEC1B1B2}" dt="2025-04-24T14:57:34.880" v="81" actId="14100"/>
        <pc:sldMkLst>
          <pc:docMk/>
          <pc:sldMk cId="441913024" sldId="510"/>
        </pc:sldMkLst>
        <pc:spChg chg="mod">
          <ac:chgData name="Sonya Kameneva" userId="5b7b7b78-c824-4f2a-999d-8a512d24a7a3" providerId="ADAL" clId="{523EC835-321D-40F3-81B7-8573BEC1B1B2}" dt="2025-04-24T14:55:38.283" v="71" actId="1076"/>
          <ac:spMkLst>
            <pc:docMk/>
            <pc:sldMk cId="441913024" sldId="510"/>
            <ac:spMk id="11" creationId="{B5E89E11-494C-5B3F-D8E7-CC98EEA3F162}"/>
          </ac:spMkLst>
        </pc:spChg>
        <pc:picChg chg="mod">
          <ac:chgData name="Sonya Kameneva" userId="5b7b7b78-c824-4f2a-999d-8a512d24a7a3" providerId="ADAL" clId="{523EC835-321D-40F3-81B7-8573BEC1B1B2}" dt="2025-04-24T14:57:34.880" v="81" actId="14100"/>
          <ac:picMkLst>
            <pc:docMk/>
            <pc:sldMk cId="441913024" sldId="510"/>
            <ac:picMk id="3" creationId="{416C58DE-78D1-F418-803E-058F4EECED47}"/>
          </ac:picMkLst>
        </pc:picChg>
        <pc:picChg chg="mod">
          <ac:chgData name="Sonya Kameneva" userId="5b7b7b78-c824-4f2a-999d-8a512d24a7a3" providerId="ADAL" clId="{523EC835-321D-40F3-81B7-8573BEC1B1B2}" dt="2025-04-24T14:56:26.065" v="76" actId="1076"/>
          <ac:picMkLst>
            <pc:docMk/>
            <pc:sldMk cId="441913024" sldId="510"/>
            <ac:picMk id="8" creationId="{BC9AD8D0-C84F-9892-1E4C-81C497B8B903}"/>
          </ac:picMkLst>
        </pc:picChg>
        <pc:picChg chg="mod">
          <ac:chgData name="Sonya Kameneva" userId="5b7b7b78-c824-4f2a-999d-8a512d24a7a3" providerId="ADAL" clId="{523EC835-321D-40F3-81B7-8573BEC1B1B2}" dt="2025-04-24T14:57:21.212" v="79" actId="14100"/>
          <ac:picMkLst>
            <pc:docMk/>
            <pc:sldMk cId="441913024" sldId="510"/>
            <ac:picMk id="3074" creationId="{EF9754B6-9F85-184F-1E61-1F3C68E1081E}"/>
          </ac:picMkLst>
        </pc:picChg>
      </pc:sldChg>
      <pc:sldChg chg="modSp mod">
        <pc:chgData name="Sonya Kameneva" userId="5b7b7b78-c824-4f2a-999d-8a512d24a7a3" providerId="ADAL" clId="{523EC835-321D-40F3-81B7-8573BEC1B1B2}" dt="2025-04-24T15:27:59.184" v="83" actId="11"/>
        <pc:sldMkLst>
          <pc:docMk/>
          <pc:sldMk cId="99439521" sldId="515"/>
        </pc:sldMkLst>
        <pc:spChg chg="mod">
          <ac:chgData name="Sonya Kameneva" userId="5b7b7b78-c824-4f2a-999d-8a512d24a7a3" providerId="ADAL" clId="{523EC835-321D-40F3-81B7-8573BEC1B1B2}" dt="2025-04-24T15:27:59.184" v="83" actId="11"/>
          <ac:spMkLst>
            <pc:docMk/>
            <pc:sldMk cId="99439521" sldId="515"/>
            <ac:spMk id="8" creationId="{C4633D88-6840-0ABF-2B3A-6B3F8864FDB7}"/>
          </ac:spMkLst>
        </pc:spChg>
      </pc:sldChg>
      <pc:sldChg chg="modSp mod">
        <pc:chgData name="Sonya Kameneva" userId="5b7b7b78-c824-4f2a-999d-8a512d24a7a3" providerId="ADAL" clId="{523EC835-321D-40F3-81B7-8573BEC1B1B2}" dt="2025-04-24T15:28:24.829" v="84" actId="20577"/>
        <pc:sldMkLst>
          <pc:docMk/>
          <pc:sldMk cId="3768552041" sldId="516"/>
        </pc:sldMkLst>
        <pc:spChg chg="mod">
          <ac:chgData name="Sonya Kameneva" userId="5b7b7b78-c824-4f2a-999d-8a512d24a7a3" providerId="ADAL" clId="{523EC835-321D-40F3-81B7-8573BEC1B1B2}" dt="2025-04-24T15:28:24.829" v="84" actId="20577"/>
          <ac:spMkLst>
            <pc:docMk/>
            <pc:sldMk cId="3768552041" sldId="516"/>
            <ac:spMk id="10" creationId="{E3DAFCBF-D46E-7984-9FD9-2913645451F6}"/>
          </ac:spMkLst>
        </pc:spChg>
      </pc:sldChg>
      <pc:sldChg chg="modSp mod">
        <pc:chgData name="Sonya Kameneva" userId="5b7b7b78-c824-4f2a-999d-8a512d24a7a3" providerId="ADAL" clId="{523EC835-321D-40F3-81B7-8573BEC1B1B2}" dt="2025-04-24T15:29:05.230" v="88" actId="113"/>
        <pc:sldMkLst>
          <pc:docMk/>
          <pc:sldMk cId="1734137860" sldId="517"/>
        </pc:sldMkLst>
        <pc:spChg chg="mod">
          <ac:chgData name="Sonya Kameneva" userId="5b7b7b78-c824-4f2a-999d-8a512d24a7a3" providerId="ADAL" clId="{523EC835-321D-40F3-81B7-8573BEC1B1B2}" dt="2025-04-24T15:29:05.230" v="88" actId="113"/>
          <ac:spMkLst>
            <pc:docMk/>
            <pc:sldMk cId="1734137860" sldId="517"/>
            <ac:spMk id="7" creationId="{E3075B85-E16E-0874-9304-63F3F96FDC50}"/>
          </ac:spMkLst>
        </pc:spChg>
        <pc:spChg chg="mod">
          <ac:chgData name="Sonya Kameneva" userId="5b7b7b78-c824-4f2a-999d-8a512d24a7a3" providerId="ADAL" clId="{523EC835-321D-40F3-81B7-8573BEC1B1B2}" dt="2025-04-24T15:28:54.009" v="86" actId="1076"/>
          <ac:spMkLst>
            <pc:docMk/>
            <pc:sldMk cId="1734137860" sldId="517"/>
            <ac:spMk id="11" creationId="{0F31AF2D-E74D-69E1-1D13-5B68FAB1B2FF}"/>
          </ac:spMkLst>
        </pc:spChg>
        <pc:picChg chg="mod">
          <ac:chgData name="Sonya Kameneva" userId="5b7b7b78-c824-4f2a-999d-8a512d24a7a3" providerId="ADAL" clId="{523EC835-321D-40F3-81B7-8573BEC1B1B2}" dt="2025-04-24T15:28:57.015" v="87" actId="14100"/>
          <ac:picMkLst>
            <pc:docMk/>
            <pc:sldMk cId="1734137860" sldId="517"/>
            <ac:picMk id="1026" creationId="{F3332553-341D-5BF3-36FA-C85C1D56CF83}"/>
          </ac:picMkLst>
        </pc:picChg>
      </pc:sldChg>
      <pc:sldChg chg="modSp mod">
        <pc:chgData name="Sonya Kameneva" userId="5b7b7b78-c824-4f2a-999d-8a512d24a7a3" providerId="ADAL" clId="{523EC835-321D-40F3-81B7-8573BEC1B1B2}" dt="2025-04-24T15:30:46.427" v="111" actId="1076"/>
        <pc:sldMkLst>
          <pc:docMk/>
          <pc:sldMk cId="1052115195" sldId="518"/>
        </pc:sldMkLst>
        <pc:spChg chg="mod">
          <ac:chgData name="Sonya Kameneva" userId="5b7b7b78-c824-4f2a-999d-8a512d24a7a3" providerId="ADAL" clId="{523EC835-321D-40F3-81B7-8573BEC1B1B2}" dt="2025-04-24T15:29:23.669" v="89" actId="113"/>
          <ac:spMkLst>
            <pc:docMk/>
            <pc:sldMk cId="1052115195" sldId="518"/>
            <ac:spMk id="7" creationId="{01150C12-433A-FC8C-56C1-42F579F1EE91}"/>
          </ac:spMkLst>
        </pc:spChg>
        <pc:picChg chg="mod">
          <ac:chgData name="Sonya Kameneva" userId="5b7b7b78-c824-4f2a-999d-8a512d24a7a3" providerId="ADAL" clId="{523EC835-321D-40F3-81B7-8573BEC1B1B2}" dt="2025-04-24T15:30:46.427" v="111" actId="1076"/>
          <ac:picMkLst>
            <pc:docMk/>
            <pc:sldMk cId="1052115195" sldId="518"/>
            <ac:picMk id="3" creationId="{12E57CA0-6654-E682-5950-30C86B77682C}"/>
          </ac:picMkLst>
        </pc:picChg>
        <pc:picChg chg="mod">
          <ac:chgData name="Sonya Kameneva" userId="5b7b7b78-c824-4f2a-999d-8a512d24a7a3" providerId="ADAL" clId="{523EC835-321D-40F3-81B7-8573BEC1B1B2}" dt="2025-04-24T15:30:46.427" v="111" actId="1076"/>
          <ac:picMkLst>
            <pc:docMk/>
            <pc:sldMk cId="1052115195" sldId="518"/>
            <ac:picMk id="8" creationId="{2007E3A1-D23B-0DE3-732C-D8C94705244E}"/>
          </ac:picMkLst>
        </pc:picChg>
        <pc:picChg chg="mod">
          <ac:chgData name="Sonya Kameneva" userId="5b7b7b78-c824-4f2a-999d-8a512d24a7a3" providerId="ADAL" clId="{523EC835-321D-40F3-81B7-8573BEC1B1B2}" dt="2025-04-24T15:30:46.427" v="111" actId="1076"/>
          <ac:picMkLst>
            <pc:docMk/>
            <pc:sldMk cId="1052115195" sldId="518"/>
            <ac:picMk id="9" creationId="{B2D9ECD6-B4E8-B66C-A982-28C4B49D3043}"/>
          </ac:picMkLst>
        </pc:picChg>
        <pc:picChg chg="mod">
          <ac:chgData name="Sonya Kameneva" userId="5b7b7b78-c824-4f2a-999d-8a512d24a7a3" providerId="ADAL" clId="{523EC835-321D-40F3-81B7-8573BEC1B1B2}" dt="2025-04-24T15:30:46.427" v="111" actId="1076"/>
          <ac:picMkLst>
            <pc:docMk/>
            <pc:sldMk cId="1052115195" sldId="518"/>
            <ac:picMk id="10" creationId="{CB460A3E-2555-F8E5-247B-06C9B29EB374}"/>
          </ac:picMkLst>
        </pc:picChg>
      </pc:sldChg>
      <pc:sldChg chg="modSp mod">
        <pc:chgData name="Sonya Kameneva" userId="5b7b7b78-c824-4f2a-999d-8a512d24a7a3" providerId="ADAL" clId="{523EC835-321D-40F3-81B7-8573BEC1B1B2}" dt="2025-04-24T15:30:25.673" v="108" actId="14100"/>
        <pc:sldMkLst>
          <pc:docMk/>
          <pc:sldMk cId="600684224" sldId="519"/>
        </pc:sldMkLst>
        <pc:spChg chg="mod">
          <ac:chgData name="Sonya Kameneva" userId="5b7b7b78-c824-4f2a-999d-8a512d24a7a3" providerId="ADAL" clId="{523EC835-321D-40F3-81B7-8573BEC1B1B2}" dt="2025-04-24T15:29:37.646" v="92" actId="113"/>
          <ac:spMkLst>
            <pc:docMk/>
            <pc:sldMk cId="600684224" sldId="519"/>
            <ac:spMk id="7" creationId="{98DF34D1-1072-96CB-AB29-538A6D4F0931}"/>
          </ac:spMkLst>
        </pc:spChg>
        <pc:spChg chg="mod">
          <ac:chgData name="Sonya Kameneva" userId="5b7b7b78-c824-4f2a-999d-8a512d24a7a3" providerId="ADAL" clId="{523EC835-321D-40F3-81B7-8573BEC1B1B2}" dt="2025-04-24T15:29:29.842" v="90" actId="1076"/>
          <ac:spMkLst>
            <pc:docMk/>
            <pc:sldMk cId="600684224" sldId="519"/>
            <ac:spMk id="11" creationId="{AF6BA35F-00A5-6371-FBC1-FB5738E57D05}"/>
          </ac:spMkLst>
        </pc:spChg>
        <pc:picChg chg="mod">
          <ac:chgData name="Sonya Kameneva" userId="5b7b7b78-c824-4f2a-999d-8a512d24a7a3" providerId="ADAL" clId="{523EC835-321D-40F3-81B7-8573BEC1B1B2}" dt="2025-04-24T15:30:04.786" v="100" actId="1076"/>
          <ac:picMkLst>
            <pc:docMk/>
            <pc:sldMk cId="600684224" sldId="519"/>
            <ac:picMk id="3" creationId="{55E2AFB6-9B18-9A5A-346E-449659AFC283}"/>
          </ac:picMkLst>
        </pc:picChg>
        <pc:picChg chg="mod">
          <ac:chgData name="Sonya Kameneva" userId="5b7b7b78-c824-4f2a-999d-8a512d24a7a3" providerId="ADAL" clId="{523EC835-321D-40F3-81B7-8573BEC1B1B2}" dt="2025-04-24T15:30:16.613" v="105" actId="14100"/>
          <ac:picMkLst>
            <pc:docMk/>
            <pc:sldMk cId="600684224" sldId="519"/>
            <ac:picMk id="8" creationId="{92C4B84A-02CC-34F8-086A-2CDEBA3DD315}"/>
          </ac:picMkLst>
        </pc:picChg>
        <pc:picChg chg="mod">
          <ac:chgData name="Sonya Kameneva" userId="5b7b7b78-c824-4f2a-999d-8a512d24a7a3" providerId="ADAL" clId="{523EC835-321D-40F3-81B7-8573BEC1B1B2}" dt="2025-04-24T15:30:25.673" v="108" actId="14100"/>
          <ac:picMkLst>
            <pc:docMk/>
            <pc:sldMk cId="600684224" sldId="519"/>
            <ac:picMk id="9" creationId="{E85E2B24-3387-58A3-92E5-8A906638C411}"/>
          </ac:picMkLst>
        </pc:picChg>
      </pc:sldChg>
      <pc:sldChg chg="modSp mod">
        <pc:chgData name="Sonya Kameneva" userId="5b7b7b78-c824-4f2a-999d-8a512d24a7a3" providerId="ADAL" clId="{523EC835-321D-40F3-81B7-8573BEC1B1B2}" dt="2025-04-24T15:32:10.076" v="119" actId="113"/>
        <pc:sldMkLst>
          <pc:docMk/>
          <pc:sldMk cId="3378660310" sldId="520"/>
        </pc:sldMkLst>
        <pc:spChg chg="mod">
          <ac:chgData name="Sonya Kameneva" userId="5b7b7b78-c824-4f2a-999d-8a512d24a7a3" providerId="ADAL" clId="{523EC835-321D-40F3-81B7-8573BEC1B1B2}" dt="2025-04-24T15:32:10.076" v="119" actId="113"/>
          <ac:spMkLst>
            <pc:docMk/>
            <pc:sldMk cId="3378660310" sldId="520"/>
            <ac:spMk id="7" creationId="{89B4FA05-AB78-4BE2-AF04-7F4540C285AA}"/>
          </ac:spMkLst>
        </pc:spChg>
      </pc:sldChg>
    </pc:docChg>
  </pc:docChgLst>
  <pc:docChgLst>
    <pc:chgData name="Gurpreet Hair" userId="117c0d1e-f244-4ed1-af69-1cfdef9d593e" providerId="ADAL" clId="{AF7A778C-0830-4F59-8D75-6317EFD0CCC3}"/>
    <pc:docChg chg="addSld modSld sldOrd">
      <pc:chgData name="Gurpreet Hair" userId="117c0d1e-f244-4ed1-af69-1cfdef9d593e" providerId="ADAL" clId="{AF7A778C-0830-4F59-8D75-6317EFD0CCC3}" dt="2025-04-23T20:45:01.354" v="90"/>
      <pc:docMkLst>
        <pc:docMk/>
      </pc:docMkLst>
      <pc:sldChg chg="modNotesTx">
        <pc:chgData name="Gurpreet Hair" userId="117c0d1e-f244-4ed1-af69-1cfdef9d593e" providerId="ADAL" clId="{AF7A778C-0830-4F59-8D75-6317EFD0CCC3}" dt="2025-04-23T20:26:00.186" v="86" actId="20577"/>
        <pc:sldMkLst>
          <pc:docMk/>
          <pc:sldMk cId="1976301773" sldId="468"/>
        </pc:sldMkLst>
      </pc:sldChg>
      <pc:sldChg chg="modNotesTx">
        <pc:chgData name="Gurpreet Hair" userId="117c0d1e-f244-4ed1-af69-1cfdef9d593e" providerId="ADAL" clId="{AF7A778C-0830-4F59-8D75-6317EFD0CCC3}" dt="2025-04-23T20:23:28.191" v="68" actId="20577"/>
        <pc:sldMkLst>
          <pc:docMk/>
          <pc:sldMk cId="546088622" sldId="498"/>
        </pc:sldMkLst>
      </pc:sldChg>
      <pc:sldChg chg="addSp modSp new ord modAnim">
        <pc:chgData name="Gurpreet Hair" userId="117c0d1e-f244-4ed1-af69-1cfdef9d593e" providerId="ADAL" clId="{AF7A778C-0830-4F59-8D75-6317EFD0CCC3}" dt="2025-04-23T20:45:01.354" v="90"/>
        <pc:sldMkLst>
          <pc:docMk/>
          <pc:sldMk cId="3386480418" sldId="507"/>
        </pc:sldMkLst>
        <pc:picChg chg="add mod">
          <ac:chgData name="Gurpreet Hair" userId="117c0d1e-f244-4ed1-af69-1cfdef9d593e" providerId="ADAL" clId="{AF7A778C-0830-4F59-8D75-6317EFD0CCC3}" dt="2025-04-23T20:45:01.354" v="90"/>
          <ac:picMkLst>
            <pc:docMk/>
            <pc:sldMk cId="3386480418" sldId="507"/>
            <ac:picMk id="2" creationId="{82927151-A86F-F0C1-B00E-718A947C65E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Font typeface="Arial,Sans-Serif"/>
              <a:buNone/>
            </a:pPr>
            <a:endParaRPr lang="en-US" b="0" i="0" dirty="0">
              <a:solidFill>
                <a:srgbClr val="231F20"/>
              </a:solidFill>
              <a:effectLst/>
              <a:latin typeface="Garamond-Light_221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6613C-0013-BCE9-760D-8BFA20D5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0D9E4-75C5-081F-B722-2E0557FB1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6D875-35FD-A261-BEAF-99C5DAA5C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C5701-5602-7D42-519B-804BEE110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04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77010-DA60-B62D-6BF2-92AEB81E1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D68E5-58F1-ED58-3903-BE24988DB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5BD77-FABB-9461-161B-FABA80D64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FreightText Pro Book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C6D92-7E5F-17E8-C511-B0D25D786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4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23E9-922C-CAD1-2405-15A6C57DD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09750-B219-BEC7-4692-3EC9D58EB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2651F-435D-C487-9A52-ACEC8A7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93053-76A3-D5B0-2070-D980B1323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0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CBE11-A78D-04AA-DDED-D778ED6E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C7FA0-5173-FEFE-06E9-88E613E0B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4F56B-61A2-3DDA-8AA8-F977700E7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5E254-CA8A-5AC2-B8C6-8B4967C84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2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14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55B6-A6E2-81BE-3BEB-78054F1F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4A05A-3221-4B4C-1052-F23B84147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EF66A-D881-F73B-D236-8E4725E2C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31F20"/>
              </a:solidFill>
              <a:effectLst/>
              <a:latin typeface="Garamond-Light_221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5253D-30C2-233B-5BE7-E77C14B65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35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00A7-6B65-F672-1D4F-371CF1E4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75E19-40EA-A2C3-FFB8-AC04310AE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4D2A7-F015-48F6-4FCB-3B35A9991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AC55-7963-12D0-A10C-F0A5C18E8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45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E2A0C-EFE9-AD88-B24A-90145E0E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E65ED-C853-7431-EC17-B7DDA5F00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40FDC-A319-02C5-7929-C4B610CA8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AF438-826A-721C-0F61-EEF986537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5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C7E8-6B28-52B0-9924-43B871794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AFF67-AF15-AC38-E8EC-42B0E19CC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B8718-C3B6-0FD2-9551-5D605E5FF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6C50E-78D1-5F33-C3D2-750980AA9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6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32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1EAF8-D7E1-CE05-F09D-58261BDFA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9C3E91-F06A-5D23-A790-6D674F7F4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CCD55-0389-02F7-76CC-9BFFAF775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D6D19-A806-FDC4-7B34-B1C46703E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00E64-AC6F-2A57-8D77-6C8BC1E84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6CE2C-F0B8-BC61-ACF9-5C98BF3DB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A2A46-31FD-7A67-7A30-DEF5720B9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None/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7F63B-47BE-7FEF-8674-67B4A2AA7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79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19EF1-DA23-BE4A-B212-D8414045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B61C9-0883-62E6-C392-A0AC606E8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54968-C932-2DB8-CAA9-BCD42AEC2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4EB46-E61C-772D-4EB8-0CC03E7F4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34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C53E8-0AF5-4757-9C94-CEDD1F867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647D0-3F09-76FF-D8D6-17184A6E1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FE6A1-02EF-C799-1B5F-B348F6ED7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4C572-EF48-10C1-0371-93123A94A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05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428C2-FA91-8761-BA0C-E07971B0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32E5C-0AA6-65DB-8016-57A5D0987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2870F-EE15-DA12-F996-C9E3A80C1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5433A-8C21-E138-7FD0-D66E92E3F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68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FAE2-7A59-5979-07FB-D09B3491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E7982-EC97-4167-77C3-D60633ED0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90A6A-4F2B-19BD-6797-6C2D61D5A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8A919-9FA7-6A9E-4DEB-8A1967E77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5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C796-A01F-77F1-E9B0-4A5FFFC96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88D1C6-6ED9-E278-BFDE-3455FEB50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5197D-62CB-BA51-1169-E0FE6D615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A2A25-F486-1E43-B16F-79361F676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19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02AD0-BE30-F112-18AC-3660EB7DF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5BF53-FE96-E8E7-B877-7D10981D4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47DF9-89C0-91C7-DB47-4706FE264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60A06-35AD-9213-A561-0026B8243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ED8D8-91F1-2FE4-7B00-FCC8E84A7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B2FFB-F47A-639F-A02E-3CFE0CBEC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BA13A-B96E-96AD-5DCD-8A39CEAB0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EF3CE-A9BC-85A3-1837-C61104FB4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6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E05AD-2B2C-FC93-689F-97E4D6548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EBEE3-4460-D6AF-BF6F-D93C47710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F09F94-80EC-CB50-487A-BFCD04766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►"/>
              <a:tabLst/>
              <a:defRPr/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7A118-1B77-380B-2290-95E35498E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9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0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2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C391F-2D0A-AB13-497F-60D8B5CC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1B92E-AA7A-7CF6-BF1E-0A3305BB3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2242E-89CF-9398-5BAB-D1D480836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4DF79-990E-E78B-F45F-9E2ADBF2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86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0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9" y="1154946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A3661B8D-53FA-02ED-E2E3-99FFDEDD4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  <p:pic>
        <p:nvPicPr>
          <p:cNvPr id="13" name="Picture 4" descr="CANOE Supplier">
            <a:extLst>
              <a:ext uri="{FF2B5EF4-FFF2-40B4-BE49-F238E27FC236}">
                <a16:creationId xmlns:a16="http://schemas.microsoft.com/office/drawing/2014/main" id="{7DCF7FB2-50BB-60CB-1777-55C15C9FA38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10 Benefits Of Formative Assessments | Edsembli">
            <a:extLst>
              <a:ext uri="{FF2B5EF4-FFF2-40B4-BE49-F238E27FC236}">
                <a16:creationId xmlns:a16="http://schemas.microsoft.com/office/drawing/2014/main" id="{5D77C966-6E19-6F16-D186-221F3E665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LAM Logo">
            <a:extLst>
              <a:ext uri="{FF2B5EF4-FFF2-40B4-BE49-F238E27FC236}">
                <a16:creationId xmlns:a16="http://schemas.microsoft.com/office/drawing/2014/main" id="{AE683437-08DB-A87B-FE57-668FCF5602B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41A35-C185-F1A9-A367-053AFE8E3E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2055" t="15145" r="12101" b="15435"/>
          <a:stretch/>
        </p:blipFill>
        <p:spPr>
          <a:xfrm>
            <a:off x="3874539" y="6154310"/>
            <a:ext cx="1050193" cy="6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443285"/>
            <a:ext cx="9645790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24038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281180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130269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281392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13650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281815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14273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281603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694806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537454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3692494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5375766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369365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537333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695961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5376983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783390"/>
            <a:ext cx="5744335" cy="979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762594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451613"/>
            <a:ext cx="5257800" cy="1311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3955725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644744"/>
            <a:ext cx="5257800" cy="832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783390"/>
            <a:ext cx="2243137" cy="4621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783390"/>
            <a:ext cx="1672682" cy="21975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206879"/>
            <a:ext cx="1672682" cy="2197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1836222" y="1165619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62811" y="1092234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2364563"/>
            <a:ext cx="2940863" cy="10020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3388002"/>
            <a:ext cx="2944737" cy="1879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59687" y="1086447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99100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3401106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9392442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19030" y="1086448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364563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3366569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rectangle&#10;&#10;Description automatically generated">
            <a:extLst>
              <a:ext uri="{FF2B5EF4-FFF2-40B4-BE49-F238E27FC236}">
                <a16:creationId xmlns:a16="http://schemas.microsoft.com/office/drawing/2014/main" id="{9098BAD5-CF7E-DAF8-644D-C6994C667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94F35A-4E85-321F-749B-4517064E02C8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19" y="1834493"/>
            <a:ext cx="5985159" cy="15945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3600" b="1" i="0" baseline="0">
                <a:solidFill>
                  <a:schemeClr val="tx1">
                    <a:lumMod val="50000"/>
                  </a:schemeClr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705" y="3684829"/>
            <a:ext cx="3828586" cy="17318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>
            <a:normAutofit/>
          </a:bodyPr>
          <a:lstStyle>
            <a:lvl1pPr algn="l">
              <a:defRPr sz="4800" b="1" cap="small" baseline="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AP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075" y="1105592"/>
            <a:ext cx="8276475" cy="4127017"/>
          </a:xfrm>
        </p:spPr>
        <p:txBody>
          <a:bodyPr/>
          <a:lstStyle>
            <a:lvl1pPr marL="731520">
              <a:buClr>
                <a:srgbClr val="CD202E"/>
              </a:buClr>
              <a:defRPr sz="2400"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marL="548640" marR="0" indent="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800" b="1" i="1">
                <a:solidFill>
                  <a:srgbClr val="3C2118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Introduction</a:t>
            </a:r>
            <a:endParaRPr lang="en-CA" sz="1800" b="1" i="1">
              <a:solidFill>
                <a:srgbClr val="3C2118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3A7A5E-2891-4F6B-AF37-1B081F24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551842"/>
          </a:xfrm>
        </p:spPr>
        <p:txBody>
          <a:bodyPr/>
          <a:lstStyle>
            <a:lvl1pPr>
              <a:defRPr sz="29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45D0C9-1208-45F0-B6E2-B032BB1B9D1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563851"/>
            <a:ext cx="8596668" cy="365125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6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F87EFD-D5DC-48D5-8F5A-564A0A19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551842"/>
          </a:xfrm>
        </p:spPr>
        <p:txBody>
          <a:bodyPr/>
          <a:lstStyle>
            <a:lvl1pPr>
              <a:defRPr sz="29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C4689A-74F8-4D78-ACB0-17F5CE720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3851"/>
            <a:ext cx="8596668" cy="365125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3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8960" y="1767840"/>
            <a:ext cx="7068701" cy="17157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8959" y="3483550"/>
            <a:ext cx="7068701" cy="1085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6709F47-C676-3D60-4E8C-B5EC67B537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66" y="1767840"/>
            <a:ext cx="3853925" cy="28013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C699-1ACE-9FD8-FAB2-9E535C054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548" y="794327"/>
            <a:ext cx="4834517" cy="24947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853093-0416-F964-1E7D-5B0098524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828" y="794327"/>
            <a:ext cx="4597556" cy="4682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46466-BA9E-E649-D6F9-66C4F43184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66548" y="3454402"/>
            <a:ext cx="4834517" cy="2022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9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898" y="761116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0"/>
            <a:ext cx="10126362" cy="41009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29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868218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210" y="1421137"/>
            <a:ext cx="5157787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10" y="2245049"/>
            <a:ext cx="5157787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622" y="1421137"/>
            <a:ext cx="5183188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622" y="2245049"/>
            <a:ext cx="5183188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498" y="769083"/>
            <a:ext cx="1051531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6" y="802669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55355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385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1282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0828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6280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4" descr="CANOE Supplier">
            <a:extLst>
              <a:ext uri="{FF2B5EF4-FFF2-40B4-BE49-F238E27FC236}">
                <a16:creationId xmlns:a16="http://schemas.microsoft.com/office/drawing/2014/main" id="{5FCE68EC-DEAD-2448-0F40-E0A1251F8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0 Benefits Of Formative Assessments | Edsembli">
            <a:extLst>
              <a:ext uri="{FF2B5EF4-FFF2-40B4-BE49-F238E27FC236}">
                <a16:creationId xmlns:a16="http://schemas.microsoft.com/office/drawing/2014/main" id="{4A14BB61-56AD-CA4D-6A3F-69F453DE7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57609-84FC-EB6B-740B-B7BACDD51B6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 l="12055" t="15145" r="12101" b="15435"/>
          <a:stretch/>
        </p:blipFill>
        <p:spPr>
          <a:xfrm>
            <a:off x="3874539" y="6154310"/>
            <a:ext cx="1050193" cy="661893"/>
          </a:xfrm>
          <a:prstGeom prst="rect">
            <a:avLst/>
          </a:prstGeom>
        </p:spPr>
      </p:pic>
      <p:pic>
        <p:nvPicPr>
          <p:cNvPr id="13" name="Picture 10" descr="SLAM Logo">
            <a:extLst>
              <a:ext uri="{FF2B5EF4-FFF2-40B4-BE49-F238E27FC236}">
                <a16:creationId xmlns:a16="http://schemas.microsoft.com/office/drawing/2014/main" id="{7569EB52-91D5-4DE0-0BCA-BB1A58A58A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5862848A-FD6B-1D7F-6924-EA069819ED5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7" r:id="rId4"/>
    <p:sldLayoutId id="2147483672" r:id="rId5"/>
    <p:sldLayoutId id="2147483652" r:id="rId6"/>
    <p:sldLayoutId id="2147483665" r:id="rId7"/>
    <p:sldLayoutId id="2147483653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  <p:sldLayoutId id="2147483668" r:id="rId15"/>
    <p:sldLayoutId id="2147483669" r:id="rId16"/>
    <p:sldLayoutId id="2147483670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0697" y="2010704"/>
            <a:ext cx="6503950" cy="1852872"/>
          </a:xfrm>
        </p:spPr>
        <p:txBody>
          <a:bodyPr>
            <a:noAutofit/>
          </a:bodyPr>
          <a:lstStyle/>
          <a:p>
            <a:r>
              <a:rPr lang="en-US" sz="2800" b="1" cap="all" spc="600" dirty="0">
                <a:latin typeface="+mj-lt"/>
                <a:ea typeface="+mj-ea"/>
              </a:rPr>
              <a:t>Historic Structures:</a:t>
            </a:r>
            <a:br>
              <a:rPr lang="en-US" sz="2800" b="1" cap="all" spc="600" dirty="0">
                <a:latin typeface="+mj-lt"/>
                <a:ea typeface="+mj-ea"/>
              </a:rPr>
            </a:br>
            <a:br>
              <a:rPr lang="en-US" sz="2800" b="1" cap="all" spc="600" dirty="0">
                <a:latin typeface="+mj-lt"/>
                <a:ea typeface="+mj-ea"/>
              </a:rPr>
            </a:br>
            <a:r>
              <a:rPr lang="en-US" sz="2800" b="1" cap="all" spc="600" dirty="0">
                <a:latin typeface="+mj-lt"/>
                <a:ea typeface="+mj-ea"/>
              </a:rPr>
              <a:t>The Challenges of Extending the Useful Life of Your Biggest Asset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534A6-8706-A2E7-562F-E3AF67FE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3431" y="1536700"/>
            <a:ext cx="4744149" cy="3179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CBEF53-A8D6-BA8D-40B3-7E7CD1AE8014}"/>
              </a:ext>
            </a:extLst>
          </p:cNvPr>
          <p:cNvSpPr txBox="1"/>
          <p:nvPr/>
        </p:nvSpPr>
        <p:spPr>
          <a:xfrm>
            <a:off x="5510697" y="4346864"/>
            <a:ext cx="331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April 24, 2025</a:t>
            </a:r>
          </a:p>
        </p:txBody>
      </p:sp>
    </p:spTree>
    <p:extLst>
      <p:ext uri="{BB962C8B-B14F-4D97-AF65-F5344CB8AC3E}">
        <p14:creationId xmlns:p14="http://schemas.microsoft.com/office/powerpoint/2010/main" val="2328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4139077" y="1419390"/>
            <a:ext cx="7812496" cy="4191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Certain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ethics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are mandated and should be observed by the professional team.</a:t>
            </a:r>
          </a:p>
          <a:p>
            <a:pPr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The Stringent Guidelines should be maintained: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condition of the building must be fully recorded before any intervention is begun;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materials and methods used during the treatment must be documented: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historic evidence must not be destroyed, falsified or removed;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any intervention must be the minimum necessary. It should be reversible – or at least repeatable, and not prejudice possible future interventions;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any intervention must be governed by unswerving respect for the aesthetic, historical and physical integrity of cultural property.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EE28B-9E90-F648-A6F4-59797DD1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4" b="9104"/>
          <a:stretch/>
        </p:blipFill>
        <p:spPr>
          <a:xfrm>
            <a:off x="381827" y="1442652"/>
            <a:ext cx="3533131" cy="198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D6659-CD8B-FAD3-460E-EB529C1BD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" b="100"/>
          <a:stretch/>
        </p:blipFill>
        <p:spPr>
          <a:xfrm>
            <a:off x="381827" y="3515158"/>
            <a:ext cx="3533131" cy="198634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7B4A906-1C8A-5B4B-9009-AC6439A7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7" y="644073"/>
            <a:ext cx="11569746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conservation</a:t>
            </a:r>
          </a:p>
        </p:txBody>
      </p:sp>
    </p:spTree>
    <p:extLst>
      <p:ext uri="{BB962C8B-B14F-4D97-AF65-F5344CB8AC3E}">
        <p14:creationId xmlns:p14="http://schemas.microsoft.com/office/powerpoint/2010/main" val="1712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690EE-D0B9-4B6F-7FD4-BCA1AF527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7C0998-3779-3B12-726B-DE8303B8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6" y="712185"/>
            <a:ext cx="11871324" cy="8880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Mortality – historic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2FAD4-7896-662A-54E8-D45E8BD21B58}"/>
              </a:ext>
            </a:extLst>
          </p:cNvPr>
          <p:cNvSpPr txBox="1"/>
          <p:nvPr/>
        </p:nvSpPr>
        <p:spPr>
          <a:xfrm>
            <a:off x="519652" y="2055452"/>
            <a:ext cx="8129048" cy="2747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building’s structure, at some point in time, will collapse if maintenance is neglected and if it is not repaired.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Luckily, many historic buildings are overdesigned with a lot of intrinsic strength, and as part of code are designed with factors of safety to allow for built in extra strength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Levels are always analyzed and considered: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structure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structural elements (i.e. foundations, roofs, walls)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and historical construction methods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DC346-DC29-4D89-C1C9-7702BFC25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7" r="13247"/>
          <a:stretch/>
        </p:blipFill>
        <p:spPr>
          <a:xfrm>
            <a:off x="8834724" y="3257379"/>
            <a:ext cx="3036600" cy="2323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39E45-4591-D574-344C-6A9E0B1FF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03" b="21303"/>
          <a:stretch/>
        </p:blipFill>
        <p:spPr>
          <a:xfrm>
            <a:off x="8834724" y="864279"/>
            <a:ext cx="3036600" cy="23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3532000" y="1833127"/>
            <a:ext cx="8139300" cy="3769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Masonry 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longest lasting masonry building materials in North America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Quarried stone - sandstone, limestone, marble, granite, basalt, coral stone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Gathered stone – fieldstone, river rock, boulders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Laid with mortar or dry stacked without mortar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Brick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Before 1870, clays were pressed into molds and often unevenly fired. Quality depended on type of clay available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1870s the extrusion process was perfected, bricks became more uniform and durable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Architectural terra cotta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kiln fired clay product, popular from late 19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until the 1030s with steel frame, high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buildings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–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earliest building materials found in primarily Southwest, sun-dried-earthen blocks, still used today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EE28B-9E90-F648-A6F4-59797DD1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0" r="27460"/>
          <a:stretch/>
        </p:blipFill>
        <p:spPr>
          <a:xfrm>
            <a:off x="334412" y="1833127"/>
            <a:ext cx="1405488" cy="172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D6659-CD8B-FAD3-460E-EB529C1BD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6" r="29966"/>
          <a:stretch/>
        </p:blipFill>
        <p:spPr>
          <a:xfrm>
            <a:off x="334412" y="3665811"/>
            <a:ext cx="1405488" cy="172403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7B4A906-1C8A-5B4B-9009-AC6439A7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18393"/>
            <a:ext cx="12306300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Understanding history of Unique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E4984-4BE0-DEA0-D6E7-B3B382D87E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62" r="27462"/>
          <a:stretch/>
        </p:blipFill>
        <p:spPr>
          <a:xfrm>
            <a:off x="1854200" y="1833127"/>
            <a:ext cx="1411100" cy="172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670A9-BAB9-31F4-B049-AE84F821F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70" r="26270"/>
          <a:stretch/>
        </p:blipFill>
        <p:spPr>
          <a:xfrm>
            <a:off x="1854200" y="3665811"/>
            <a:ext cx="1411100" cy="17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44018-6D97-A3EA-7403-3C1A8469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5B7B46-EBDE-95C6-13BF-0EA993235B78}"/>
              </a:ext>
            </a:extLst>
          </p:cNvPr>
          <p:cNvSpPr txBox="1"/>
          <p:nvPr/>
        </p:nvSpPr>
        <p:spPr>
          <a:xfrm>
            <a:off x="3345037" y="1488802"/>
            <a:ext cx="8525251" cy="4169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Mortar and Concrete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Mortar –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bond together masonry units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 quite soft, consisting primarily of lime and sand, and other additives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Portland cement – first manufactured in the 1870s, but became most common in use in the early 20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Stucco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heavily lime based,  but increased in hardness with the addition of Portland cement in the late 19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long history as a construction material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Composed of sand, crushed stone, or gravel bound together with lime, and natural hydraulic cement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variety of forms – block units, poured or cast-in-place, and precast panels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20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century, as the engineering knowledge of concrete advanced –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reinforced concrete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developed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steel reinforcing bars, as well as pre and post tensioning, and has become one of the most commonly used building systems today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9717206-C6D4-55C0-32B8-C6DEE7C2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47" y="730086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Unique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6381A-CFEC-C970-4472-F6613720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7" r="16207"/>
          <a:stretch/>
        </p:blipFill>
        <p:spPr>
          <a:xfrm>
            <a:off x="271159" y="1488802"/>
            <a:ext cx="1405488" cy="172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99F83-D509-5DC3-902B-277D173D3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4" r="14224"/>
          <a:stretch/>
        </p:blipFill>
        <p:spPr>
          <a:xfrm>
            <a:off x="258459" y="3321486"/>
            <a:ext cx="1418188" cy="1724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392BE7-3AED-38F1-DC42-57D2D1FE1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88" r="24688"/>
          <a:stretch/>
        </p:blipFill>
        <p:spPr>
          <a:xfrm>
            <a:off x="1790947" y="1505403"/>
            <a:ext cx="1398400" cy="172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7E8F4-50C6-38B2-5FDD-076AF2A69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83" r="14383"/>
          <a:stretch/>
        </p:blipFill>
        <p:spPr>
          <a:xfrm>
            <a:off x="1771007" y="3321486"/>
            <a:ext cx="1398400" cy="17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E77F4-D3BC-ABAB-EE99-D4ABB271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21DF3-8A2B-50A8-6323-E64F6F72D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7" r="16207"/>
          <a:stretch/>
        </p:blipFill>
        <p:spPr>
          <a:xfrm>
            <a:off x="271159" y="1488802"/>
            <a:ext cx="1405488" cy="1724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3086CE-DFB0-9B5B-1BC4-45EDB39C8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4" r="14224"/>
          <a:stretch/>
        </p:blipFill>
        <p:spPr>
          <a:xfrm>
            <a:off x="258459" y="3321486"/>
            <a:ext cx="1418188" cy="1724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C9D515-74FC-5BF9-D681-136FF2426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88" r="24688"/>
          <a:stretch/>
        </p:blipFill>
        <p:spPr>
          <a:xfrm>
            <a:off x="1790947" y="1505403"/>
            <a:ext cx="1398400" cy="1724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D56E6-F21C-144A-9380-6586CCB1F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83" r="14383"/>
          <a:stretch/>
        </p:blipFill>
        <p:spPr>
          <a:xfrm>
            <a:off x="1771007" y="3321486"/>
            <a:ext cx="1398400" cy="1724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4A485-3F15-85B3-3D5F-9F073989C6B1}"/>
              </a:ext>
            </a:extLst>
          </p:cNvPr>
          <p:cNvSpPr txBox="1"/>
          <p:nvPr/>
        </p:nvSpPr>
        <p:spPr>
          <a:xfrm>
            <a:off x="3345036" y="1288763"/>
            <a:ext cx="8525251" cy="4336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essential materials used in North American buildings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attributes makes it suitable for structural members, siding, roofing, interior finishes, and decorative features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the earliest settlements were built with logs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Readily available, did not require much finishing, could be quickly erected with basic tools and methods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Water-powered sawmills and mechanization increased efficient production and lowered costs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 benefits in both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and compression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ease with the ability to cut and shape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Glued Laminated timber (Glulam)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Engineered wood, massive arches and trusses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7C661-FAF3-3E91-A071-137B632069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64" r="25264"/>
          <a:stretch/>
        </p:blipFill>
        <p:spPr>
          <a:xfrm>
            <a:off x="258459" y="1458932"/>
            <a:ext cx="1433192" cy="1753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3055F-13AD-3794-C9C3-12BC4326BD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06" r="21106"/>
          <a:stretch/>
        </p:blipFill>
        <p:spPr>
          <a:xfrm>
            <a:off x="258459" y="3331094"/>
            <a:ext cx="1418188" cy="170779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EA505DA7-B8A0-86E5-6DEF-0C7A2F24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59" y="674007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Unique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B375B-8BC2-55D2-EDEB-59EADF93F1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85" r="4885"/>
          <a:stretch/>
        </p:blipFill>
        <p:spPr>
          <a:xfrm>
            <a:off x="1790947" y="1505400"/>
            <a:ext cx="1378460" cy="1727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093F0-488B-960B-6214-2631F7DE2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081" r="23081"/>
          <a:stretch/>
        </p:blipFill>
        <p:spPr>
          <a:xfrm>
            <a:off x="1751219" y="3331094"/>
            <a:ext cx="1418188" cy="171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067C5-91F0-30D6-9731-F586E130B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D64B55-4F63-C57E-2B61-503F6DD530D1}"/>
              </a:ext>
            </a:extLst>
          </p:cNvPr>
          <p:cNvSpPr txBox="1"/>
          <p:nvPr/>
        </p:nvSpPr>
        <p:spPr>
          <a:xfrm>
            <a:off x="3345037" y="1620981"/>
            <a:ext cx="8679064" cy="39208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 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Wrought Iron – 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 in which iron was first used in North America, architectural elements, nails, tie rods, straps and hardware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in size to include balconies, railings and porches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Eventually used as structural components around the mid 19</a:t>
            </a:r>
            <a:r>
              <a:rPr lang="en-US" sz="19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 Iron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initially imported from England. 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cast – iron columns were first used in the 1820s, cast iron building fronts and decorative ornamental features followed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 commonly used in historic buildings – lead, tinplate, terneplate, zinc, copper, bronze, brass, Aluminum, stainless steel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story Manhattan Building, Chicago - at the time the tallest structure in the world (1891) -  224 ft tall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alloy of iron and usually carbon, increased in popularity as the manufacturing process and production improved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steel played an important role in the development of high-rise buildings and the skyscraper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tallest structure in the world – Burj Khalifa 2722 ft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445CA-F26E-52AA-424A-678A7887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" r="5290"/>
          <a:stretch/>
        </p:blipFill>
        <p:spPr>
          <a:xfrm>
            <a:off x="167900" y="1620982"/>
            <a:ext cx="1457700" cy="1808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D458B-4DFA-FE1F-ADFF-55BBDCB4C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9" b="2259"/>
          <a:stretch/>
        </p:blipFill>
        <p:spPr>
          <a:xfrm>
            <a:off x="167900" y="3516220"/>
            <a:ext cx="1457700" cy="180801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E9E5C96-D73A-8DF1-C0E2-A3C9BDDA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59" y="674007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Unique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4FC68-049F-373E-14AB-A5C4C1158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29" r="27629"/>
          <a:stretch/>
        </p:blipFill>
        <p:spPr>
          <a:xfrm>
            <a:off x="1756468" y="1637581"/>
            <a:ext cx="1457700" cy="1808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E228B-4341-AB9D-DAC9-F47A01612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0" r="2450"/>
          <a:stretch/>
        </p:blipFill>
        <p:spPr>
          <a:xfrm>
            <a:off x="1756468" y="3522857"/>
            <a:ext cx="1457700" cy="18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A831-A534-67AD-7186-9B2CB40A7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E2C00-BD9A-75CB-5816-2D4CA253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5" y="957242"/>
            <a:ext cx="11162145" cy="1034453"/>
          </a:xfrm>
        </p:spPr>
        <p:txBody>
          <a:bodyPr/>
          <a:lstStyle/>
          <a:p>
            <a:r>
              <a:rPr lang="en-US"/>
              <a:t>It’s time for A Poll question </a:t>
            </a:r>
          </a:p>
        </p:txBody>
      </p:sp>
      <p:pic>
        <p:nvPicPr>
          <p:cNvPr id="6" name="Picture 5" descr="A group of white speech bubbles with a hand pointing at a button&#10;&#10;Description automatically generated">
            <a:extLst>
              <a:ext uri="{FF2B5EF4-FFF2-40B4-BE49-F238E27FC236}">
                <a16:creationId xmlns:a16="http://schemas.microsoft.com/office/drawing/2014/main" id="{E9983EC5-B77A-08D1-E416-62ED9F72E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25" b="12284"/>
          <a:stretch/>
        </p:blipFill>
        <p:spPr>
          <a:xfrm>
            <a:off x="2130213" y="1474469"/>
            <a:ext cx="7768167" cy="40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-364256" y="2294743"/>
            <a:ext cx="8593755" cy="4455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1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The climate is one of the fundamental causes of deterioration on buildings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Traditional buildings, built and designed for specific geographical locations 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Built using local materials and methods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Example – Traditional Adobe Hut in Africa, compared to Humid environments in Northern Peru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Over time, our climates are changing 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resistance of building materials to climatic agents of decay decreases with exposure to these elements and with age.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Conservation and preventative maintenance efforts must be more involved in order to adapt. 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As our knowledge increases, our building codes are also adapted and changed.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EE28B-9E90-F648-A6F4-59797DD1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9" b="9699"/>
          <a:stretch/>
        </p:blipFill>
        <p:spPr>
          <a:xfrm>
            <a:off x="8512362" y="1279073"/>
            <a:ext cx="3421178" cy="2031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D6659-CD8B-FAD3-460E-EB529C1BD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6" b="8406"/>
          <a:stretch/>
        </p:blipFill>
        <p:spPr>
          <a:xfrm>
            <a:off x="8512362" y="3429000"/>
            <a:ext cx="3421177" cy="2031341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7B4A906-1C8A-5B4B-9009-AC6439A7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779" y="772828"/>
            <a:ext cx="1121310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Challenges in operations and maintenance historic structures </a:t>
            </a:r>
          </a:p>
        </p:txBody>
      </p:sp>
    </p:spTree>
    <p:extLst>
      <p:ext uri="{BB962C8B-B14F-4D97-AF65-F5344CB8AC3E}">
        <p14:creationId xmlns:p14="http://schemas.microsoft.com/office/powerpoint/2010/main" val="13252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258459" y="1288792"/>
            <a:ext cx="7232671" cy="6211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radiation is the prime cause of climatic conditions affecting the earth and its environment, cities, and buildings</a:t>
            </a:r>
          </a:p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Wavelengths (measured from peak to peak) range from: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ultraviolet (0.2 micrometers) 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narrow band visible spectrum of light (0.4 – 0.9 micrometers)</a:t>
            </a:r>
          </a:p>
          <a:p>
            <a:pPr marL="742950" lvl="1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infrared (8 micrometers) – greatest energy input</a:t>
            </a:r>
          </a:p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materials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 in their ability to absorb different wavelengths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materials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absorb a certain percentage of energy (Absorptivity)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Light, especially the ultraviolet component is very destructive, particularly to organic materials such a wood, textiles, and pigments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Radiation causes fading, embrittlement in materials, and loss of substance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Unprotected wood can erode at the rate of 5-6 mm (1/4 inch) per century</a:t>
            </a:r>
          </a:p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due to combined attack of ultraviolet and rapid moisture exchange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231F20"/>
              </a:solidFill>
              <a:latin typeface="Garamond-Light_221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EE28B-9E90-F648-A6F4-59797DD1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0" b="3110"/>
          <a:stretch/>
        </p:blipFill>
        <p:spPr>
          <a:xfrm>
            <a:off x="7491131" y="3055387"/>
            <a:ext cx="4328420" cy="237373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7B4A906-1C8A-5B4B-9009-AC6439A7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60" y="617697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Solar radiation</a:t>
            </a:r>
          </a:p>
        </p:txBody>
      </p:sp>
      <p:pic>
        <p:nvPicPr>
          <p:cNvPr id="1026" name="Picture 2" descr="inexplicably bright light coming ...">
            <a:extLst>
              <a:ext uri="{FF2B5EF4-FFF2-40B4-BE49-F238E27FC236}">
                <a16:creationId xmlns:a16="http://schemas.microsoft.com/office/drawing/2014/main" id="{64BE73A2-429C-2ECF-7B8E-83A8306A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30" y="804315"/>
            <a:ext cx="4328419" cy="2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3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248E6D-91D4-4E2F-A960-99481F63B320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B0D4F7-53D1-9DFE-78CA-85DC0F67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22" y="689843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Temperature and thermal expansion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A3ACA-7758-B123-7F74-29FA7D1C8644}"/>
              </a:ext>
            </a:extLst>
          </p:cNvPr>
          <p:cNvSpPr txBox="1"/>
          <p:nvPr/>
        </p:nvSpPr>
        <p:spPr>
          <a:xfrm>
            <a:off x="5113320" y="1881095"/>
            <a:ext cx="6871022" cy="5154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Cause of air temperature change is almost entirely through the effect of the sun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 heating effect (daytime) (short and long wave radiation)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 of heat (nighttime) (long wave radiation - convection)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materials 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xpand when heated and contract when cooled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Thermal movement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 major cause of decay in buildings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Inspect, maintain, study, and repair historic mortar materials and  all expansion joints on your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F9812-B675-FF29-B483-90BE502D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0922" y="3619501"/>
            <a:ext cx="2169017" cy="1773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EC707-57EA-2BB3-CEC2-510CE7C838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24762" y="3571742"/>
            <a:ext cx="2169017" cy="1773338"/>
          </a:xfrm>
          <a:prstGeom prst="rect">
            <a:avLst/>
          </a:prstGeom>
        </p:spPr>
      </p:pic>
      <p:pic>
        <p:nvPicPr>
          <p:cNvPr id="4" name="Picture 2" descr="Tech Talk: EXISTING MASONRY - PERFORMANCE CONSIDERATIONS">
            <a:extLst>
              <a:ext uri="{FF2B5EF4-FFF2-40B4-BE49-F238E27FC236}">
                <a16:creationId xmlns:a16="http://schemas.microsoft.com/office/drawing/2014/main" id="{6E65BC50-CE63-03D7-9903-36379D8D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2" y="1797827"/>
            <a:ext cx="2169017" cy="16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man in National Park Service uniform, hat, and N95 mask uses a hammer and chisel to take a mortar sample from an old brick building.">
            <a:extLst>
              <a:ext uri="{FF2B5EF4-FFF2-40B4-BE49-F238E27FC236}">
                <a16:creationId xmlns:a16="http://schemas.microsoft.com/office/drawing/2014/main" id="{548F8451-536D-139F-A052-49FE665B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62" y="1821732"/>
            <a:ext cx="2169017" cy="16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6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86FC17-DEE3-A490-961C-A33D4F84A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74" y="687172"/>
            <a:ext cx="9091161" cy="561514"/>
          </a:xfrm>
        </p:spPr>
        <p:txBody>
          <a:bodyPr/>
          <a:lstStyle/>
          <a:p>
            <a:r>
              <a:rPr lang="en-CA" sz="3600">
                <a:solidFill>
                  <a:schemeClr val="tx1">
                    <a:lumMod val="50000"/>
                  </a:schemeClr>
                </a:solidFill>
                <a:cs typeface="+mn-cs"/>
              </a:rPr>
              <a:t>Introductions</a:t>
            </a:r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3ACC899-74CC-55C5-6DDF-713C51FB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4" y="1461804"/>
            <a:ext cx="3745990" cy="387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BD5C7-DFDD-4EFB-3E5A-7E0D36FDA041}"/>
              </a:ext>
            </a:extLst>
          </p:cNvPr>
          <p:cNvSpPr txBox="1"/>
          <p:nvPr/>
        </p:nvSpPr>
        <p:spPr>
          <a:xfrm>
            <a:off x="4570363" y="1428726"/>
            <a:ext cx="470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Andrej Culen, P.Eng.</a:t>
            </a:r>
          </a:p>
          <a:p>
            <a:pPr algn="l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Structural, Practice Lead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66CA2-31FD-40C2-4FEA-394441838203}"/>
              </a:ext>
            </a:extLst>
          </p:cNvPr>
          <p:cNvSpPr txBox="1"/>
          <p:nvPr/>
        </p:nvSpPr>
        <p:spPr>
          <a:xfrm>
            <a:off x="4570363" y="2289953"/>
            <a:ext cx="701203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Professional structural engineer, with 25 years of experience and knowledge in structural design, evaluation/ analysis, restoration and forensics of new and existing structures in steel, concrete, wood and masonry. 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►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Experience managing Structural Condition Assessments and Forensics for facilities and other infrastructure assets such as stadiums, post tension parking garages, retaining walls, historic wood structures.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►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Responsible for Roth IAMS structural methodology and leads a team of 7 structural engineers to provide efficient, time sensitive, and cost-effective design/ repair solutions. </a:t>
            </a:r>
          </a:p>
        </p:txBody>
      </p:sp>
    </p:spTree>
    <p:extLst>
      <p:ext uri="{BB962C8B-B14F-4D97-AF65-F5344CB8AC3E}">
        <p14:creationId xmlns:p14="http://schemas.microsoft.com/office/powerpoint/2010/main" val="283842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7011-00E9-EC4A-91EE-B20E0B48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DD944B-40DF-D74D-067A-734858A115B1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47BF61F-B95B-587A-8DB5-A14B2172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22" y="689843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The action of moisture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C167F-D315-CA31-4BA3-BDE3FE127213}"/>
              </a:ext>
            </a:extLst>
          </p:cNvPr>
          <p:cNvSpPr txBox="1"/>
          <p:nvPr/>
        </p:nvSpPr>
        <p:spPr>
          <a:xfrm>
            <a:off x="5078222" y="1280701"/>
            <a:ext cx="6871022" cy="5154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The presence of water in various forms accelerates decay of most historic building materials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significant threat to historic </a:t>
            </a: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steel 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Moisture combined with oxygen, leads to oxidation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Results in rust and structural weakening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Faulty disposal 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rainwater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the most frequent cause of deterioration in ancient masonry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action at foundations can be 8 – 10 m high 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water, more dangerous than rainwater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(Stefan Effect) draws harmful particles to condensing surfaces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Particles of pollution – </a:t>
            </a: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black carbon, iron oxides, </a:t>
            </a:r>
            <a:r>
              <a:rPr lang="en-US" sz="1600" b="1" i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sulphuric</a:t>
            </a: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 deposited, </a:t>
            </a:r>
            <a:r>
              <a:rPr lang="en-US" sz="16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accelerates decay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Rainwater and moisture disposal systems and protection is vital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4F866-DEFA-A0C6-A5E1-3E25A77F5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2756" y="3453557"/>
            <a:ext cx="2169017" cy="1797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5909A-1D19-3AC9-1CAE-B503BC9C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0254" y="3450741"/>
            <a:ext cx="2169017" cy="1797769"/>
          </a:xfrm>
          <a:prstGeom prst="rect">
            <a:avLst/>
          </a:prstGeom>
        </p:spPr>
      </p:pic>
      <p:pic>
        <p:nvPicPr>
          <p:cNvPr id="2050" name="Picture 2" descr="Corrosion Protection for Steel | American Galvanizers Association">
            <a:extLst>
              <a:ext uri="{FF2B5EF4-FFF2-40B4-BE49-F238E27FC236}">
                <a16:creationId xmlns:a16="http://schemas.microsoft.com/office/drawing/2014/main" id="{9DC0E2EB-FEBF-88CF-0B79-D8830147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0" y="1459218"/>
            <a:ext cx="2169017" cy="18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DID YOU KNOW? thread | The Gear Forum">
            <a:extLst>
              <a:ext uri="{FF2B5EF4-FFF2-40B4-BE49-F238E27FC236}">
                <a16:creationId xmlns:a16="http://schemas.microsoft.com/office/drawing/2014/main" id="{2660F641-B23D-C21F-6EB5-2D9D60A4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54" y="1465160"/>
            <a:ext cx="2169017" cy="18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3015-50F4-6600-8131-EF8734B9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2ED74E-AB4B-2178-2D7E-7C536EDB525E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14B70E3-C4F0-4126-B19D-5176992D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95" y="445971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Frost and snow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33EBD-66BF-CC60-B43C-14C66B76B1BD}"/>
              </a:ext>
            </a:extLst>
          </p:cNvPr>
          <p:cNvSpPr txBox="1"/>
          <p:nvPr/>
        </p:nvSpPr>
        <p:spPr>
          <a:xfrm>
            <a:off x="4749962" y="1221288"/>
            <a:ext cx="6871022" cy="38899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It is not necessarily the extreme cold that causes damages to structures as it is the process of freezing.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600" dirty="0">
              <a:solidFill>
                <a:schemeClr val="accent5"/>
              </a:solidFill>
              <a:latin typeface="Arial"/>
              <a:cs typeface="Arial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dirty="0">
                <a:latin typeface="Arial"/>
                <a:cs typeface="Arial"/>
              </a:rPr>
              <a:t>Freezing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latin typeface="Arial"/>
                <a:cs typeface="Arial"/>
              </a:rPr>
              <a:t>thawing</a:t>
            </a:r>
            <a:r>
              <a:rPr lang="en-US" sz="1600" dirty="0">
                <a:latin typeface="Arial"/>
                <a:cs typeface="Arial"/>
              </a:rPr>
              <a:t>, expansion of ice, is most damaging.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Freezing damages porous structural materials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Concrete Post Tensioned </a:t>
            </a:r>
            <a:r>
              <a:rPr lang="en-US" sz="1600" dirty="0" err="1">
                <a:latin typeface="Arial"/>
                <a:cs typeface="Arial"/>
              </a:rPr>
              <a:t>Faryon</a:t>
            </a:r>
            <a:r>
              <a:rPr lang="en-US" sz="1600" dirty="0">
                <a:latin typeface="Arial"/>
                <a:cs typeface="Arial"/>
              </a:rPr>
              <a:t> Bridge, Ontario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In </a:t>
            </a:r>
            <a:r>
              <a:rPr lang="en-US" sz="1600" b="1" dirty="0">
                <a:latin typeface="Arial"/>
                <a:cs typeface="Arial"/>
              </a:rPr>
              <a:t>northern</a:t>
            </a:r>
            <a:r>
              <a:rPr lang="en-US" sz="1600" dirty="0">
                <a:latin typeface="Arial"/>
                <a:cs typeface="Arial"/>
              </a:rPr>
              <a:t> climates this can especially be damaging to foundations.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Build </a:t>
            </a:r>
            <a:r>
              <a:rPr lang="en-US" sz="1600" b="1" dirty="0">
                <a:latin typeface="Arial"/>
                <a:cs typeface="Arial"/>
              </a:rPr>
              <a:t>below frost lines 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In the far north – the challenge is to keep foundations in </a:t>
            </a:r>
            <a:r>
              <a:rPr lang="en-US" sz="1600" b="1" dirty="0">
                <a:latin typeface="Arial"/>
                <a:cs typeface="Arial"/>
              </a:rPr>
              <a:t>Permafrost</a:t>
            </a:r>
            <a:r>
              <a:rPr lang="en-US" sz="1600" dirty="0">
                <a:latin typeface="Arial"/>
                <a:cs typeface="Arial"/>
              </a:rPr>
              <a:t> levels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The ultimate goal – </a:t>
            </a:r>
            <a:r>
              <a:rPr lang="en-US" sz="1600" b="1" dirty="0">
                <a:latin typeface="Arial"/>
                <a:cs typeface="Arial"/>
              </a:rPr>
              <a:t>reduce number of freeze thaw cycles </a:t>
            </a:r>
            <a:endParaRPr lang="en-US" sz="1600" dirty="0">
              <a:latin typeface="Arial"/>
              <a:cs typeface="Arial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latin typeface="Arial"/>
                <a:cs typeface="Arial"/>
              </a:rPr>
              <a:t>Can be difficult with changing frost lines, increasing snow amounts, and melting permafrost with changing climate conditions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2C56E-040D-792C-B981-EC673BE77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34" y="1294090"/>
            <a:ext cx="3539065" cy="208153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1860A-D931-E9E1-96EF-4FB79C06F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34" y="3433586"/>
            <a:ext cx="3539065" cy="2065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9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91D06-8B66-1BB5-0E61-B7974F0F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B36DBC-CA68-361E-8452-36F4F8960413}"/>
              </a:ext>
            </a:extLst>
          </p:cNvPr>
          <p:cNvSpPr txBox="1"/>
          <p:nvPr/>
        </p:nvSpPr>
        <p:spPr>
          <a:xfrm>
            <a:off x="71295" y="1226687"/>
            <a:ext cx="7232671" cy="49088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 b="1" dirty="0">
                <a:solidFill>
                  <a:srgbClr val="C00000"/>
                </a:solidFill>
                <a:latin typeface="Arial"/>
                <a:cs typeface="Arial"/>
              </a:rPr>
              <a:t>Wind is the result of different atmospheric pressures in the weather system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Direction, speed, gusts, and frequency of calm, important wind loading effects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mpacts by </a:t>
            </a:r>
            <a:r>
              <a:rPr lang="en-US" sz="17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 damage </a:t>
            </a: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7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accelerating deterioration.</a:t>
            </a:r>
            <a:endParaRPr lang="en-US" sz="17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Damage from wind</a:t>
            </a:r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Architectural </a:t>
            </a:r>
            <a:r>
              <a:rPr lang="en-US" sz="17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roof and wall coverings - </a:t>
            </a: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 specially designed anchorages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to tall structures, church towers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-  Norwich Cathedral, England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sz="17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1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Accelerated deterioration: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Wind-driven rain pushes water into cracks and pores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 can </a:t>
            </a:r>
            <a:r>
              <a:rPr lang="en-US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erode surfaces, leading to loss of material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sz="170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 of ten costliest natural catastrophes in US history wind related (Hurricanes)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700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historic buildings, an expected design life of 200 years is not excessive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C58DE-78D1-F418-803E-058F4EE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7" r="10477"/>
          <a:stretch/>
        </p:blipFill>
        <p:spPr>
          <a:xfrm>
            <a:off x="7448443" y="3681118"/>
            <a:ext cx="2783169" cy="1906882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5E89E11-494C-5B3F-D8E7-CC98EEA3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5" y="466480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wind</a:t>
            </a:r>
          </a:p>
        </p:txBody>
      </p:sp>
      <p:pic>
        <p:nvPicPr>
          <p:cNvPr id="3074" name="Picture 2" descr="USRC Wind Rating System - US Resiliency Council">
            <a:extLst>
              <a:ext uri="{FF2B5EF4-FFF2-40B4-BE49-F238E27FC236}">
                <a16:creationId xmlns:a16="http://schemas.microsoft.com/office/drawing/2014/main" id="{EF9754B6-9F85-184F-1E61-1F3C68E1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75" y="936620"/>
            <a:ext cx="1816525" cy="262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AD8D0-C84F-9892-1E4C-81C497B8B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709" y="936621"/>
            <a:ext cx="2332023" cy="26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248E6D-91D4-4E2F-A960-99481F63B320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B0D4F7-53D1-9DFE-78CA-85DC0F67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20503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seismic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A3ACA-7758-B123-7F74-29FA7D1C8644}"/>
              </a:ext>
            </a:extLst>
          </p:cNvPr>
          <p:cNvSpPr txBox="1"/>
          <p:nvPr/>
        </p:nvSpPr>
        <p:spPr>
          <a:xfrm>
            <a:off x="4280215" y="1306671"/>
            <a:ext cx="7951113" cy="4415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Earthquakes are different from other disasters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Capacity to </a:t>
            </a:r>
            <a:r>
              <a:rPr lang="en-US" b="1" dirty="0">
                <a:latin typeface="Arial"/>
                <a:cs typeface="Arial"/>
              </a:rPr>
              <a:t>destroy </a:t>
            </a:r>
            <a:r>
              <a:rPr lang="en-US" dirty="0">
                <a:latin typeface="Arial"/>
                <a:cs typeface="Arial"/>
              </a:rPr>
              <a:t>cultural property almost instantaneously, </a:t>
            </a:r>
            <a:r>
              <a:rPr lang="en-US" b="1" dirty="0">
                <a:latin typeface="Arial"/>
                <a:cs typeface="Arial"/>
              </a:rPr>
              <a:t>without warning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Preparing for and responding to earthquakes involves Local, Provincial (State), and National (or Federal) organizations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Building Design codes for seismic preparation and retro fitting essential buildings are being updated often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0" i="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Seismic maps are invaluable in establishing a clear picture of the most threatened sites.</a:t>
            </a:r>
          </a:p>
          <a:p>
            <a:pPr marL="285750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here, not in my lifetime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7E132-585A-493E-33B8-20A45085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0786" y="1306671"/>
            <a:ext cx="3455976" cy="2209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CE6BA9-C335-07E2-81D8-D84BCBFA8A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0786" y="3607152"/>
            <a:ext cx="3455976" cy="19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AD4F9-A128-DBBC-362C-B8D4E414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5" y="957242"/>
            <a:ext cx="11162145" cy="1034453"/>
          </a:xfrm>
        </p:spPr>
        <p:txBody>
          <a:bodyPr/>
          <a:lstStyle/>
          <a:p>
            <a:r>
              <a:rPr lang="en-US"/>
              <a:t>It’s time for A Poll question </a:t>
            </a:r>
          </a:p>
        </p:txBody>
      </p:sp>
      <p:pic>
        <p:nvPicPr>
          <p:cNvPr id="6" name="Picture 5" descr="A group of white speech bubbles with a hand pointing at a button&#10;&#10;Description automatically generated">
            <a:extLst>
              <a:ext uri="{FF2B5EF4-FFF2-40B4-BE49-F238E27FC236}">
                <a16:creationId xmlns:a16="http://schemas.microsoft.com/office/drawing/2014/main" id="{6AF52F4E-6CD1-FCE7-8160-B5A3BF6C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25" b="12284"/>
          <a:stretch/>
        </p:blipFill>
        <p:spPr>
          <a:xfrm>
            <a:off x="2130213" y="1474469"/>
            <a:ext cx="7768167" cy="40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DB42-41FC-A832-673D-61F0C811F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EDFF99-9B8D-C5BC-D8E2-874B297E7C95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BDADAD8-6F82-B283-8FAF-4D8113F1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8163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Historic assets - Planning for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B964C-3AFF-006E-5A7C-83797012C7F1}"/>
              </a:ext>
            </a:extLst>
          </p:cNvPr>
          <p:cNvSpPr txBox="1"/>
          <p:nvPr/>
        </p:nvSpPr>
        <p:spPr>
          <a:xfrm>
            <a:off x="4278125" y="2277785"/>
            <a:ext cx="7236541" cy="4844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	Condition Assessments and Safe Record Data Maintenance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Preliminary Visual Assessment and Study 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Assessed at regular intervals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Search of records and archives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Maintain documentation in a safe and accessible location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793DC-CBAD-DCCA-7BA3-8D34601C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203" y="1763382"/>
            <a:ext cx="3456314" cy="196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D274D-9A16-99CE-4FC1-5C768FB5C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203" y="3933408"/>
            <a:ext cx="3393460" cy="14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87328-2A6B-9DDD-DF4B-4C7C20F3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C52DC6-56AA-1C46-D10B-C4911AAD54BA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223E255-7EEF-8C77-F2B2-AFB7D5E3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03" y="726631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Historic assets - Planning for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C52E0-A599-21F5-0BE4-699D8BC133B7}"/>
              </a:ext>
            </a:extLst>
          </p:cNvPr>
          <p:cNvSpPr txBox="1"/>
          <p:nvPr/>
        </p:nvSpPr>
        <p:spPr>
          <a:xfrm>
            <a:off x="4774056" y="1859228"/>
            <a:ext cx="7236541" cy="4844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Pre Repairs and Remediation/ Conservation Stages for Historic Structures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b="1" dirty="0">
                <a:latin typeface="Arial"/>
                <a:cs typeface="Arial"/>
              </a:rPr>
              <a:t>1. Identify, retain, and Preserve 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dirty="0">
                <a:latin typeface="Arial"/>
                <a:cs typeface="Arial"/>
              </a:rPr>
              <a:t>Historic </a:t>
            </a:r>
            <a:r>
              <a:rPr lang="en-US" b="1" dirty="0">
                <a:latin typeface="Arial"/>
                <a:cs typeface="Arial"/>
              </a:rPr>
              <a:t>material</a:t>
            </a:r>
            <a:r>
              <a:rPr lang="en-US" dirty="0">
                <a:latin typeface="Arial"/>
                <a:cs typeface="Arial"/>
              </a:rPr>
              <a:t>, age, type of system, and uniqueness. (Conservation Architect)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b="1" dirty="0">
                <a:latin typeface="Arial"/>
                <a:cs typeface="Arial"/>
              </a:rPr>
              <a:t>2. Stabilize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dirty="0">
                <a:latin typeface="Arial"/>
                <a:cs typeface="Arial"/>
              </a:rPr>
              <a:t>Deteriorated or damaged main structural and secondary structural elements. (Professional Engineer)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b="1" dirty="0">
                <a:latin typeface="Arial"/>
                <a:cs typeface="Arial"/>
              </a:rPr>
              <a:t>3. Protect and Maintain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dirty="0">
                <a:latin typeface="Arial"/>
                <a:cs typeface="Arial"/>
              </a:rPr>
              <a:t>Use approved cleaning methods, preservatives and protective envelope systems. (Preservation technicians and trade experts)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F3468-2656-2F6C-7662-3497637A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403" y="1837664"/>
            <a:ext cx="2221325" cy="196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EFB80-64FD-DCD7-5226-7AE1DE14E4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77729" y="1837664"/>
            <a:ext cx="2221325" cy="1960124"/>
          </a:xfrm>
          <a:prstGeom prst="rect">
            <a:avLst/>
          </a:prstGeom>
        </p:spPr>
      </p:pic>
      <p:pic>
        <p:nvPicPr>
          <p:cNvPr id="2050" name="Picture 2" descr="Lintel Repair | Newman's - Structural Repair Specialists">
            <a:extLst>
              <a:ext uri="{FF2B5EF4-FFF2-40B4-BE49-F238E27FC236}">
                <a16:creationId xmlns:a16="http://schemas.microsoft.com/office/drawing/2014/main" id="{FA5B28AC-9A8C-98CB-E28B-ADD9DC1F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2" y="3892774"/>
            <a:ext cx="2221326" cy="16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storic Building Conservation ...">
            <a:extLst>
              <a:ext uri="{FF2B5EF4-FFF2-40B4-BE49-F238E27FC236}">
                <a16:creationId xmlns:a16="http://schemas.microsoft.com/office/drawing/2014/main" id="{8B12FBA6-B72E-6D73-7238-ED197443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11" y="3892774"/>
            <a:ext cx="2197543" cy="16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8E88-C492-B789-49CB-EE8C1C48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D2455B-44FC-AE73-4C14-745E3C5213D2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3E54D87-1E42-3367-79D3-B948E7F88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85" y="689678"/>
            <a:ext cx="11087967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Historic assets Planning for the future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33D88-6840-0ABF-2B3A-6B3F8864FDB7}"/>
              </a:ext>
            </a:extLst>
          </p:cNvPr>
          <p:cNvSpPr txBox="1"/>
          <p:nvPr/>
        </p:nvSpPr>
        <p:spPr>
          <a:xfrm>
            <a:off x="4011479" y="1713056"/>
            <a:ext cx="7911902" cy="3356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Using modern tools and technology to understand the health of historic buildings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b="1" dirty="0">
                <a:latin typeface="Arial"/>
                <a:cs typeface="Arial"/>
              </a:rPr>
              <a:t>Non-Destructive Testing</a:t>
            </a:r>
          </a:p>
          <a:p>
            <a:pPr marL="1257300" lvl="2" indent="-34290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Ultrasonic Testing (UT)</a:t>
            </a:r>
          </a:p>
          <a:p>
            <a:pPr marL="1257300" lvl="2" indent="-34290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Rebound Hanner Tests (Schmidt Hammer)</a:t>
            </a:r>
          </a:p>
          <a:p>
            <a:pPr marL="1257300" lvl="2" indent="-34290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Ground Penetrating Radar (GPR)</a:t>
            </a:r>
          </a:p>
          <a:p>
            <a:pPr marL="1257300" lvl="2" indent="-34290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Radiographic Testing (RT)</a:t>
            </a:r>
          </a:p>
          <a:p>
            <a:pPr marL="1257300" lvl="2" indent="-34290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Infrared Thermography Tests</a:t>
            </a: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b="1" dirty="0">
              <a:latin typeface="Arial"/>
              <a:cs typeface="Arial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pPr lvl="1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49349-48F3-6B44-2129-920F26E8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121" y="1805867"/>
            <a:ext cx="3805624" cy="1562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71ACE7-7B69-A3D5-8581-97616624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121" y="3507111"/>
            <a:ext cx="4132451" cy="15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BD8E4-36CB-C26F-0127-39E63FEA1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5AEA9-6CFB-0921-6AA9-F3853251A223}"/>
              </a:ext>
            </a:extLst>
          </p:cNvPr>
          <p:cNvSpPr txBox="1"/>
          <p:nvPr/>
        </p:nvSpPr>
        <p:spPr>
          <a:xfrm>
            <a:off x="-203728" y="2285294"/>
            <a:ext cx="8442036" cy="37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Digital twin was created of the St. Peter’s Basilica at Vatican City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Over three weeks - Involved drones, cameras and lasers used to take 400,000 detailed images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Analysis identified cracks and fissures invisible to the human eye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Developed by Microsoft, </a:t>
            </a:r>
            <a:r>
              <a:rPr lang="en-US" dirty="0" err="1">
                <a:latin typeface="Arial"/>
                <a:cs typeface="Arial"/>
              </a:rPr>
              <a:t>Iconem</a:t>
            </a:r>
            <a:r>
              <a:rPr lang="en-US" dirty="0">
                <a:latin typeface="Arial"/>
                <a:cs typeface="Arial"/>
              </a:rPr>
              <a:t>, and the Vatican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One of the most technologically advanced and sophisticated conservation projects 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525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D90EA90-3EAE-187C-47E8-A828A124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6" y="764127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Specialized Preservation </a:t>
            </a:r>
          </a:p>
        </p:txBody>
      </p:sp>
      <p:pic>
        <p:nvPicPr>
          <p:cNvPr id="9" name="Picture 8" descr="Vatican City is more damaged than we ever previously thought - and this is how we know about it">
            <a:extLst>
              <a:ext uri="{FF2B5EF4-FFF2-40B4-BE49-F238E27FC236}">
                <a16:creationId xmlns:a16="http://schemas.microsoft.com/office/drawing/2014/main" id="{8E76676E-A208-CCD0-E965-6001571BB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44" y="3574473"/>
            <a:ext cx="3118579" cy="190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8026AA-BD2C-8F04-28B7-E830A4F807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2" r="2262"/>
          <a:stretch/>
        </p:blipFill>
        <p:spPr>
          <a:xfrm>
            <a:off x="8634945" y="1249801"/>
            <a:ext cx="3118579" cy="2179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DAFCBF-D46E-7984-9FD9-2913645451F6}"/>
              </a:ext>
            </a:extLst>
          </p:cNvPr>
          <p:cNvSpPr txBox="1"/>
          <p:nvPr/>
        </p:nvSpPr>
        <p:spPr>
          <a:xfrm>
            <a:off x="350981" y="1539444"/>
            <a:ext cx="7332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The Future </a:t>
            </a:r>
            <a:r>
              <a:rPr lang="en-US" sz="1800" b="0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- Using 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Artificial Intelligence (AI)</a:t>
            </a:r>
            <a:r>
              <a:rPr lang="en-US" sz="1800" b="0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 to evaluate </a:t>
            </a:r>
          </a:p>
          <a:p>
            <a:pPr algn="l"/>
            <a:r>
              <a:rPr lang="en-US" sz="1800" b="0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Vatican City </a:t>
            </a:r>
          </a:p>
        </p:txBody>
      </p:sp>
    </p:spTree>
    <p:extLst>
      <p:ext uri="{BB962C8B-B14F-4D97-AF65-F5344CB8AC3E}">
        <p14:creationId xmlns:p14="http://schemas.microsoft.com/office/powerpoint/2010/main" val="37685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EEEF7-1E0A-722C-E170-4A7C65619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075B85-E16E-0874-9304-63F3F96FDC50}"/>
              </a:ext>
            </a:extLst>
          </p:cNvPr>
          <p:cNvSpPr txBox="1"/>
          <p:nvPr/>
        </p:nvSpPr>
        <p:spPr>
          <a:xfrm>
            <a:off x="438476" y="1975502"/>
            <a:ext cx="6834909" cy="37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Case Study - Canadian Natural Museum, Ottawa Canada</a:t>
            </a:r>
          </a:p>
          <a:p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Rehabilitation and Restoration through the ages 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Construction 1905 – 1911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Originally named the Victoria Memorial Museum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Architectural style – Tudor Gothic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Materials were Tyndal Stone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Original towered front entrance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Unstable soil conditions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dirty="0">
                <a:latin typeface="Arial"/>
                <a:cs typeface="Arial"/>
              </a:rPr>
              <a:t>Reduced in height five years after building opened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solidFill>
                <a:srgbClr val="525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F31AF2D-E74D-69E1-1D13-5B68FAB1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6" y="783573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Specialized Preservation- Early Rehabilitation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AFE1B-3C47-408E-0020-92FB1C562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" r="2275"/>
          <a:stretch/>
        </p:blipFill>
        <p:spPr>
          <a:xfrm>
            <a:off x="8820727" y="2234008"/>
            <a:ext cx="3028696" cy="2515297"/>
          </a:xfrm>
          <a:prstGeom prst="rect">
            <a:avLst/>
          </a:prstGeom>
        </p:spPr>
      </p:pic>
      <p:pic>
        <p:nvPicPr>
          <p:cNvPr id="1026" name="Picture 2" descr="Image 4 of 6">
            <a:extLst>
              <a:ext uri="{FF2B5EF4-FFF2-40B4-BE49-F238E27FC236}">
                <a16:creationId xmlns:a16="http://schemas.microsoft.com/office/drawing/2014/main" id="{F3332553-341D-5BF3-36FA-C85C1D56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86" y="2234008"/>
            <a:ext cx="1858241" cy="25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F3256-67FC-41A5-AAB8-9856CB8D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34" y="351364"/>
            <a:ext cx="8596668" cy="775662"/>
          </a:xfrm>
        </p:spPr>
        <p:txBody>
          <a:bodyPr>
            <a:normAutofit/>
          </a:bodyPr>
          <a:lstStyle/>
          <a:p>
            <a:r>
              <a:rPr lang="en-US" sz="3600" cap="all">
                <a:solidFill>
                  <a:schemeClr val="tx1">
                    <a:lumMod val="50000"/>
                  </a:schemeClr>
                </a:solidFill>
                <a:cs typeface="+mn-cs"/>
              </a:rPr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248E6D-91D4-4E2F-A960-99481F63B320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5783280" y="1123342"/>
            <a:ext cx="5187748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Overview – Why our Historic Structures Matter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Conservation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Uniqueness – Structures, Materials, Design Features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Challenges in Operations and Maintenance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Planning for the Future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Preservation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stions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DD5F9D-02DB-FEB8-28A9-5006BDD5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49212"/>
            <a:ext cx="499479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1EDCB-4022-5443-AAF0-12962ADC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150C12-433A-FC8C-56C1-42F579F1EE91}"/>
              </a:ext>
            </a:extLst>
          </p:cNvPr>
          <p:cNvSpPr txBox="1"/>
          <p:nvPr/>
        </p:nvSpPr>
        <p:spPr>
          <a:xfrm>
            <a:off x="283715" y="1397730"/>
            <a:ext cx="6300965" cy="3931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b="0" i="0" dirty="0">
              <a:effectLst/>
              <a:latin typeface="Arial"/>
              <a:cs typeface="Arial"/>
            </a:endParaRPr>
          </a:p>
          <a:p>
            <a:r>
              <a:rPr lang="en-US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Case Study - Canadian Natural Museum, Ottawa Canada</a:t>
            </a:r>
          </a:p>
          <a:p>
            <a:r>
              <a:rPr lang="en-US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Rehabilitation and Restoration through the ages 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Served as the home of the Parliament of Canada 1916 – 1920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Designated a national historic site of Canada 1990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In 2004 – 2005, large scale rehabilitation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Added a new glass front entrance tower 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Interior modifications to museum display areas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Seismic Upgrades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Modern lightweight materials, highlights the original 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endParaRPr lang="en-US" dirty="0">
              <a:solidFill>
                <a:srgbClr val="36393B"/>
              </a:solidFill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endParaRPr lang="en-US" dirty="0">
              <a:solidFill>
                <a:srgbClr val="525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57CA0-6654-E682-5950-30C86B776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9" b="7449"/>
          <a:stretch/>
        </p:blipFill>
        <p:spPr>
          <a:xfrm>
            <a:off x="6830812" y="1585815"/>
            <a:ext cx="2490844" cy="1740551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8F90D0F0-0A69-7C5A-DE58-AFBA91FD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7" y="399797"/>
            <a:ext cx="10922252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Specialized Preservation modern Rehabilitation </a:t>
            </a:r>
          </a:p>
        </p:txBody>
      </p:sp>
      <p:pic>
        <p:nvPicPr>
          <p:cNvPr id="8" name="Picture 7" descr="A building with a tower&#10;&#10;AI-generated content may be incorrect.">
            <a:extLst>
              <a:ext uri="{FF2B5EF4-FFF2-40B4-BE49-F238E27FC236}">
                <a16:creationId xmlns:a16="http://schemas.microsoft.com/office/drawing/2014/main" id="{2007E3A1-D23B-0DE3-732C-D8C947052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58" y="1582906"/>
            <a:ext cx="2356767" cy="174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large planet in a window&#10;&#10;AI-generated content may be incorrect.">
            <a:extLst>
              <a:ext uri="{FF2B5EF4-FFF2-40B4-BE49-F238E27FC236}">
                <a16:creationId xmlns:a16="http://schemas.microsoft.com/office/drawing/2014/main" id="{B2D9ECD6-B4E8-B66C-A982-28C4B49D3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12" y="3530742"/>
            <a:ext cx="2490844" cy="179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metal pole on a roof&#10;&#10;AI-generated content may be incorrect.">
            <a:extLst>
              <a:ext uri="{FF2B5EF4-FFF2-40B4-BE49-F238E27FC236}">
                <a16:creationId xmlns:a16="http://schemas.microsoft.com/office/drawing/2014/main" id="{CB460A3E-2555-F8E5-247B-06C9B29EB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58" y="3530742"/>
            <a:ext cx="2398527" cy="1798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1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071DC-625C-846D-ADD7-0347726FF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DF34D1-1072-96CB-AB29-538A6D4F0931}"/>
              </a:ext>
            </a:extLst>
          </p:cNvPr>
          <p:cNvSpPr txBox="1"/>
          <p:nvPr/>
        </p:nvSpPr>
        <p:spPr>
          <a:xfrm>
            <a:off x="204216" y="1759500"/>
            <a:ext cx="6300965" cy="37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Case Study - Canadian Natural Museum, Ottawa Canada</a:t>
            </a:r>
          </a:p>
          <a:p>
            <a:r>
              <a:rPr lang="en-US" sz="1800" b="1" i="0" dirty="0">
                <a:solidFill>
                  <a:srgbClr val="C00000"/>
                </a:solidFill>
                <a:effectLst/>
                <a:latin typeface="Arial"/>
                <a:cs typeface="Arial"/>
              </a:rPr>
              <a:t>Rehabilitation and Restoration through the ages </a:t>
            </a:r>
          </a:p>
          <a:p>
            <a:pPr algn="l"/>
            <a:endParaRPr lang="en-US" b="0" i="0" dirty="0">
              <a:effectLst/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Took over 1,000 hours to create by a team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b="0" i="0" dirty="0">
                <a:effectLst/>
                <a:latin typeface="Arial"/>
                <a:cs typeface="Arial"/>
              </a:rPr>
              <a:t>Over two years 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b="0" i="0" dirty="0">
                <a:effectLst/>
                <a:latin typeface="Arial"/>
                <a:cs typeface="Arial"/>
              </a:rPr>
              <a:t>The model features over 100,000 pieces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b="0" i="0" dirty="0">
                <a:effectLst/>
                <a:latin typeface="Arial"/>
                <a:cs typeface="Arial"/>
              </a:rPr>
              <a:t>It takes over 30 hours to set up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latin typeface="Arial"/>
                <a:cs typeface="Arial"/>
              </a:rPr>
              <a:t>Includes the main entrance, Grand Hall, Earth sculptures, Operating “Swimming” Octopus and Dinosaur displays, with working lights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tabLst/>
              <a:defRPr/>
            </a:pPr>
            <a:r>
              <a:rPr lang="en-US" dirty="0">
                <a:latin typeface="Arial"/>
                <a:cs typeface="Arial"/>
              </a:rPr>
              <a:t>Seismic Reinforcing?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 algn="l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solidFill>
                <a:srgbClr val="525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2AFB6-9B18-9A5A-346E-449659AFC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8" r="9728"/>
          <a:stretch/>
        </p:blipFill>
        <p:spPr>
          <a:xfrm>
            <a:off x="9229351" y="3687278"/>
            <a:ext cx="2460673" cy="171946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AF6BA35F-00A5-6371-FBC1-FB5738E5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76" y="771601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Specialized Preservation- Immortalized in </a:t>
            </a:r>
            <a:r>
              <a:rPr lang="en-US" sz="3200" cap="all" dirty="0" err="1">
                <a:solidFill>
                  <a:schemeClr val="tx1">
                    <a:lumMod val="50000"/>
                  </a:schemeClr>
                </a:solidFill>
                <a:cs typeface="+mn-cs"/>
              </a:rPr>
              <a:t>lego</a:t>
            </a:r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 </a:t>
            </a:r>
          </a:p>
        </p:txBody>
      </p:sp>
      <p:pic>
        <p:nvPicPr>
          <p:cNvPr id="8" name="Picture 7" descr="A large wall of small containers filled with Lego pieces.">
            <a:extLst>
              <a:ext uri="{FF2B5EF4-FFF2-40B4-BE49-F238E27FC236}">
                <a16:creationId xmlns:a16="http://schemas.microsoft.com/office/drawing/2014/main" id="{92C4B84A-02CC-34F8-086A-2CDEBA3DD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6" y="3687278"/>
            <a:ext cx="2328359" cy="171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representation of the Canadian Museum of Nature made of Lego.">
            <a:extLst>
              <a:ext uri="{FF2B5EF4-FFF2-40B4-BE49-F238E27FC236}">
                <a16:creationId xmlns:a16="http://schemas.microsoft.com/office/drawing/2014/main" id="{E85E2B24-3387-58A3-92E5-8A906638C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6" y="1759500"/>
            <a:ext cx="4878988" cy="1830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6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D296-21F2-0B7F-18B2-50E28AEEF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B4FA05-AB78-4BE2-AF04-7F4540C285AA}"/>
              </a:ext>
            </a:extLst>
          </p:cNvPr>
          <p:cNvSpPr txBox="1"/>
          <p:nvPr/>
        </p:nvSpPr>
        <p:spPr>
          <a:xfrm>
            <a:off x="0" y="1516788"/>
            <a:ext cx="6300965" cy="37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b="1" dirty="0">
                <a:solidFill>
                  <a:srgbClr val="36393B"/>
                </a:solidFill>
                <a:latin typeface="Arial"/>
                <a:cs typeface="Arial"/>
              </a:rPr>
              <a:t>Conservation of Historic Buildings</a:t>
            </a: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, Feilden, M.B., Architectural Press, Third Edition (2003)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b="1" dirty="0">
                <a:solidFill>
                  <a:srgbClr val="36393B"/>
                </a:solidFill>
                <a:latin typeface="Arial"/>
                <a:cs typeface="Arial"/>
              </a:rPr>
              <a:t>The Standards and Guidelines for the Conservation of Historic Places in Canada</a:t>
            </a: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, Second Edition (2010) Parks Canada, Provinces and Territories of Canada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b="1" dirty="0">
                <a:solidFill>
                  <a:srgbClr val="36393B"/>
                </a:solidFill>
                <a:latin typeface="Arial"/>
                <a:cs typeface="Arial"/>
              </a:rPr>
              <a:t>The Secretary of the Interior’s Standards for the Treatment of Historic Properties</a:t>
            </a: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, U.S. Department of the Interior National Park Service Technical Preservation Services, (2017)</a:t>
            </a:r>
          </a:p>
          <a:p>
            <a:pPr marL="742950" lvl="1" indent="-285750" defTabSz="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b="1" dirty="0">
                <a:solidFill>
                  <a:srgbClr val="36393B"/>
                </a:solidFill>
                <a:latin typeface="Arial"/>
                <a:cs typeface="Arial"/>
              </a:rPr>
              <a:t>Guidelines for Preserving, Rehabilitating, Restoring and Reconstructing Historic Buildings</a:t>
            </a:r>
            <a:r>
              <a:rPr lang="en-US" dirty="0">
                <a:solidFill>
                  <a:srgbClr val="36393B"/>
                </a:solidFill>
                <a:latin typeface="Arial"/>
                <a:cs typeface="Arial"/>
              </a:rPr>
              <a:t>, U.S. Department of the Interior National Park Service Technical Preservation Services, (2017)</a:t>
            </a:r>
          </a:p>
          <a:p>
            <a:endParaRPr lang="en-US" dirty="0">
              <a:solidFill>
                <a:srgbClr val="525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0B56B-BA06-7F44-E4D2-F4A1752AF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" r="2425"/>
          <a:stretch/>
        </p:blipFill>
        <p:spPr>
          <a:xfrm>
            <a:off x="6911927" y="1539444"/>
            <a:ext cx="4762838" cy="332817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D8E750F-4375-D2BB-53CC-2627B87F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76" y="764127"/>
            <a:ext cx="1059635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33786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FC72-D179-6C6F-705D-25C87808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0CE8-D211-B578-BA8A-04DEFEC2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106" y="1509713"/>
            <a:ext cx="7001125" cy="3059165"/>
          </a:xfrm>
        </p:spPr>
        <p:txBody>
          <a:bodyPr lIns="0" tIns="0" rIns="0" bIns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Visit our website at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2027"/>
                </a:solidFill>
                <a:effectLst/>
                <a:uLnTx/>
                <a:uFillTx/>
              </a:rPr>
              <a:t>rothiams.com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Follow us 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</a:rPr>
              <a:t>LinkedIn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6393B">
                  <a:lumMod val="65000"/>
                  <a:lumOff val="35000"/>
                </a:srgbClr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Connect with us directly through email at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/>
                <a:cs typeface="Arial"/>
              </a:rPr>
              <a:t>tructural@rothiams.com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D8E84-FF3D-97B8-0B42-69DD7631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354" y="1366098"/>
            <a:ext cx="2491012" cy="24910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80DC8E-838C-ADA4-4583-E40E13906171}"/>
              </a:ext>
            </a:extLst>
          </p:cNvPr>
          <p:cNvSpPr txBox="1">
            <a:spLocks/>
          </p:cNvSpPr>
          <p:nvPr/>
        </p:nvSpPr>
        <p:spPr>
          <a:xfrm>
            <a:off x="8907704" y="3939363"/>
            <a:ext cx="2424662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Visit our Thought Leadership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9B8FE-D575-D200-7EE5-CA1FE5EB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36" y="3643348"/>
            <a:ext cx="3208865" cy="1851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AD1B-6EEF-D6A9-5AC6-1844F8FFB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32" y="3643348"/>
            <a:ext cx="4046574" cy="1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F3256-67FC-41A5-AAB8-9856CB8D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90" y="743608"/>
            <a:ext cx="11906865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WHY OUR Historic structures 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5411929" y="1769787"/>
            <a:ext cx="6399749" cy="3817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What are Historic Structures?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The built environment which gives a sense of wonder.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They are structures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which make us want to know more about the people and culture who created them. 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Have inherent value in: Architectural, Aesthetic, Documentary,   Archaeological, Economic, Social, Political, Spiritual, Symbolic, 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Emotional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impact</a:t>
            </a:r>
            <a:endParaRPr lang="en-US" sz="1600" b="1" u="sng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If it has survived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100 years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Useful Life,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good claim to be historic.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18DD4-C125-E38C-973E-4C05CA572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52" b="9152"/>
          <a:stretch/>
        </p:blipFill>
        <p:spPr>
          <a:xfrm>
            <a:off x="205174" y="2082495"/>
            <a:ext cx="4975639" cy="26930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248E6D-91D4-4E2F-A960-99481F63B320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414E3-6165-70CA-78D2-4B130739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AA30D9-DFD2-0CE8-E5C0-4509C1DC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90" y="743608"/>
            <a:ext cx="11906865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WHY OUR Historic structures 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622AF-01F7-40D2-4BAB-DB2DF66F7839}"/>
              </a:ext>
            </a:extLst>
          </p:cNvPr>
          <p:cNvSpPr txBox="1"/>
          <p:nvPr/>
        </p:nvSpPr>
        <p:spPr>
          <a:xfrm>
            <a:off x="5321379" y="1484580"/>
            <a:ext cx="6756322" cy="4629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3 stages and 177 years to build 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Began construction in 1173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hird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floor was built in 1178, the tower bent 5 cm to the southeast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nstable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subsoil, stopping construction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Stoppage allowed for the settlement of the ground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100 years later, worked resumed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Additional floors added,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inclination of the towers slowed down for centuries. With the added weight of floors benefitting.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First restoration, 835, eliminating the muddy soil with a marble base. 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New tilt reaching plumbing deviation of 5.1 m in 1918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Until 1990 the tilt of the tower from 1 to 1.2 mm annually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4E8B-1C4B-DE56-19CE-A3A149446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7" b="9407"/>
          <a:stretch/>
        </p:blipFill>
        <p:spPr>
          <a:xfrm>
            <a:off x="631581" y="2560942"/>
            <a:ext cx="4453544" cy="26930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316191-1D53-3A7E-3364-7A13EFF9AEAA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9E87F-F87F-CD27-BE24-40017DD6B4AA}"/>
              </a:ext>
            </a:extLst>
          </p:cNvPr>
          <p:cNvSpPr txBox="1"/>
          <p:nvPr/>
        </p:nvSpPr>
        <p:spPr>
          <a:xfrm>
            <a:off x="631581" y="2054994"/>
            <a:ext cx="445354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Leaning Tower of Pisa</a:t>
            </a:r>
          </a:p>
        </p:txBody>
      </p:sp>
    </p:spTree>
    <p:extLst>
      <p:ext uri="{BB962C8B-B14F-4D97-AF65-F5344CB8AC3E}">
        <p14:creationId xmlns:p14="http://schemas.microsoft.com/office/powerpoint/2010/main" val="3643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6A45C2-2C9E-E46A-E0F4-1BF5A532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D29927-115A-0792-1676-E079CAE7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90" y="743608"/>
            <a:ext cx="11906865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WHY OUR Historic structures 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A0B00-6980-D31C-8201-53F776571FF0}"/>
              </a:ext>
            </a:extLst>
          </p:cNvPr>
          <p:cNvSpPr txBox="1"/>
          <p:nvPr/>
        </p:nvSpPr>
        <p:spPr>
          <a:xfrm>
            <a:off x="5385161" y="1484580"/>
            <a:ext cx="6399749" cy="4629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the tower closed its doors to the public 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 and foreign engineers planned to complete an 11-year, $27-million restoration project 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16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its tilt by 40 cm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the restoration project was successful, which involved careful soil extraction from under the “non tilting” foundation side of the Tower</a:t>
            </a:r>
            <a:endParaRPr lang="en-US" sz="1600" b="0" i="0" dirty="0">
              <a:solidFill>
                <a:srgbClr val="191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- 300 years for the tower to get back to its 1990 inclination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 Leaning Tower of Pisa is the strangest structure the world has any knowledge of” Mark Twain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</a:pPr>
            <a:endParaRPr lang="en-US" sz="1600" b="0" i="0" dirty="0">
              <a:solidFill>
                <a:srgbClr val="191919"/>
              </a:solidFill>
              <a:effectLst/>
              <a:latin typeface="Georgia" panose="02040502050405020303" pitchFamily="18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8FB90-5DC8-7B40-3513-A50E49A06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17" b="13917"/>
          <a:stretch/>
        </p:blipFill>
        <p:spPr>
          <a:xfrm>
            <a:off x="522124" y="2548456"/>
            <a:ext cx="4667926" cy="25264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9EF750-2B37-3D67-D98D-DF085F7CE5C2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54D5-E3A7-EA45-78D6-A2AF3388332A}"/>
              </a:ext>
            </a:extLst>
          </p:cNvPr>
          <p:cNvSpPr txBox="1"/>
          <p:nvPr/>
        </p:nvSpPr>
        <p:spPr>
          <a:xfrm>
            <a:off x="407090" y="5188754"/>
            <a:ext cx="144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9191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en-CA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A7B51-DEAB-746E-29AB-663818441A23}"/>
              </a:ext>
            </a:extLst>
          </p:cNvPr>
          <p:cNvSpPr txBox="1"/>
          <p:nvPr/>
        </p:nvSpPr>
        <p:spPr>
          <a:xfrm>
            <a:off x="3025599" y="5188754"/>
            <a:ext cx="144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5DFEF-932A-F11B-09C7-0C352C59CD2B}"/>
              </a:ext>
            </a:extLst>
          </p:cNvPr>
          <p:cNvSpPr txBox="1"/>
          <p:nvPr/>
        </p:nvSpPr>
        <p:spPr>
          <a:xfrm>
            <a:off x="522124" y="2040278"/>
            <a:ext cx="445354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Leaning Tower of Pisa</a:t>
            </a:r>
          </a:p>
        </p:txBody>
      </p:sp>
    </p:spTree>
    <p:extLst>
      <p:ext uri="{BB962C8B-B14F-4D97-AF65-F5344CB8AC3E}">
        <p14:creationId xmlns:p14="http://schemas.microsoft.com/office/powerpoint/2010/main" val="13361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B8017-22FB-D351-CF70-08859F02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3799A-FC56-90CA-5A70-5D54BEA1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677819"/>
            <a:ext cx="11906865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WHY OUR Historic structures 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8FA9C-4894-DE22-8D28-30169D06DB72}"/>
              </a:ext>
            </a:extLst>
          </p:cNvPr>
          <p:cNvSpPr txBox="1"/>
          <p:nvPr/>
        </p:nvSpPr>
        <p:spPr>
          <a:xfrm>
            <a:off x="285135" y="3443711"/>
            <a:ext cx="11906864" cy="4629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Gold Rush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Dawson City was the largest city north of Seattle and West of Winnipeg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Dawson Historical Complex, designated National Historic Site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Capital of Yukon Territory, 1898- 1953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two buildings fell in on each other due to changing condition and melting permafrost foundations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Abandoned “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Kissing”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buildings are used as part of the Gold Rush era tour of downtown Dawson City to teach about permafrost and changing climate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884C3-917E-945F-7DD0-ECAA32A476F6}"/>
              </a:ext>
            </a:extLst>
          </p:cNvPr>
          <p:cNvSpPr txBox="1">
            <a:spLocks/>
          </p:cNvSpPr>
          <p:nvPr/>
        </p:nvSpPr>
        <p:spPr>
          <a:xfrm>
            <a:off x="677334" y="3262929"/>
            <a:ext cx="8596668" cy="164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Clr>
                <a:schemeClr val="accent2"/>
              </a:buClr>
              <a:buSzPct val="101000"/>
              <a:buFont typeface="Arial" panose="020B0604020202020204" pitchFamily="34" charset="0"/>
              <a:buChar char="►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38186F-7297-D488-B6E4-5D1D0297D38F}"/>
              </a:ext>
            </a:extLst>
          </p:cNvPr>
          <p:cNvGrpSpPr/>
          <p:nvPr/>
        </p:nvGrpSpPr>
        <p:grpSpPr>
          <a:xfrm>
            <a:off x="3392134" y="1917700"/>
            <a:ext cx="8122532" cy="1511300"/>
            <a:chOff x="1633690" y="1453135"/>
            <a:chExt cx="9990933" cy="18970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4147B7-20EE-A77C-68AB-E7F463624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090" b="6090"/>
            <a:stretch/>
          </p:blipFill>
          <p:spPr>
            <a:xfrm>
              <a:off x="8415918" y="1453135"/>
              <a:ext cx="3208705" cy="1878577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E9EF1A7-C88C-3C87-4464-01B2B2296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668" y="1453135"/>
              <a:ext cx="3208705" cy="1897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olourful store fronts">
              <a:extLst>
                <a:ext uri="{FF2B5EF4-FFF2-40B4-BE49-F238E27FC236}">
                  <a16:creationId xmlns:a16="http://schemas.microsoft.com/office/drawing/2014/main" id="{449C2CF4-98E6-5184-F250-92E014E7F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690" y="1453135"/>
              <a:ext cx="3110433" cy="1897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BE0897-3DAA-342C-9E84-4FD3825EBF6C}"/>
              </a:ext>
            </a:extLst>
          </p:cNvPr>
          <p:cNvSpPr txBox="1"/>
          <p:nvPr/>
        </p:nvSpPr>
        <p:spPr>
          <a:xfrm>
            <a:off x="269976" y="1958135"/>
            <a:ext cx="2892324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The “Kissing Buildings” Dawson City, Yukon, Canada</a:t>
            </a:r>
          </a:p>
        </p:txBody>
      </p:sp>
    </p:spTree>
    <p:extLst>
      <p:ext uri="{BB962C8B-B14F-4D97-AF65-F5344CB8AC3E}">
        <p14:creationId xmlns:p14="http://schemas.microsoft.com/office/powerpoint/2010/main" val="21183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F3256-67FC-41A5-AAB8-9856CB8D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10" y="828969"/>
            <a:ext cx="11993944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conservation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299311" y="1604288"/>
            <a:ext cx="6190390" cy="5017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The doctrine of conservation was detailed and 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put forth by the International Council on Monuments and Sites (ICOMOS), in four Charters: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EFCC"/>
              </a:buClr>
              <a:buSzPct val="80000"/>
              <a:buFontTx/>
              <a:buNone/>
              <a:tabLst/>
              <a:defRPr/>
            </a:pPr>
            <a:endParaRPr lang="en-US" sz="16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Venice Charter (1964) on the basis of all modern conservation and restoration;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Florence Charter (1981) on gardens and landscapes: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Charter for the Conservation of Historic Towns (1987);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Then International Charter for the Archaeological Heritage Management (1990)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first principle of these dated back to William Morris’ 1877 “Manifesto for the Society for the Protection of Ancient Buildings” (SPAB), and is still the most influential worldwide.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18DD4-C125-E38C-973E-4C05CA572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2" t="17176" r="13483" b="17176"/>
          <a:stretch/>
        </p:blipFill>
        <p:spPr>
          <a:xfrm>
            <a:off x="6539924" y="1820187"/>
            <a:ext cx="3302000" cy="3015419"/>
          </a:xfrm>
          <a:prstGeom prst="rect">
            <a:avLst/>
          </a:prstGeom>
        </p:spPr>
      </p:pic>
      <p:pic>
        <p:nvPicPr>
          <p:cNvPr id="1026" name="Picture 2" descr="The SPAB Manifesto, Bradenstoke Priory poster">
            <a:extLst>
              <a:ext uri="{FF2B5EF4-FFF2-40B4-BE49-F238E27FC236}">
                <a16:creationId xmlns:a16="http://schemas.microsoft.com/office/drawing/2014/main" id="{D3C1EFB1-E5A8-9B21-46CB-A06FB0E8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24" y="1820187"/>
            <a:ext cx="2050765" cy="30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8F0AC-0B29-4BAD-B4B3-B00853F71BBB}"/>
              </a:ext>
            </a:extLst>
          </p:cNvPr>
          <p:cNvSpPr txBox="1"/>
          <p:nvPr/>
        </p:nvSpPr>
        <p:spPr>
          <a:xfrm>
            <a:off x="4323461" y="1648073"/>
            <a:ext cx="7182739" cy="4147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A </a:t>
            </a:r>
            <a:r>
              <a:rPr lang="en-US" sz="1600" b="1" u="sng" dirty="0">
                <a:solidFill>
                  <a:srgbClr val="C00000"/>
                </a:solidFill>
                <a:latin typeface="Arial"/>
                <a:cs typeface="Arial"/>
              </a:rPr>
              <a:t>team of professionals 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make up a team involved in building restoration and conservation:  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Conservation Architects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rchaeologists, building economists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Structural, Mechanical, and Electrical Engineers 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Art historians, material scientists, and crafts persons for each material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Building contractors, surveyors, and town planners</a:t>
            </a:r>
          </a:p>
          <a:p>
            <a:pPr marL="285750" indent="-285750" defTabSz="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Owners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EE28B-9E90-F648-A6F4-59797DD1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4" b="16884"/>
          <a:stretch/>
        </p:blipFill>
        <p:spPr>
          <a:xfrm>
            <a:off x="421968" y="1648073"/>
            <a:ext cx="3751359" cy="1657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D6659-CD8B-FAD3-460E-EB529C1BD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41" b="24341"/>
          <a:stretch/>
        </p:blipFill>
        <p:spPr>
          <a:xfrm>
            <a:off x="428163" y="3361517"/>
            <a:ext cx="3751359" cy="174461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7B4A906-1C8A-5B4B-9009-AC6439A7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872756"/>
            <a:ext cx="11897032" cy="775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cap="all" dirty="0">
                <a:solidFill>
                  <a:schemeClr val="tx1">
                    <a:lumMod val="50000"/>
                  </a:schemeClr>
                </a:solidFill>
                <a:cs typeface="+mn-cs"/>
              </a:rPr>
              <a:t>Conservation</a:t>
            </a:r>
          </a:p>
        </p:txBody>
      </p:sp>
    </p:spTree>
    <p:extLst>
      <p:ext uri="{BB962C8B-B14F-4D97-AF65-F5344CB8AC3E}">
        <p14:creationId xmlns:p14="http://schemas.microsoft.com/office/powerpoint/2010/main" val="7838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M PowerPoint Template" id="{3455E682-0571-44FF-AF04-681EC644BF52}" vid="{4FC947F8-8ABE-49DA-A82C-FDDFBAB765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9" ma:contentTypeDescription="Create a new document." ma:contentTypeScope="" ma:versionID="04573e58d07d01df0d26787b6dcaa50c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da3e2e97dd85934584c844ba33605ced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ea63b3-9754-4ac1-a34e-acc71cd0637b">
      <Terms xmlns="http://schemas.microsoft.com/office/infopath/2007/PartnerControls"/>
    </lcf76f155ced4ddcb4097134ff3c332f>
    <TaxCatchAll xmlns="ec28a48b-220e-4f39-b371-4ce9b5e3a58e" xsi:nil="true"/>
  </documentManagement>
</p:properties>
</file>

<file path=customXml/itemProps1.xml><?xml version="1.0" encoding="utf-8"?>
<ds:datastoreItem xmlns:ds="http://schemas.openxmlformats.org/officeDocument/2006/customXml" ds:itemID="{75BEABFB-1128-4419-B5A5-425A76E0B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3143E5-F8A5-449F-8BA4-BDBF04F81C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a63b3-9754-4ac1-a34e-acc71cd0637b"/>
    <ds:schemaRef ds:uri="ec28a48b-220e-4f39-b371-4ce9b5e3a5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3F6C02-7A98-46AF-A140-8E6620192FDB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ec28a48b-220e-4f39-b371-4ce9b5e3a58e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c1ea63b3-9754-4ac1-a34e-acc71cd0637b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10837</TotalTime>
  <Words>2779</Words>
  <Application>Microsoft Office PowerPoint</Application>
  <PresentationFormat>Widescreen</PresentationFormat>
  <Paragraphs>338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Arial,Sans-Serif</vt:lpstr>
      <vt:lpstr>Avenir Next LT Pro</vt:lpstr>
      <vt:lpstr>Calibri</vt:lpstr>
      <vt:lpstr>FreightText Pro Book</vt:lpstr>
      <vt:lpstr>Garamond-Light_221</vt:lpstr>
      <vt:lpstr>Georgia</vt:lpstr>
      <vt:lpstr>Times New Roman</vt:lpstr>
      <vt:lpstr>Wingdings</vt:lpstr>
      <vt:lpstr>Wingdings 3</vt:lpstr>
      <vt:lpstr>Office Theme</vt:lpstr>
      <vt:lpstr>Historic Structures:  The Challenges of Extending the Useful Life of Your Biggest Asset</vt:lpstr>
      <vt:lpstr>Introductions</vt:lpstr>
      <vt:lpstr>Agenda</vt:lpstr>
      <vt:lpstr>WHY OUR Historic structures matter</vt:lpstr>
      <vt:lpstr>WHY OUR Historic structures matter</vt:lpstr>
      <vt:lpstr>WHY OUR Historic structures matter</vt:lpstr>
      <vt:lpstr>WHY OUR Historic structures matter</vt:lpstr>
      <vt:lpstr>conservation</vt:lpstr>
      <vt:lpstr>Conservation</vt:lpstr>
      <vt:lpstr>conservation</vt:lpstr>
      <vt:lpstr>Mortality – historic structures</vt:lpstr>
      <vt:lpstr>Understanding history of Unique materials</vt:lpstr>
      <vt:lpstr>Unique materials</vt:lpstr>
      <vt:lpstr>Unique materials</vt:lpstr>
      <vt:lpstr>Unique materials</vt:lpstr>
      <vt:lpstr>It’s time for A Poll question </vt:lpstr>
      <vt:lpstr>Challenges in operations and maintenance historic structures </vt:lpstr>
      <vt:lpstr>Solar radiation</vt:lpstr>
      <vt:lpstr>Temperature and thermal expansion</vt:lpstr>
      <vt:lpstr>The action of moisture</vt:lpstr>
      <vt:lpstr>Frost and snow</vt:lpstr>
      <vt:lpstr>wind</vt:lpstr>
      <vt:lpstr>seismic</vt:lpstr>
      <vt:lpstr>It’s time for A Poll question </vt:lpstr>
      <vt:lpstr>Historic assets - Planning for the future</vt:lpstr>
      <vt:lpstr>Historic assets - Planning for the future</vt:lpstr>
      <vt:lpstr>Historic assets Planning for the future  </vt:lpstr>
      <vt:lpstr>Specialized Preservation </vt:lpstr>
      <vt:lpstr>Specialized Preservation- Early Rehabilitation </vt:lpstr>
      <vt:lpstr>Specialized Preservation modern Rehabilitation </vt:lpstr>
      <vt:lpstr>Specialized Preservation- Immortalized in lego </vt:lpstr>
      <vt:lpstr>references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Dominik Luberda</dc:creator>
  <cp:lastModifiedBy>Gurpreet Hair</cp:lastModifiedBy>
  <cp:revision>8</cp:revision>
  <dcterms:created xsi:type="dcterms:W3CDTF">2023-07-24T12:41:40Z</dcterms:created>
  <dcterms:modified xsi:type="dcterms:W3CDTF">2025-04-24T19:01:14Z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