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modernComment_208_B64AB964.xml" ContentType="application/vnd.ms-powerpoint.comments+xml"/>
  <Override PartName="/ppt/notesSlides/notesSlide2.xml" ContentType="application/vnd.openxmlformats-officedocument.presentationml.notesSlide+xml"/>
  <Override PartName="/ppt/comments/modernComment_206_29D9F87C.xml" ContentType="application/vnd.ms-powerpoint.comments+xml"/>
  <Override PartName="/ppt/notesSlides/notesSlide3.xml" ContentType="application/vnd.openxmlformats-officedocument.presentationml.notesSlide+xml"/>
  <Override PartName="/ppt/comments/modernComment_205_3F382045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1" r:id="rId5"/>
  </p:sldMasterIdLst>
  <p:notesMasterIdLst>
    <p:notesMasterId r:id="rId38"/>
  </p:notesMasterIdLst>
  <p:handoutMasterIdLst>
    <p:handoutMasterId r:id="rId39"/>
  </p:handoutMasterIdLst>
  <p:sldIdLst>
    <p:sldId id="259" r:id="rId6"/>
    <p:sldId id="297" r:id="rId7"/>
    <p:sldId id="266" r:id="rId8"/>
    <p:sldId id="526" r:id="rId9"/>
    <p:sldId id="298" r:id="rId10"/>
    <p:sldId id="527" r:id="rId11"/>
    <p:sldId id="528" r:id="rId12"/>
    <p:sldId id="501" r:id="rId13"/>
    <p:sldId id="520" r:id="rId14"/>
    <p:sldId id="529" r:id="rId15"/>
    <p:sldId id="530" r:id="rId16"/>
    <p:sldId id="531" r:id="rId17"/>
    <p:sldId id="532" r:id="rId18"/>
    <p:sldId id="533" r:id="rId19"/>
    <p:sldId id="534" r:id="rId20"/>
    <p:sldId id="535" r:id="rId21"/>
    <p:sldId id="536" r:id="rId22"/>
    <p:sldId id="518" r:id="rId23"/>
    <p:sldId id="537" r:id="rId24"/>
    <p:sldId id="538" r:id="rId25"/>
    <p:sldId id="539" r:id="rId26"/>
    <p:sldId id="517" r:id="rId27"/>
    <p:sldId id="334" r:id="rId28"/>
    <p:sldId id="521" r:id="rId29"/>
    <p:sldId id="540" r:id="rId30"/>
    <p:sldId id="541" r:id="rId31"/>
    <p:sldId id="522" r:id="rId32"/>
    <p:sldId id="542" r:id="rId33"/>
    <p:sldId id="523" r:id="rId34"/>
    <p:sldId id="543" r:id="rId35"/>
    <p:sldId id="288" r:id="rId36"/>
    <p:sldId id="41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BD54874B-1AB4-E5D0-5553-66F00EE2025D}" name="Sonya Kameneva" initials="SK" userId="S::sofiia.kameneva@rothiams.com::5b7b7b78-c824-4f2a-999d-8a512d24a7a3" providerId="AD"/>
  <p188:author id="{2782B09A-2E54-71C9-77FA-8BF10BE07E65}" name="Gurpreet Hair" initials="GH" userId="S::Gurpreet.Hair@rothiams.com::117c0d1e-f244-4ed1-af69-1cfdef9d593e" providerId="AD"/>
  <p188:author id="{CCE6219B-D33B-6237-D0EA-9975E082CB44}" name="Bill Roth" initials="WR" userId="S::bill.roth@rothiams.com::60c71946-fb98-4c52-8ce1-cbed175b634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387"/>
    <a:srgbClr val="013F7A"/>
    <a:srgbClr val="CB2027"/>
    <a:srgbClr val="BEE127"/>
    <a:srgbClr val="FF6565"/>
    <a:srgbClr val="D2E4D5"/>
    <a:srgbClr val="4A5EE6"/>
    <a:srgbClr val="132BDC"/>
    <a:srgbClr val="DCE0FC"/>
    <a:srgbClr val="FD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26186-3702-427B-B946-869D6F18362D}" v="547" dt="2025-05-14T20:49:55.706"/>
    <p1510:client id="{44B8C11D-9445-4C9D-9823-FCEE1A1B6D14}" v="179" dt="2025-05-15T12:48:21.250"/>
    <p1510:client id="{528559D2-DC20-4C29-A932-F3FCE1A11AB7}" vWet="1" dt="2025-05-15T14:42:57.718"/>
    <p1510:client id="{FFCD58AD-683A-4AD2-81DB-42A18ACC636A}" v="10" dt="2025-05-15T15:34:40.1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828" autoAdjust="0"/>
  </p:normalViewPr>
  <p:slideViewPr>
    <p:cSldViewPr snapToGrid="0">
      <p:cViewPr varScale="1">
        <p:scale>
          <a:sx n="74" d="100"/>
          <a:sy n="74" d="100"/>
        </p:scale>
        <p:origin x="19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rpreet Hair" userId="S::gurpreet.hair@rothiams.com::117c0d1e-f244-4ed1-af69-1cfdef9d593e" providerId="AD" clId="Web-{4BB93BD8-EFBC-D3B6-4E72-E36612EAC947}"/>
    <pc:docChg chg="addSld modSld sldOrd">
      <pc:chgData name="Gurpreet Hair" userId="S::gurpreet.hair@rothiams.com::117c0d1e-f244-4ed1-af69-1cfdef9d593e" providerId="AD" clId="Web-{4BB93BD8-EFBC-D3B6-4E72-E36612EAC947}" dt="2025-05-13T18:13:02.280" v="3"/>
      <pc:docMkLst>
        <pc:docMk/>
      </pc:docMkLst>
      <pc:sldChg chg="addSp delSp modSp new ord addAnim delAnim">
        <pc:chgData name="Gurpreet Hair" userId="S::gurpreet.hair@rothiams.com::117c0d1e-f244-4ed1-af69-1cfdef9d593e" providerId="AD" clId="Web-{4BB93BD8-EFBC-D3B6-4E72-E36612EAC947}" dt="2025-05-13T18:13:02.280" v="3"/>
        <pc:sldMkLst>
          <pc:docMk/>
          <pc:sldMk cId="3085658769" sldId="524"/>
        </pc:sldMkLst>
      </pc:sldChg>
    </pc:docChg>
  </pc:docChgLst>
  <pc:docChgLst>
    <pc:chgData name="Gurpreet Hair" userId="117c0d1e-f244-4ed1-af69-1cfdef9d593e" providerId="ADAL" clId="{1E126186-3702-427B-B946-869D6F18362D}"/>
    <pc:docChg chg="undo redo custSel addSld delSld modSld sldOrd">
      <pc:chgData name="Gurpreet Hair" userId="117c0d1e-f244-4ed1-af69-1cfdef9d593e" providerId="ADAL" clId="{1E126186-3702-427B-B946-869D6F18362D}" dt="2025-05-14T20:49:55.706" v="526" actId="20577"/>
      <pc:docMkLst>
        <pc:docMk/>
      </pc:docMkLst>
      <pc:sldChg chg="add del">
        <pc:chgData name="Gurpreet Hair" userId="117c0d1e-f244-4ed1-af69-1cfdef9d593e" providerId="ADAL" clId="{1E126186-3702-427B-B946-869D6F18362D}" dt="2025-05-14T17:25:11.221" v="421" actId="47"/>
        <pc:sldMkLst>
          <pc:docMk/>
          <pc:sldMk cId="4153296349" sldId="260"/>
        </pc:sldMkLst>
      </pc:sldChg>
      <pc:sldChg chg="del">
        <pc:chgData name="Gurpreet Hair" userId="117c0d1e-f244-4ed1-af69-1cfdef9d593e" providerId="ADAL" clId="{1E126186-3702-427B-B946-869D6F18362D}" dt="2025-05-14T17:39:02.365" v="502" actId="47"/>
        <pc:sldMkLst>
          <pc:docMk/>
          <pc:sldMk cId="3147943395" sldId="273"/>
        </pc:sldMkLst>
      </pc:sldChg>
      <pc:sldChg chg="addSp delSp modSp add mod">
        <pc:chgData name="Gurpreet Hair" userId="117c0d1e-f244-4ed1-af69-1cfdef9d593e" providerId="ADAL" clId="{1E126186-3702-427B-B946-869D6F18362D}" dt="2025-05-14T17:38:45.805" v="501"/>
        <pc:sldMkLst>
          <pc:docMk/>
          <pc:sldMk cId="3976716275" sldId="334"/>
        </pc:sldMkLst>
        <pc:spChg chg="del">
          <ac:chgData name="Gurpreet Hair" userId="117c0d1e-f244-4ed1-af69-1cfdef9d593e" providerId="ADAL" clId="{1E126186-3702-427B-B946-869D6F18362D}" dt="2025-05-14T17:38:23.700" v="496" actId="478"/>
          <ac:spMkLst>
            <pc:docMk/>
            <pc:sldMk cId="3976716275" sldId="334"/>
            <ac:spMk id="2" creationId="{49FBE724-8D4F-E25F-4964-9EDF7045ABB0}"/>
          </ac:spMkLst>
        </pc:spChg>
        <pc:spChg chg="del">
          <ac:chgData name="Gurpreet Hair" userId="117c0d1e-f244-4ed1-af69-1cfdef9d593e" providerId="ADAL" clId="{1E126186-3702-427B-B946-869D6F18362D}" dt="2025-05-14T17:38:22.717" v="495" actId="478"/>
          <ac:spMkLst>
            <pc:docMk/>
            <pc:sldMk cId="3976716275" sldId="334"/>
            <ac:spMk id="4" creationId="{B105BE0F-84EF-B68A-9235-54EA76CD91E7}"/>
          </ac:spMkLst>
        </pc:spChg>
        <pc:spChg chg="del mod">
          <ac:chgData name="Gurpreet Hair" userId="117c0d1e-f244-4ed1-af69-1cfdef9d593e" providerId="ADAL" clId="{1E126186-3702-427B-B946-869D6F18362D}" dt="2025-05-14T17:38:26.515" v="499" actId="478"/>
          <ac:spMkLst>
            <pc:docMk/>
            <pc:sldMk cId="3976716275" sldId="334"/>
            <ac:spMk id="9" creationId="{F89C7EC7-C01A-8FC0-B3ED-649CBC3D4BBC}"/>
          </ac:spMkLst>
        </pc:spChg>
        <pc:spChg chg="add mod">
          <ac:chgData name="Gurpreet Hair" userId="117c0d1e-f244-4ed1-af69-1cfdef9d593e" providerId="ADAL" clId="{1E126186-3702-427B-B946-869D6F18362D}" dt="2025-05-14T17:38:45.805" v="501"/>
          <ac:spMkLst>
            <pc:docMk/>
            <pc:sldMk cId="3976716275" sldId="334"/>
            <ac:spMk id="10" creationId="{CAAAC2FB-279E-FB7F-E75A-26EB954640BA}"/>
          </ac:spMkLst>
        </pc:spChg>
        <pc:spChg chg="add mod">
          <ac:chgData name="Gurpreet Hair" userId="117c0d1e-f244-4ed1-af69-1cfdef9d593e" providerId="ADAL" clId="{1E126186-3702-427B-B946-869D6F18362D}" dt="2025-05-14T17:38:45.805" v="501"/>
          <ac:spMkLst>
            <pc:docMk/>
            <pc:sldMk cId="3976716275" sldId="334"/>
            <ac:spMk id="13" creationId="{26D023CA-F3DC-3045-0964-295F53DBE044}"/>
          </ac:spMkLst>
        </pc:spChg>
        <pc:spChg chg="add mod">
          <ac:chgData name="Gurpreet Hair" userId="117c0d1e-f244-4ed1-af69-1cfdef9d593e" providerId="ADAL" clId="{1E126186-3702-427B-B946-869D6F18362D}" dt="2025-05-14T17:38:45.805" v="501"/>
          <ac:spMkLst>
            <pc:docMk/>
            <pc:sldMk cId="3976716275" sldId="334"/>
            <ac:spMk id="14" creationId="{206923F2-19B4-BF7B-291A-B33C5F76C291}"/>
          </ac:spMkLst>
        </pc:spChg>
        <pc:picChg chg="add mod">
          <ac:chgData name="Gurpreet Hair" userId="117c0d1e-f244-4ed1-af69-1cfdef9d593e" providerId="ADAL" clId="{1E126186-3702-427B-B946-869D6F18362D}" dt="2025-05-14T17:38:45.805" v="501"/>
          <ac:picMkLst>
            <pc:docMk/>
            <pc:sldMk cId="3976716275" sldId="334"/>
            <ac:picMk id="3" creationId="{F8B0C803-BA75-4B37-98E3-20532C256D57}"/>
          </ac:picMkLst>
        </pc:picChg>
        <pc:picChg chg="add mod">
          <ac:chgData name="Gurpreet Hair" userId="117c0d1e-f244-4ed1-af69-1cfdef9d593e" providerId="ADAL" clId="{1E126186-3702-427B-B946-869D6F18362D}" dt="2025-05-14T17:38:45.805" v="501"/>
          <ac:picMkLst>
            <pc:docMk/>
            <pc:sldMk cId="3976716275" sldId="334"/>
            <ac:picMk id="5" creationId="{F5213873-B2DB-0BBF-AC7D-D3E7C3AB60CF}"/>
          </ac:picMkLst>
        </pc:picChg>
        <pc:picChg chg="del">
          <ac:chgData name="Gurpreet Hair" userId="117c0d1e-f244-4ed1-af69-1cfdef9d593e" providerId="ADAL" clId="{1E126186-3702-427B-B946-869D6F18362D}" dt="2025-05-14T17:38:24.443" v="497" actId="478"/>
          <ac:picMkLst>
            <pc:docMk/>
            <pc:sldMk cId="3976716275" sldId="334"/>
            <ac:picMk id="6" creationId="{77A86D09-9C7B-54C1-738E-BFD72D8951BC}"/>
          </ac:picMkLst>
        </pc:picChg>
        <pc:picChg chg="del">
          <ac:chgData name="Gurpreet Hair" userId="117c0d1e-f244-4ed1-af69-1cfdef9d593e" providerId="ADAL" clId="{1E126186-3702-427B-B946-869D6F18362D}" dt="2025-05-14T17:38:27.123" v="500" actId="478"/>
          <ac:picMkLst>
            <pc:docMk/>
            <pc:sldMk cId="3976716275" sldId="334"/>
            <ac:picMk id="7" creationId="{0A5FE977-33E9-9F47-75A2-6C100927E1A5}"/>
          </ac:picMkLst>
        </pc:picChg>
        <pc:picChg chg="add mod">
          <ac:chgData name="Gurpreet Hair" userId="117c0d1e-f244-4ed1-af69-1cfdef9d593e" providerId="ADAL" clId="{1E126186-3702-427B-B946-869D6F18362D}" dt="2025-05-14T17:38:45.805" v="501"/>
          <ac:picMkLst>
            <pc:docMk/>
            <pc:sldMk cId="3976716275" sldId="334"/>
            <ac:picMk id="8" creationId="{3588DFDE-43C0-31CF-7286-8254AAD03378}"/>
          </ac:picMkLst>
        </pc:picChg>
        <pc:picChg chg="add mod">
          <ac:chgData name="Gurpreet Hair" userId="117c0d1e-f244-4ed1-af69-1cfdef9d593e" providerId="ADAL" clId="{1E126186-3702-427B-B946-869D6F18362D}" dt="2025-05-14T17:38:45.805" v="501"/>
          <ac:picMkLst>
            <pc:docMk/>
            <pc:sldMk cId="3976716275" sldId="334"/>
            <ac:picMk id="11" creationId="{C795D8FA-AF95-8CFF-361F-F8E9898D6536}"/>
          </ac:picMkLst>
        </pc:picChg>
        <pc:picChg chg="add mod">
          <ac:chgData name="Gurpreet Hair" userId="117c0d1e-f244-4ed1-af69-1cfdef9d593e" providerId="ADAL" clId="{1E126186-3702-427B-B946-869D6F18362D}" dt="2025-05-14T17:38:45.805" v="501"/>
          <ac:picMkLst>
            <pc:docMk/>
            <pc:sldMk cId="3976716275" sldId="334"/>
            <ac:picMk id="12" creationId="{F3C0D7EA-33E7-3357-E42D-477F94C6A540}"/>
          </ac:picMkLst>
        </pc:picChg>
      </pc:sldChg>
      <pc:sldChg chg="del">
        <pc:chgData name="Gurpreet Hair" userId="117c0d1e-f244-4ed1-af69-1cfdef9d593e" providerId="ADAL" clId="{1E126186-3702-427B-B946-869D6F18362D}" dt="2025-05-14T17:27:02.229" v="428" actId="47"/>
        <pc:sldMkLst>
          <pc:docMk/>
          <pc:sldMk cId="529833552" sldId="499"/>
        </pc:sldMkLst>
      </pc:sldChg>
      <pc:sldChg chg="del">
        <pc:chgData name="Gurpreet Hair" userId="117c0d1e-f244-4ed1-af69-1cfdef9d593e" providerId="ADAL" clId="{1E126186-3702-427B-B946-869D6F18362D}" dt="2025-05-14T17:28:03.119" v="434" actId="47"/>
        <pc:sldMkLst>
          <pc:docMk/>
          <pc:sldMk cId="2837202048" sldId="500"/>
        </pc:sldMkLst>
      </pc:sldChg>
      <pc:sldChg chg="modSp mod">
        <pc:chgData name="Gurpreet Hair" userId="117c0d1e-f244-4ed1-af69-1cfdef9d593e" providerId="ADAL" clId="{1E126186-3702-427B-B946-869D6F18362D}" dt="2025-05-14T20:49:55.706" v="526" actId="20577"/>
        <pc:sldMkLst>
          <pc:docMk/>
          <pc:sldMk cId="2951372696" sldId="501"/>
        </pc:sldMkLst>
        <pc:spChg chg="mod">
          <ac:chgData name="Gurpreet Hair" userId="117c0d1e-f244-4ed1-af69-1cfdef9d593e" providerId="ADAL" clId="{1E126186-3702-427B-B946-869D6F18362D}" dt="2025-05-14T20:49:55.706" v="526" actId="20577"/>
          <ac:spMkLst>
            <pc:docMk/>
            <pc:sldMk cId="2951372696" sldId="501"/>
            <ac:spMk id="4" creationId="{D6C281FD-6CB8-EE67-62E2-292F1AED10E6}"/>
          </ac:spMkLst>
        </pc:spChg>
      </pc:sldChg>
      <pc:sldChg chg="modSp add del mod">
        <pc:chgData name="Gurpreet Hair" userId="117c0d1e-f244-4ed1-af69-1cfdef9d593e" providerId="ADAL" clId="{1E126186-3702-427B-B946-869D6F18362D}" dt="2025-05-14T17:29:29.247" v="443" actId="47"/>
        <pc:sldMkLst>
          <pc:docMk/>
          <pc:sldMk cId="139563839" sldId="502"/>
        </pc:sldMkLst>
      </pc:sldChg>
      <pc:sldChg chg="del">
        <pc:chgData name="Gurpreet Hair" userId="117c0d1e-f244-4ed1-af69-1cfdef9d593e" providerId="ADAL" clId="{1E126186-3702-427B-B946-869D6F18362D}" dt="2025-05-14T17:32:33.217" v="466" actId="47"/>
        <pc:sldMkLst>
          <pc:docMk/>
          <pc:sldMk cId="3469325562" sldId="503"/>
        </pc:sldMkLst>
      </pc:sldChg>
      <pc:sldChg chg="add del">
        <pc:chgData name="Gurpreet Hair" userId="117c0d1e-f244-4ed1-af69-1cfdef9d593e" providerId="ADAL" clId="{1E126186-3702-427B-B946-869D6F18362D}" dt="2025-05-14T17:32:58.731" v="470" actId="47"/>
        <pc:sldMkLst>
          <pc:docMk/>
          <pc:sldMk cId="3057014123" sldId="504"/>
        </pc:sldMkLst>
      </pc:sldChg>
      <pc:sldChg chg="del">
        <pc:chgData name="Gurpreet Hair" userId="117c0d1e-f244-4ed1-af69-1cfdef9d593e" providerId="ADAL" clId="{1E126186-3702-427B-B946-869D6F18362D}" dt="2025-05-14T17:33:24.872" v="472" actId="47"/>
        <pc:sldMkLst>
          <pc:docMk/>
          <pc:sldMk cId="1323038810" sldId="505"/>
        </pc:sldMkLst>
      </pc:sldChg>
      <pc:sldChg chg="del">
        <pc:chgData name="Gurpreet Hair" userId="117c0d1e-f244-4ed1-af69-1cfdef9d593e" providerId="ADAL" clId="{1E126186-3702-427B-B946-869D6F18362D}" dt="2025-05-14T17:33:45.731" v="474" actId="47"/>
        <pc:sldMkLst>
          <pc:docMk/>
          <pc:sldMk cId="691170687" sldId="506"/>
        </pc:sldMkLst>
      </pc:sldChg>
      <pc:sldChg chg="del">
        <pc:chgData name="Gurpreet Hair" userId="117c0d1e-f244-4ed1-af69-1cfdef9d593e" providerId="ADAL" clId="{1E126186-3702-427B-B946-869D6F18362D}" dt="2025-05-14T17:34:13.660" v="476" actId="47"/>
        <pc:sldMkLst>
          <pc:docMk/>
          <pc:sldMk cId="2787975033" sldId="507"/>
        </pc:sldMkLst>
      </pc:sldChg>
      <pc:sldChg chg="del">
        <pc:chgData name="Gurpreet Hair" userId="117c0d1e-f244-4ed1-af69-1cfdef9d593e" providerId="ADAL" clId="{1E126186-3702-427B-B946-869D6F18362D}" dt="2025-05-14T17:34:33.918" v="478" actId="47"/>
        <pc:sldMkLst>
          <pc:docMk/>
          <pc:sldMk cId="272965505" sldId="508"/>
        </pc:sldMkLst>
      </pc:sldChg>
      <pc:sldChg chg="del">
        <pc:chgData name="Gurpreet Hair" userId="117c0d1e-f244-4ed1-af69-1cfdef9d593e" providerId="ADAL" clId="{1E126186-3702-427B-B946-869D6F18362D}" dt="2025-05-14T17:34:52.188" v="480" actId="47"/>
        <pc:sldMkLst>
          <pc:docMk/>
          <pc:sldMk cId="1796252972" sldId="509"/>
        </pc:sldMkLst>
      </pc:sldChg>
      <pc:sldChg chg="modSp del mod">
        <pc:chgData name="Gurpreet Hair" userId="117c0d1e-f244-4ed1-af69-1cfdef9d593e" providerId="ADAL" clId="{1E126186-3702-427B-B946-869D6F18362D}" dt="2025-05-14T17:35:27.498" v="482" actId="47"/>
        <pc:sldMkLst>
          <pc:docMk/>
          <pc:sldMk cId="3369717632" sldId="510"/>
        </pc:sldMkLst>
      </pc:sldChg>
      <pc:sldChg chg="modSp del mod">
        <pc:chgData name="Gurpreet Hair" userId="117c0d1e-f244-4ed1-af69-1cfdef9d593e" providerId="ADAL" clId="{1E126186-3702-427B-B946-869D6F18362D}" dt="2025-05-14T17:35:52.774" v="484" actId="47"/>
        <pc:sldMkLst>
          <pc:docMk/>
          <pc:sldMk cId="3933648764" sldId="511"/>
        </pc:sldMkLst>
      </pc:sldChg>
      <pc:sldChg chg="del">
        <pc:chgData name="Gurpreet Hair" userId="117c0d1e-f244-4ed1-af69-1cfdef9d593e" providerId="ADAL" clId="{1E126186-3702-427B-B946-869D6F18362D}" dt="2025-05-14T17:36:09.228" v="486" actId="47"/>
        <pc:sldMkLst>
          <pc:docMk/>
          <pc:sldMk cId="1455455453" sldId="512"/>
        </pc:sldMkLst>
      </pc:sldChg>
      <pc:sldChg chg="del">
        <pc:chgData name="Gurpreet Hair" userId="117c0d1e-f244-4ed1-af69-1cfdef9d593e" providerId="ADAL" clId="{1E126186-3702-427B-B946-869D6F18362D}" dt="2025-05-14T17:39:17.442" v="504" actId="47"/>
        <pc:sldMkLst>
          <pc:docMk/>
          <pc:sldMk cId="752491305" sldId="513"/>
        </pc:sldMkLst>
      </pc:sldChg>
      <pc:sldChg chg="modSp del mod">
        <pc:chgData name="Gurpreet Hair" userId="117c0d1e-f244-4ed1-af69-1cfdef9d593e" providerId="ADAL" clId="{1E126186-3702-427B-B946-869D6F18362D}" dt="2025-05-14T17:39:33.403" v="506" actId="47"/>
        <pc:sldMkLst>
          <pc:docMk/>
          <pc:sldMk cId="3177565658" sldId="514"/>
        </pc:sldMkLst>
      </pc:sldChg>
      <pc:sldChg chg="del">
        <pc:chgData name="Gurpreet Hair" userId="117c0d1e-f244-4ed1-af69-1cfdef9d593e" providerId="ADAL" clId="{1E126186-3702-427B-B946-869D6F18362D}" dt="2025-05-14T17:39:46.304" v="508" actId="47"/>
        <pc:sldMkLst>
          <pc:docMk/>
          <pc:sldMk cId="1998168000" sldId="515"/>
        </pc:sldMkLst>
      </pc:sldChg>
      <pc:sldChg chg="modSp del mod">
        <pc:chgData name="Gurpreet Hair" userId="117c0d1e-f244-4ed1-af69-1cfdef9d593e" providerId="ADAL" clId="{1E126186-3702-427B-B946-869D6F18362D}" dt="2025-05-14T17:40:00.513" v="510" actId="47"/>
        <pc:sldMkLst>
          <pc:docMk/>
          <pc:sldMk cId="648271494" sldId="516"/>
        </pc:sldMkLst>
      </pc:sldChg>
      <pc:sldChg chg="modNotesTx">
        <pc:chgData name="Gurpreet Hair" userId="117c0d1e-f244-4ed1-af69-1cfdef9d593e" providerId="ADAL" clId="{1E126186-3702-427B-B946-869D6F18362D}" dt="2025-05-13T18:34:40.283" v="384" actId="20577"/>
        <pc:sldMkLst>
          <pc:docMk/>
          <pc:sldMk cId="1060642885" sldId="517"/>
        </pc:sldMkLst>
      </pc:sldChg>
      <pc:sldChg chg="modNotesTx">
        <pc:chgData name="Gurpreet Hair" userId="117c0d1e-f244-4ed1-af69-1cfdef9d593e" providerId="ADAL" clId="{1E126186-3702-427B-B946-869D6F18362D}" dt="2025-05-13T18:30:22.144" v="382" actId="113"/>
        <pc:sldMkLst>
          <pc:docMk/>
          <pc:sldMk cId="702150780" sldId="518"/>
        </pc:sldMkLst>
      </pc:sldChg>
      <pc:sldChg chg="del">
        <pc:chgData name="Gurpreet Hair" userId="117c0d1e-f244-4ed1-af69-1cfdef9d593e" providerId="ADAL" clId="{1E126186-3702-427B-B946-869D6F18362D}" dt="2025-05-13T18:26:47.943" v="200" actId="47"/>
        <pc:sldMkLst>
          <pc:docMk/>
          <pc:sldMk cId="2208110776" sldId="519"/>
        </pc:sldMkLst>
      </pc:sldChg>
      <pc:sldChg chg="modNotesTx">
        <pc:chgData name="Gurpreet Hair" userId="117c0d1e-f244-4ed1-af69-1cfdef9d593e" providerId="ADAL" clId="{1E126186-3702-427B-B946-869D6F18362D}" dt="2025-05-13T18:30:09.820" v="381" actId="113"/>
        <pc:sldMkLst>
          <pc:docMk/>
          <pc:sldMk cId="3058350436" sldId="520"/>
        </pc:sldMkLst>
      </pc:sldChg>
      <pc:sldChg chg="modSp mod">
        <pc:chgData name="Gurpreet Hair" userId="117c0d1e-f244-4ed1-af69-1cfdef9d593e" providerId="ADAL" clId="{1E126186-3702-427B-B946-869D6F18362D}" dt="2025-05-14T20:47:01.711" v="521" actId="20577"/>
        <pc:sldMkLst>
          <pc:docMk/>
          <pc:sldMk cId="2241448259" sldId="523"/>
        </pc:sldMkLst>
        <pc:spChg chg="mod">
          <ac:chgData name="Gurpreet Hair" userId="117c0d1e-f244-4ed1-af69-1cfdef9d593e" providerId="ADAL" clId="{1E126186-3702-427B-B946-869D6F18362D}" dt="2025-05-14T20:47:01.711" v="521" actId="20577"/>
          <ac:spMkLst>
            <pc:docMk/>
            <pc:sldMk cId="2241448259" sldId="523"/>
            <ac:spMk id="4" creationId="{91FB5A0D-B785-F978-0E84-2D89F1D0A647}"/>
          </ac:spMkLst>
        </pc:spChg>
      </pc:sldChg>
      <pc:sldChg chg="addSp modSp ord modAnim">
        <pc:chgData name="Gurpreet Hair" userId="117c0d1e-f244-4ed1-af69-1cfdef9d593e" providerId="ADAL" clId="{1E126186-3702-427B-B946-869D6F18362D}" dt="2025-05-13T18:13:44.559" v="1"/>
        <pc:sldMkLst>
          <pc:docMk/>
          <pc:sldMk cId="3085658769" sldId="524"/>
        </pc:sldMkLst>
        <pc:picChg chg="add mod">
          <ac:chgData name="Gurpreet Hair" userId="117c0d1e-f244-4ed1-af69-1cfdef9d593e" providerId="ADAL" clId="{1E126186-3702-427B-B946-869D6F18362D}" dt="2025-05-13T18:13:44.559" v="1"/>
          <ac:picMkLst>
            <pc:docMk/>
            <pc:sldMk cId="3085658769" sldId="524"/>
            <ac:picMk id="2" creationId="{9BE31610-9216-612B-2341-052AEA4A973C}"/>
          </ac:picMkLst>
        </pc:picChg>
      </pc:sldChg>
      <pc:sldChg chg="add del">
        <pc:chgData name="Gurpreet Hair" userId="117c0d1e-f244-4ed1-af69-1cfdef9d593e" providerId="ADAL" clId="{1E126186-3702-427B-B946-869D6F18362D}" dt="2025-05-14T17:22:49.696" v="415" actId="47"/>
        <pc:sldMkLst>
          <pc:docMk/>
          <pc:sldMk cId="4080736319" sldId="525"/>
        </pc:sldMkLst>
      </pc:sldChg>
      <pc:sldChg chg="addSp delSp modSp add mod">
        <pc:chgData name="Gurpreet Hair" userId="117c0d1e-f244-4ed1-af69-1cfdef9d593e" providerId="ADAL" clId="{1E126186-3702-427B-B946-869D6F18362D}" dt="2025-05-14T20:47:14.124" v="522" actId="20577"/>
        <pc:sldMkLst>
          <pc:docMk/>
          <pc:sldMk cId="754530938" sldId="526"/>
        </pc:sldMkLst>
        <pc:spChg chg="add mod">
          <ac:chgData name="Gurpreet Hair" userId="117c0d1e-f244-4ed1-af69-1cfdef9d593e" providerId="ADAL" clId="{1E126186-3702-427B-B946-869D6F18362D}" dt="2025-05-14T17:23:09.042" v="416"/>
          <ac:spMkLst>
            <pc:docMk/>
            <pc:sldMk cId="754530938" sldId="526"/>
            <ac:spMk id="2" creationId="{1BD5064A-F247-8C45-4220-86A8ACB1D465}"/>
          </ac:spMkLst>
        </pc:spChg>
        <pc:spChg chg="add mod">
          <ac:chgData name="Gurpreet Hair" userId="117c0d1e-f244-4ed1-af69-1cfdef9d593e" providerId="ADAL" clId="{1E126186-3702-427B-B946-869D6F18362D}" dt="2025-05-14T20:47:14.124" v="522" actId="20577"/>
          <ac:spMkLst>
            <pc:docMk/>
            <pc:sldMk cId="754530938" sldId="526"/>
            <ac:spMk id="4" creationId="{271A3B10-CA1E-A124-E48D-1E6CCD3FA2E9}"/>
          </ac:spMkLst>
        </pc:spChg>
        <pc:spChg chg="del">
          <ac:chgData name="Gurpreet Hair" userId="117c0d1e-f244-4ed1-af69-1cfdef9d593e" providerId="ADAL" clId="{1E126186-3702-427B-B946-869D6F18362D}" dt="2025-05-14T17:23:13.055" v="417" actId="478"/>
          <ac:spMkLst>
            <pc:docMk/>
            <pc:sldMk cId="754530938" sldId="526"/>
            <ac:spMk id="8" creationId="{82FAC361-D335-5333-CB56-DF7E962A100D}"/>
          </ac:spMkLst>
        </pc:spChg>
      </pc:sldChg>
      <pc:sldChg chg="addSp delSp modSp add mod">
        <pc:chgData name="Gurpreet Hair" userId="117c0d1e-f244-4ed1-af69-1cfdef9d593e" providerId="ADAL" clId="{1E126186-3702-427B-B946-869D6F18362D}" dt="2025-05-14T17:26:43.355" v="427"/>
        <pc:sldMkLst>
          <pc:docMk/>
          <pc:sldMk cId="3569075456" sldId="527"/>
        </pc:sldMkLst>
        <pc:spChg chg="del mod">
          <ac:chgData name="Gurpreet Hair" userId="117c0d1e-f244-4ed1-af69-1cfdef9d593e" providerId="ADAL" clId="{1E126186-3702-427B-B946-869D6F18362D}" dt="2025-05-14T17:26:09.374" v="425" actId="478"/>
          <ac:spMkLst>
            <pc:docMk/>
            <pc:sldMk cId="3569075456" sldId="527"/>
            <ac:spMk id="4" creationId="{B44C38AE-C31E-6E34-F4DF-219E98E6A0FF}"/>
          </ac:spMkLst>
        </pc:spChg>
        <pc:spChg chg="add del mod">
          <ac:chgData name="Gurpreet Hair" userId="117c0d1e-f244-4ed1-af69-1cfdef9d593e" providerId="ADAL" clId="{1E126186-3702-427B-B946-869D6F18362D}" dt="2025-05-14T17:26:40.628" v="426" actId="478"/>
          <ac:spMkLst>
            <pc:docMk/>
            <pc:sldMk cId="3569075456" sldId="527"/>
            <ac:spMk id="5" creationId="{435247FB-51B9-1911-DFCC-EA4C08B834A3}"/>
          </ac:spMkLst>
        </pc:spChg>
        <pc:spChg chg="add mod">
          <ac:chgData name="Gurpreet Hair" userId="117c0d1e-f244-4ed1-af69-1cfdef9d593e" providerId="ADAL" clId="{1E126186-3702-427B-B946-869D6F18362D}" dt="2025-05-14T17:26:43.355" v="427"/>
          <ac:spMkLst>
            <pc:docMk/>
            <pc:sldMk cId="3569075456" sldId="527"/>
            <ac:spMk id="6" creationId="{E57148B0-D31B-B44B-7766-D0EB9473A6B2}"/>
          </ac:spMkLst>
        </pc:spChg>
        <pc:spChg chg="add mod">
          <ac:chgData name="Gurpreet Hair" userId="117c0d1e-f244-4ed1-af69-1cfdef9d593e" providerId="ADAL" clId="{1E126186-3702-427B-B946-869D6F18362D}" dt="2025-05-14T17:26:43.355" v="427"/>
          <ac:spMkLst>
            <pc:docMk/>
            <pc:sldMk cId="3569075456" sldId="527"/>
            <ac:spMk id="7" creationId="{16AA1C82-3FB0-36EC-D47A-BEF69F4AD5C6}"/>
          </ac:spMkLst>
        </pc:spChg>
        <pc:picChg chg="del">
          <ac:chgData name="Gurpreet Hair" userId="117c0d1e-f244-4ed1-af69-1cfdef9d593e" providerId="ADAL" clId="{1E126186-3702-427B-B946-869D6F18362D}" dt="2025-05-14T17:26:06.891" v="423" actId="478"/>
          <ac:picMkLst>
            <pc:docMk/>
            <pc:sldMk cId="3569075456" sldId="527"/>
            <ac:picMk id="2" creationId="{09353D50-4322-C592-3E9C-0FDF5A4670F1}"/>
          </ac:picMkLst>
        </pc:picChg>
        <pc:picChg chg="add mod">
          <ac:chgData name="Gurpreet Hair" userId="117c0d1e-f244-4ed1-af69-1cfdef9d593e" providerId="ADAL" clId="{1E126186-3702-427B-B946-869D6F18362D}" dt="2025-05-14T17:26:43.355" v="427"/>
          <ac:picMkLst>
            <pc:docMk/>
            <pc:sldMk cId="3569075456" sldId="527"/>
            <ac:picMk id="8" creationId="{367E52DF-2C07-EBFF-3C1E-9CB3329358AC}"/>
          </ac:picMkLst>
        </pc:picChg>
      </pc:sldChg>
      <pc:sldChg chg="addSp delSp modSp add mod">
        <pc:chgData name="Gurpreet Hair" userId="117c0d1e-f244-4ed1-af69-1cfdef9d593e" providerId="ADAL" clId="{1E126186-3702-427B-B946-869D6F18362D}" dt="2025-05-14T17:28:31.470" v="435" actId="1076"/>
        <pc:sldMkLst>
          <pc:docMk/>
          <pc:sldMk cId="3665851790" sldId="528"/>
        </pc:sldMkLst>
        <pc:spChg chg="del">
          <ac:chgData name="Gurpreet Hair" userId="117c0d1e-f244-4ed1-af69-1cfdef9d593e" providerId="ADAL" clId="{1E126186-3702-427B-B946-869D6F18362D}" dt="2025-05-14T17:27:32.878" v="431" actId="478"/>
          <ac:spMkLst>
            <pc:docMk/>
            <pc:sldMk cId="3665851790" sldId="528"/>
            <ac:spMk id="4" creationId="{B44C38AE-C31E-6E34-F4DF-219E98E6A0FF}"/>
          </ac:spMkLst>
        </pc:spChg>
        <pc:spChg chg="add del mod">
          <ac:chgData name="Gurpreet Hair" userId="117c0d1e-f244-4ed1-af69-1cfdef9d593e" providerId="ADAL" clId="{1E126186-3702-427B-B946-869D6F18362D}" dt="2025-05-14T17:27:34.709" v="432" actId="478"/>
          <ac:spMkLst>
            <pc:docMk/>
            <pc:sldMk cId="3665851790" sldId="528"/>
            <ac:spMk id="5" creationId="{DC0D2180-FBF7-066B-215D-C07B9AF9B681}"/>
          </ac:spMkLst>
        </pc:spChg>
        <pc:spChg chg="add mod">
          <ac:chgData name="Gurpreet Hair" userId="117c0d1e-f244-4ed1-af69-1cfdef9d593e" providerId="ADAL" clId="{1E126186-3702-427B-B946-869D6F18362D}" dt="2025-05-14T17:27:53.644" v="433"/>
          <ac:spMkLst>
            <pc:docMk/>
            <pc:sldMk cId="3665851790" sldId="528"/>
            <ac:spMk id="6" creationId="{5E73F08F-EB24-8023-A960-4855E3DBB75F}"/>
          </ac:spMkLst>
        </pc:spChg>
        <pc:spChg chg="add mod">
          <ac:chgData name="Gurpreet Hair" userId="117c0d1e-f244-4ed1-af69-1cfdef9d593e" providerId="ADAL" clId="{1E126186-3702-427B-B946-869D6F18362D}" dt="2025-05-14T17:27:53.644" v="433"/>
          <ac:spMkLst>
            <pc:docMk/>
            <pc:sldMk cId="3665851790" sldId="528"/>
            <ac:spMk id="7" creationId="{453D8ACB-5987-C7DB-9499-7CF63CB43477}"/>
          </ac:spMkLst>
        </pc:spChg>
        <pc:spChg chg="add mod">
          <ac:chgData name="Gurpreet Hair" userId="117c0d1e-f244-4ed1-af69-1cfdef9d593e" providerId="ADAL" clId="{1E126186-3702-427B-B946-869D6F18362D}" dt="2025-05-14T17:28:31.470" v="435" actId="1076"/>
          <ac:spMkLst>
            <pc:docMk/>
            <pc:sldMk cId="3665851790" sldId="528"/>
            <ac:spMk id="8" creationId="{529F4222-8DEA-04CB-FAC9-3A3A3778CC98}"/>
          </ac:spMkLst>
        </pc:spChg>
        <pc:spChg chg="add mod">
          <ac:chgData name="Gurpreet Hair" userId="117c0d1e-f244-4ed1-af69-1cfdef9d593e" providerId="ADAL" clId="{1E126186-3702-427B-B946-869D6F18362D}" dt="2025-05-14T17:27:53.644" v="433"/>
          <ac:spMkLst>
            <pc:docMk/>
            <pc:sldMk cId="3665851790" sldId="528"/>
            <ac:spMk id="9" creationId="{C289ECF5-AA7A-398C-F0D3-080CAACDF579}"/>
          </ac:spMkLst>
        </pc:spChg>
        <pc:picChg chg="del">
          <ac:chgData name="Gurpreet Hair" userId="117c0d1e-f244-4ed1-af69-1cfdef9d593e" providerId="ADAL" clId="{1E126186-3702-427B-B946-869D6F18362D}" dt="2025-05-14T17:27:29.945" v="430" actId="478"/>
          <ac:picMkLst>
            <pc:docMk/>
            <pc:sldMk cId="3665851790" sldId="528"/>
            <ac:picMk id="2" creationId="{09353D50-4322-C592-3E9C-0FDF5A4670F1}"/>
          </ac:picMkLst>
        </pc:picChg>
        <pc:picChg chg="add mod">
          <ac:chgData name="Gurpreet Hair" userId="117c0d1e-f244-4ed1-af69-1cfdef9d593e" providerId="ADAL" clId="{1E126186-3702-427B-B946-869D6F18362D}" dt="2025-05-14T17:27:53.644" v="433"/>
          <ac:picMkLst>
            <pc:docMk/>
            <pc:sldMk cId="3665851790" sldId="528"/>
            <ac:picMk id="10" creationId="{585E0C83-24A2-30EF-9C0E-C0A85D7BF0D0}"/>
          </ac:picMkLst>
        </pc:picChg>
        <pc:picChg chg="add mod">
          <ac:chgData name="Gurpreet Hair" userId="117c0d1e-f244-4ed1-af69-1cfdef9d593e" providerId="ADAL" clId="{1E126186-3702-427B-B946-869D6F18362D}" dt="2025-05-14T17:28:31.470" v="435" actId="1076"/>
          <ac:picMkLst>
            <pc:docMk/>
            <pc:sldMk cId="3665851790" sldId="528"/>
            <ac:picMk id="11" creationId="{0BA90134-128B-900C-A41F-E83D5FD466F9}"/>
          </ac:picMkLst>
        </pc:picChg>
        <pc:picChg chg="add mod">
          <ac:chgData name="Gurpreet Hair" userId="117c0d1e-f244-4ed1-af69-1cfdef9d593e" providerId="ADAL" clId="{1E126186-3702-427B-B946-869D6F18362D}" dt="2025-05-14T17:27:53.644" v="433"/>
          <ac:picMkLst>
            <pc:docMk/>
            <pc:sldMk cId="3665851790" sldId="528"/>
            <ac:picMk id="12" creationId="{AED06F7D-8767-F0B4-1E48-2114C6650822}"/>
          </ac:picMkLst>
        </pc:picChg>
      </pc:sldChg>
      <pc:sldChg chg="addSp delSp modSp add mod">
        <pc:chgData name="Gurpreet Hair" userId="117c0d1e-f244-4ed1-af69-1cfdef9d593e" providerId="ADAL" clId="{1E126186-3702-427B-B946-869D6F18362D}" dt="2025-05-14T17:29:57.794" v="445" actId="1076"/>
        <pc:sldMkLst>
          <pc:docMk/>
          <pc:sldMk cId="366260066" sldId="529"/>
        </pc:sldMkLst>
        <pc:spChg chg="del">
          <ac:chgData name="Gurpreet Hair" userId="117c0d1e-f244-4ed1-af69-1cfdef9d593e" providerId="ADAL" clId="{1E126186-3702-427B-B946-869D6F18362D}" dt="2025-05-14T17:28:58.031" v="438" actId="478"/>
          <ac:spMkLst>
            <pc:docMk/>
            <pc:sldMk cId="366260066" sldId="529"/>
            <ac:spMk id="4" creationId="{B44C38AE-C31E-6E34-F4DF-219E98E6A0FF}"/>
          </ac:spMkLst>
        </pc:spChg>
        <pc:spChg chg="add del mod">
          <ac:chgData name="Gurpreet Hair" userId="117c0d1e-f244-4ed1-af69-1cfdef9d593e" providerId="ADAL" clId="{1E126186-3702-427B-B946-869D6F18362D}" dt="2025-05-14T17:29:00.790" v="439" actId="478"/>
          <ac:spMkLst>
            <pc:docMk/>
            <pc:sldMk cId="366260066" sldId="529"/>
            <ac:spMk id="5" creationId="{369F985E-7C58-B4C9-1ADC-A87BC8BBCE2B}"/>
          </ac:spMkLst>
        </pc:spChg>
        <pc:spChg chg="add mod">
          <ac:chgData name="Gurpreet Hair" userId="117c0d1e-f244-4ed1-af69-1cfdef9d593e" providerId="ADAL" clId="{1E126186-3702-427B-B946-869D6F18362D}" dt="2025-05-14T17:29:15.373" v="440"/>
          <ac:spMkLst>
            <pc:docMk/>
            <pc:sldMk cId="366260066" sldId="529"/>
            <ac:spMk id="6" creationId="{6DCE9E8E-BFFB-1EC2-A145-1400BF9529C7}"/>
          </ac:spMkLst>
        </pc:spChg>
        <pc:spChg chg="add mod">
          <ac:chgData name="Gurpreet Hair" userId="117c0d1e-f244-4ed1-af69-1cfdef9d593e" providerId="ADAL" clId="{1E126186-3702-427B-B946-869D6F18362D}" dt="2025-05-14T17:29:15.373" v="440"/>
          <ac:spMkLst>
            <pc:docMk/>
            <pc:sldMk cId="366260066" sldId="529"/>
            <ac:spMk id="7" creationId="{37969B36-8E6B-4D5E-7FDC-1018BA889FFA}"/>
          </ac:spMkLst>
        </pc:spChg>
        <pc:spChg chg="add mod">
          <ac:chgData name="Gurpreet Hair" userId="117c0d1e-f244-4ed1-af69-1cfdef9d593e" providerId="ADAL" clId="{1E126186-3702-427B-B946-869D6F18362D}" dt="2025-05-14T17:29:51.742" v="444" actId="1076"/>
          <ac:spMkLst>
            <pc:docMk/>
            <pc:sldMk cId="366260066" sldId="529"/>
            <ac:spMk id="8" creationId="{E9F7A356-0FF5-8BDE-66C2-453BADE6F604}"/>
          </ac:spMkLst>
        </pc:spChg>
        <pc:spChg chg="add mod">
          <ac:chgData name="Gurpreet Hair" userId="117c0d1e-f244-4ed1-af69-1cfdef9d593e" providerId="ADAL" clId="{1E126186-3702-427B-B946-869D6F18362D}" dt="2025-05-14T17:29:57.794" v="445" actId="1076"/>
          <ac:spMkLst>
            <pc:docMk/>
            <pc:sldMk cId="366260066" sldId="529"/>
            <ac:spMk id="9" creationId="{5B007B12-D2DC-4A44-34E0-3201C64CD105}"/>
          </ac:spMkLst>
        </pc:spChg>
        <pc:picChg chg="del">
          <ac:chgData name="Gurpreet Hair" userId="117c0d1e-f244-4ed1-af69-1cfdef9d593e" providerId="ADAL" clId="{1E126186-3702-427B-B946-869D6F18362D}" dt="2025-05-14T17:28:53.754" v="437" actId="478"/>
          <ac:picMkLst>
            <pc:docMk/>
            <pc:sldMk cId="366260066" sldId="529"/>
            <ac:picMk id="2" creationId="{09353D50-4322-C592-3E9C-0FDF5A4670F1}"/>
          </ac:picMkLst>
        </pc:picChg>
        <pc:picChg chg="add mod">
          <ac:chgData name="Gurpreet Hair" userId="117c0d1e-f244-4ed1-af69-1cfdef9d593e" providerId="ADAL" clId="{1E126186-3702-427B-B946-869D6F18362D}" dt="2025-05-14T17:29:57.794" v="445" actId="1076"/>
          <ac:picMkLst>
            <pc:docMk/>
            <pc:sldMk cId="366260066" sldId="529"/>
            <ac:picMk id="10" creationId="{6F94C4AF-D861-4B69-E8C6-E4BB63B058B0}"/>
          </ac:picMkLst>
        </pc:picChg>
      </pc:sldChg>
      <pc:sldChg chg="addSp delSp modSp add mod">
        <pc:chgData name="Gurpreet Hair" userId="117c0d1e-f244-4ed1-af69-1cfdef9d593e" providerId="ADAL" clId="{1E126186-3702-427B-B946-869D6F18362D}" dt="2025-05-14T17:32:26.582" v="465"/>
        <pc:sldMkLst>
          <pc:docMk/>
          <pc:sldMk cId="3659215938" sldId="530"/>
        </pc:sldMkLst>
        <pc:spChg chg="del">
          <ac:chgData name="Gurpreet Hair" userId="117c0d1e-f244-4ed1-af69-1cfdef9d593e" providerId="ADAL" clId="{1E126186-3702-427B-B946-869D6F18362D}" dt="2025-05-14T17:31:15.134" v="448" actId="478"/>
          <ac:spMkLst>
            <pc:docMk/>
            <pc:sldMk cId="3659215938" sldId="530"/>
            <ac:spMk id="4" creationId="{B44C38AE-C31E-6E34-F4DF-219E98E6A0FF}"/>
          </ac:spMkLst>
        </pc:spChg>
        <pc:spChg chg="add del mod">
          <ac:chgData name="Gurpreet Hair" userId="117c0d1e-f244-4ed1-af69-1cfdef9d593e" providerId="ADAL" clId="{1E126186-3702-427B-B946-869D6F18362D}" dt="2025-05-14T17:31:16.951" v="449" actId="478"/>
          <ac:spMkLst>
            <pc:docMk/>
            <pc:sldMk cId="3659215938" sldId="530"/>
            <ac:spMk id="5" creationId="{3E5333F4-0084-9C08-5417-53F2700AF6EF}"/>
          </ac:spMkLst>
        </pc:spChg>
        <pc:spChg chg="add mod">
          <ac:chgData name="Gurpreet Hair" userId="117c0d1e-f244-4ed1-af69-1cfdef9d593e" providerId="ADAL" clId="{1E126186-3702-427B-B946-869D6F18362D}" dt="2025-05-14T17:32:26.582" v="465"/>
          <ac:spMkLst>
            <pc:docMk/>
            <pc:sldMk cId="3659215938" sldId="530"/>
            <ac:spMk id="6" creationId="{036188C5-8574-D675-8A29-E20A19A989C9}"/>
          </ac:spMkLst>
        </pc:spChg>
        <pc:spChg chg="add mod">
          <ac:chgData name="Gurpreet Hair" userId="117c0d1e-f244-4ed1-af69-1cfdef9d593e" providerId="ADAL" clId="{1E126186-3702-427B-B946-869D6F18362D}" dt="2025-05-14T17:32:26.582" v="465"/>
          <ac:spMkLst>
            <pc:docMk/>
            <pc:sldMk cId="3659215938" sldId="530"/>
            <ac:spMk id="7" creationId="{B9BCEB8C-F64A-A8EF-3C1A-BF7C08D82198}"/>
          </ac:spMkLst>
        </pc:spChg>
        <pc:picChg chg="del">
          <ac:chgData name="Gurpreet Hair" userId="117c0d1e-f244-4ed1-af69-1cfdef9d593e" providerId="ADAL" clId="{1E126186-3702-427B-B946-869D6F18362D}" dt="2025-05-14T17:31:12.874" v="447" actId="478"/>
          <ac:picMkLst>
            <pc:docMk/>
            <pc:sldMk cId="3659215938" sldId="530"/>
            <ac:picMk id="2" creationId="{09353D50-4322-C592-3E9C-0FDF5A4670F1}"/>
          </ac:picMkLst>
        </pc:picChg>
        <pc:picChg chg="add mod">
          <ac:chgData name="Gurpreet Hair" userId="117c0d1e-f244-4ed1-af69-1cfdef9d593e" providerId="ADAL" clId="{1E126186-3702-427B-B946-869D6F18362D}" dt="2025-05-14T17:32:26.582" v="465"/>
          <ac:picMkLst>
            <pc:docMk/>
            <pc:sldMk cId="3659215938" sldId="530"/>
            <ac:picMk id="8" creationId="{1C7D7452-631A-C081-633E-0C4A4CA0B3A0}"/>
          </ac:picMkLst>
        </pc:picChg>
        <pc:picChg chg="add mod">
          <ac:chgData name="Gurpreet Hair" userId="117c0d1e-f244-4ed1-af69-1cfdef9d593e" providerId="ADAL" clId="{1E126186-3702-427B-B946-869D6F18362D}" dt="2025-05-14T17:32:26.582" v="465"/>
          <ac:picMkLst>
            <pc:docMk/>
            <pc:sldMk cId="3659215938" sldId="530"/>
            <ac:picMk id="9" creationId="{DBBB4B5C-4A9C-6ECD-578E-4DDA7986C0DA}"/>
          </ac:picMkLst>
        </pc:picChg>
      </pc:sldChg>
      <pc:sldChg chg="addSp modSp add ord">
        <pc:chgData name="Gurpreet Hair" userId="117c0d1e-f244-4ed1-af69-1cfdef9d593e" providerId="ADAL" clId="{1E126186-3702-427B-B946-869D6F18362D}" dt="2025-05-14T17:32:48.986" v="467"/>
        <pc:sldMkLst>
          <pc:docMk/>
          <pc:sldMk cId="3334628473" sldId="531"/>
        </pc:sldMkLst>
        <pc:spChg chg="add mod">
          <ac:chgData name="Gurpreet Hair" userId="117c0d1e-f244-4ed1-af69-1cfdef9d593e" providerId="ADAL" clId="{1E126186-3702-427B-B946-869D6F18362D}" dt="2025-05-14T17:32:48.986" v="467"/>
          <ac:spMkLst>
            <pc:docMk/>
            <pc:sldMk cId="3334628473" sldId="531"/>
            <ac:spMk id="2" creationId="{5CA60186-5B92-D985-F275-C3FC3169FD49}"/>
          </ac:spMkLst>
        </pc:spChg>
        <pc:spChg chg="add mod">
          <ac:chgData name="Gurpreet Hair" userId="117c0d1e-f244-4ed1-af69-1cfdef9d593e" providerId="ADAL" clId="{1E126186-3702-427B-B946-869D6F18362D}" dt="2025-05-14T17:32:48.986" v="467"/>
          <ac:spMkLst>
            <pc:docMk/>
            <pc:sldMk cId="3334628473" sldId="531"/>
            <ac:spMk id="3" creationId="{FAF28BE8-630D-FAC7-6E30-4C3C1DFB01F0}"/>
          </ac:spMkLst>
        </pc:spChg>
        <pc:picChg chg="add mod">
          <ac:chgData name="Gurpreet Hair" userId="117c0d1e-f244-4ed1-af69-1cfdef9d593e" providerId="ADAL" clId="{1E126186-3702-427B-B946-869D6F18362D}" dt="2025-05-14T17:32:48.986" v="467"/>
          <ac:picMkLst>
            <pc:docMk/>
            <pc:sldMk cId="3334628473" sldId="531"/>
            <ac:picMk id="4" creationId="{EB552EBD-261C-CC22-08D3-E18A8DCBDF74}"/>
          </ac:picMkLst>
        </pc:picChg>
        <pc:picChg chg="add mod">
          <ac:chgData name="Gurpreet Hair" userId="117c0d1e-f244-4ed1-af69-1cfdef9d593e" providerId="ADAL" clId="{1E126186-3702-427B-B946-869D6F18362D}" dt="2025-05-14T17:32:48.986" v="467"/>
          <ac:picMkLst>
            <pc:docMk/>
            <pc:sldMk cId="3334628473" sldId="531"/>
            <ac:picMk id="5" creationId="{C2E516FB-E649-A26C-4A06-B70F05417F52}"/>
          </ac:picMkLst>
        </pc:picChg>
        <pc:picChg chg="add mod">
          <ac:chgData name="Gurpreet Hair" userId="117c0d1e-f244-4ed1-af69-1cfdef9d593e" providerId="ADAL" clId="{1E126186-3702-427B-B946-869D6F18362D}" dt="2025-05-14T17:32:48.986" v="467"/>
          <ac:picMkLst>
            <pc:docMk/>
            <pc:sldMk cId="3334628473" sldId="531"/>
            <ac:picMk id="6" creationId="{8F8B3BB7-79D6-4F15-D1F4-95977AB1EDAD}"/>
          </ac:picMkLst>
        </pc:picChg>
      </pc:sldChg>
      <pc:sldChg chg="addSp modSp add ord">
        <pc:chgData name="Gurpreet Hair" userId="117c0d1e-f244-4ed1-af69-1cfdef9d593e" providerId="ADAL" clId="{1E126186-3702-427B-B946-869D6F18362D}" dt="2025-05-14T17:33:14.638" v="471"/>
        <pc:sldMkLst>
          <pc:docMk/>
          <pc:sldMk cId="4224004955" sldId="532"/>
        </pc:sldMkLst>
        <pc:spChg chg="add mod">
          <ac:chgData name="Gurpreet Hair" userId="117c0d1e-f244-4ed1-af69-1cfdef9d593e" providerId="ADAL" clId="{1E126186-3702-427B-B946-869D6F18362D}" dt="2025-05-14T17:33:14.638" v="471"/>
          <ac:spMkLst>
            <pc:docMk/>
            <pc:sldMk cId="4224004955" sldId="532"/>
            <ac:spMk id="2" creationId="{3BC31500-A98E-F91B-6D29-252C12F414B5}"/>
          </ac:spMkLst>
        </pc:spChg>
        <pc:spChg chg="add mod">
          <ac:chgData name="Gurpreet Hair" userId="117c0d1e-f244-4ed1-af69-1cfdef9d593e" providerId="ADAL" clId="{1E126186-3702-427B-B946-869D6F18362D}" dt="2025-05-14T17:33:14.638" v="471"/>
          <ac:spMkLst>
            <pc:docMk/>
            <pc:sldMk cId="4224004955" sldId="532"/>
            <ac:spMk id="3" creationId="{117207FF-45B1-E2C1-0350-302DBA81363C}"/>
          </ac:spMkLst>
        </pc:spChg>
        <pc:picChg chg="add mod">
          <ac:chgData name="Gurpreet Hair" userId="117c0d1e-f244-4ed1-af69-1cfdef9d593e" providerId="ADAL" clId="{1E126186-3702-427B-B946-869D6F18362D}" dt="2025-05-14T17:33:14.638" v="471"/>
          <ac:picMkLst>
            <pc:docMk/>
            <pc:sldMk cId="4224004955" sldId="532"/>
            <ac:picMk id="4" creationId="{B89650D3-DE28-F12E-6357-6702F4BA0DC3}"/>
          </ac:picMkLst>
        </pc:picChg>
        <pc:picChg chg="add mod">
          <ac:chgData name="Gurpreet Hair" userId="117c0d1e-f244-4ed1-af69-1cfdef9d593e" providerId="ADAL" clId="{1E126186-3702-427B-B946-869D6F18362D}" dt="2025-05-14T17:33:14.638" v="471"/>
          <ac:picMkLst>
            <pc:docMk/>
            <pc:sldMk cId="4224004955" sldId="532"/>
            <ac:picMk id="5" creationId="{2B03446F-C0A0-6B64-7465-A5709ABA2441}"/>
          </ac:picMkLst>
        </pc:picChg>
        <pc:picChg chg="add mod">
          <ac:chgData name="Gurpreet Hair" userId="117c0d1e-f244-4ed1-af69-1cfdef9d593e" providerId="ADAL" clId="{1E126186-3702-427B-B946-869D6F18362D}" dt="2025-05-14T17:33:14.638" v="471"/>
          <ac:picMkLst>
            <pc:docMk/>
            <pc:sldMk cId="4224004955" sldId="532"/>
            <ac:picMk id="6" creationId="{2CDA0417-3E1D-832C-EAA3-E1D8AAD2DBF5}"/>
          </ac:picMkLst>
        </pc:picChg>
      </pc:sldChg>
      <pc:sldChg chg="addSp modSp add ord">
        <pc:chgData name="Gurpreet Hair" userId="117c0d1e-f244-4ed1-af69-1cfdef9d593e" providerId="ADAL" clId="{1E126186-3702-427B-B946-869D6F18362D}" dt="2025-05-14T17:33:39.966" v="473"/>
        <pc:sldMkLst>
          <pc:docMk/>
          <pc:sldMk cId="1365572842" sldId="533"/>
        </pc:sldMkLst>
        <pc:spChg chg="add mod">
          <ac:chgData name="Gurpreet Hair" userId="117c0d1e-f244-4ed1-af69-1cfdef9d593e" providerId="ADAL" clId="{1E126186-3702-427B-B946-869D6F18362D}" dt="2025-05-14T17:33:39.966" v="473"/>
          <ac:spMkLst>
            <pc:docMk/>
            <pc:sldMk cId="1365572842" sldId="533"/>
            <ac:spMk id="2" creationId="{3B6A115D-8B33-01BC-519E-DE3036E6A4E2}"/>
          </ac:spMkLst>
        </pc:spChg>
        <pc:spChg chg="add mod">
          <ac:chgData name="Gurpreet Hair" userId="117c0d1e-f244-4ed1-af69-1cfdef9d593e" providerId="ADAL" clId="{1E126186-3702-427B-B946-869D6F18362D}" dt="2025-05-14T17:33:39.966" v="473"/>
          <ac:spMkLst>
            <pc:docMk/>
            <pc:sldMk cId="1365572842" sldId="533"/>
            <ac:spMk id="3" creationId="{98BEB61D-60DF-6433-003F-174F7267DCB3}"/>
          </ac:spMkLst>
        </pc:spChg>
        <pc:picChg chg="add mod">
          <ac:chgData name="Gurpreet Hair" userId="117c0d1e-f244-4ed1-af69-1cfdef9d593e" providerId="ADAL" clId="{1E126186-3702-427B-B946-869D6F18362D}" dt="2025-05-14T17:33:39.966" v="473"/>
          <ac:picMkLst>
            <pc:docMk/>
            <pc:sldMk cId="1365572842" sldId="533"/>
            <ac:picMk id="4" creationId="{91BDFD98-EFCE-CFB2-09C9-777745EC9AFF}"/>
          </ac:picMkLst>
        </pc:picChg>
        <pc:picChg chg="add mod">
          <ac:chgData name="Gurpreet Hair" userId="117c0d1e-f244-4ed1-af69-1cfdef9d593e" providerId="ADAL" clId="{1E126186-3702-427B-B946-869D6F18362D}" dt="2025-05-14T17:33:39.966" v="473"/>
          <ac:picMkLst>
            <pc:docMk/>
            <pc:sldMk cId="1365572842" sldId="533"/>
            <ac:picMk id="5" creationId="{B74B8ACF-B3A1-06AD-D0F8-9BAC95A646E7}"/>
          </ac:picMkLst>
        </pc:picChg>
        <pc:picChg chg="add mod">
          <ac:chgData name="Gurpreet Hair" userId="117c0d1e-f244-4ed1-af69-1cfdef9d593e" providerId="ADAL" clId="{1E126186-3702-427B-B946-869D6F18362D}" dt="2025-05-14T17:33:39.966" v="473"/>
          <ac:picMkLst>
            <pc:docMk/>
            <pc:sldMk cId="1365572842" sldId="533"/>
            <ac:picMk id="6" creationId="{6E9CC722-F836-C4A8-4EB7-E4CC047D0109}"/>
          </ac:picMkLst>
        </pc:picChg>
      </pc:sldChg>
      <pc:sldChg chg="addSp modSp add">
        <pc:chgData name="Gurpreet Hair" userId="117c0d1e-f244-4ed1-af69-1cfdef9d593e" providerId="ADAL" clId="{1E126186-3702-427B-B946-869D6F18362D}" dt="2025-05-14T17:34:02.323" v="475"/>
        <pc:sldMkLst>
          <pc:docMk/>
          <pc:sldMk cId="2535806805" sldId="534"/>
        </pc:sldMkLst>
        <pc:spChg chg="add mod">
          <ac:chgData name="Gurpreet Hair" userId="117c0d1e-f244-4ed1-af69-1cfdef9d593e" providerId="ADAL" clId="{1E126186-3702-427B-B946-869D6F18362D}" dt="2025-05-14T17:34:02.323" v="475"/>
          <ac:spMkLst>
            <pc:docMk/>
            <pc:sldMk cId="2535806805" sldId="534"/>
            <ac:spMk id="2" creationId="{43DA462E-0555-8556-C503-FCB4791B6AD8}"/>
          </ac:spMkLst>
        </pc:spChg>
        <pc:spChg chg="add mod">
          <ac:chgData name="Gurpreet Hair" userId="117c0d1e-f244-4ed1-af69-1cfdef9d593e" providerId="ADAL" clId="{1E126186-3702-427B-B946-869D6F18362D}" dt="2025-05-14T17:34:02.323" v="475"/>
          <ac:spMkLst>
            <pc:docMk/>
            <pc:sldMk cId="2535806805" sldId="534"/>
            <ac:spMk id="3" creationId="{568D8F99-C9A8-A970-FA3E-5D6419BF9E82}"/>
          </ac:spMkLst>
        </pc:spChg>
        <pc:picChg chg="add mod">
          <ac:chgData name="Gurpreet Hair" userId="117c0d1e-f244-4ed1-af69-1cfdef9d593e" providerId="ADAL" clId="{1E126186-3702-427B-B946-869D6F18362D}" dt="2025-05-14T17:34:02.323" v="475"/>
          <ac:picMkLst>
            <pc:docMk/>
            <pc:sldMk cId="2535806805" sldId="534"/>
            <ac:picMk id="4" creationId="{8ED0C360-4128-F014-B7A8-5EF8F96D3F03}"/>
          </ac:picMkLst>
        </pc:picChg>
        <pc:picChg chg="add mod">
          <ac:chgData name="Gurpreet Hair" userId="117c0d1e-f244-4ed1-af69-1cfdef9d593e" providerId="ADAL" clId="{1E126186-3702-427B-B946-869D6F18362D}" dt="2025-05-14T17:34:02.323" v="475"/>
          <ac:picMkLst>
            <pc:docMk/>
            <pc:sldMk cId="2535806805" sldId="534"/>
            <ac:picMk id="5" creationId="{729D07B9-797C-0283-43B6-016C7F40212B}"/>
          </ac:picMkLst>
        </pc:picChg>
        <pc:picChg chg="add mod">
          <ac:chgData name="Gurpreet Hair" userId="117c0d1e-f244-4ed1-af69-1cfdef9d593e" providerId="ADAL" clId="{1E126186-3702-427B-B946-869D6F18362D}" dt="2025-05-14T17:34:02.323" v="475"/>
          <ac:picMkLst>
            <pc:docMk/>
            <pc:sldMk cId="2535806805" sldId="534"/>
            <ac:picMk id="6" creationId="{1B5251B5-F655-778D-1A6A-ED4587B728EC}"/>
          </ac:picMkLst>
        </pc:picChg>
      </pc:sldChg>
      <pc:sldChg chg="addSp modSp add">
        <pc:chgData name="Gurpreet Hair" userId="117c0d1e-f244-4ed1-af69-1cfdef9d593e" providerId="ADAL" clId="{1E126186-3702-427B-B946-869D6F18362D}" dt="2025-05-14T17:34:23.572" v="477"/>
        <pc:sldMkLst>
          <pc:docMk/>
          <pc:sldMk cId="3943576718" sldId="535"/>
        </pc:sldMkLst>
        <pc:spChg chg="add mod">
          <ac:chgData name="Gurpreet Hair" userId="117c0d1e-f244-4ed1-af69-1cfdef9d593e" providerId="ADAL" clId="{1E126186-3702-427B-B946-869D6F18362D}" dt="2025-05-14T17:34:23.572" v="477"/>
          <ac:spMkLst>
            <pc:docMk/>
            <pc:sldMk cId="3943576718" sldId="535"/>
            <ac:spMk id="2" creationId="{CCF061E3-047F-1947-DF2A-8FC5B52506E0}"/>
          </ac:spMkLst>
        </pc:spChg>
        <pc:spChg chg="add mod">
          <ac:chgData name="Gurpreet Hair" userId="117c0d1e-f244-4ed1-af69-1cfdef9d593e" providerId="ADAL" clId="{1E126186-3702-427B-B946-869D6F18362D}" dt="2025-05-14T17:34:23.572" v="477"/>
          <ac:spMkLst>
            <pc:docMk/>
            <pc:sldMk cId="3943576718" sldId="535"/>
            <ac:spMk id="3" creationId="{0346A3BC-54CC-F290-DE75-5EAFDBC82C2F}"/>
          </ac:spMkLst>
        </pc:spChg>
        <pc:picChg chg="add mod">
          <ac:chgData name="Gurpreet Hair" userId="117c0d1e-f244-4ed1-af69-1cfdef9d593e" providerId="ADAL" clId="{1E126186-3702-427B-B946-869D6F18362D}" dt="2025-05-14T17:34:23.572" v="477"/>
          <ac:picMkLst>
            <pc:docMk/>
            <pc:sldMk cId="3943576718" sldId="535"/>
            <ac:picMk id="4" creationId="{D0F1DFD9-A093-1B01-4BBD-326BF31879DF}"/>
          </ac:picMkLst>
        </pc:picChg>
      </pc:sldChg>
      <pc:sldChg chg="addSp modSp add">
        <pc:chgData name="Gurpreet Hair" userId="117c0d1e-f244-4ed1-af69-1cfdef9d593e" providerId="ADAL" clId="{1E126186-3702-427B-B946-869D6F18362D}" dt="2025-05-14T17:34:42.875" v="479"/>
        <pc:sldMkLst>
          <pc:docMk/>
          <pc:sldMk cId="549535445" sldId="536"/>
        </pc:sldMkLst>
        <pc:spChg chg="add mod">
          <ac:chgData name="Gurpreet Hair" userId="117c0d1e-f244-4ed1-af69-1cfdef9d593e" providerId="ADAL" clId="{1E126186-3702-427B-B946-869D6F18362D}" dt="2025-05-14T17:34:42.875" v="479"/>
          <ac:spMkLst>
            <pc:docMk/>
            <pc:sldMk cId="549535445" sldId="536"/>
            <ac:spMk id="2" creationId="{65BA570D-FD1F-173E-7AAF-AD90678B47AA}"/>
          </ac:spMkLst>
        </pc:spChg>
        <pc:spChg chg="add mod">
          <ac:chgData name="Gurpreet Hair" userId="117c0d1e-f244-4ed1-af69-1cfdef9d593e" providerId="ADAL" clId="{1E126186-3702-427B-B946-869D6F18362D}" dt="2025-05-14T17:34:42.875" v="479"/>
          <ac:spMkLst>
            <pc:docMk/>
            <pc:sldMk cId="549535445" sldId="536"/>
            <ac:spMk id="3" creationId="{FCC40EAB-6F83-1F17-9606-2EAD2087925F}"/>
          </ac:spMkLst>
        </pc:spChg>
        <pc:picChg chg="add mod">
          <ac:chgData name="Gurpreet Hair" userId="117c0d1e-f244-4ed1-af69-1cfdef9d593e" providerId="ADAL" clId="{1E126186-3702-427B-B946-869D6F18362D}" dt="2025-05-14T17:34:42.875" v="479"/>
          <ac:picMkLst>
            <pc:docMk/>
            <pc:sldMk cId="549535445" sldId="536"/>
            <ac:picMk id="4" creationId="{40D2BAAF-9FC4-21AB-88C4-A9178AC17061}"/>
          </ac:picMkLst>
        </pc:picChg>
      </pc:sldChg>
      <pc:sldChg chg="addSp modSp add">
        <pc:chgData name="Gurpreet Hair" userId="117c0d1e-f244-4ed1-af69-1cfdef9d593e" providerId="ADAL" clId="{1E126186-3702-427B-B946-869D6F18362D}" dt="2025-05-14T17:35:21.596" v="481"/>
        <pc:sldMkLst>
          <pc:docMk/>
          <pc:sldMk cId="1899885078" sldId="537"/>
        </pc:sldMkLst>
        <pc:spChg chg="add mod">
          <ac:chgData name="Gurpreet Hair" userId="117c0d1e-f244-4ed1-af69-1cfdef9d593e" providerId="ADAL" clId="{1E126186-3702-427B-B946-869D6F18362D}" dt="2025-05-14T17:35:21.596" v="481"/>
          <ac:spMkLst>
            <pc:docMk/>
            <pc:sldMk cId="1899885078" sldId="537"/>
            <ac:spMk id="2" creationId="{B0E0E39D-2D8F-9774-59ED-90CCD2A23562}"/>
          </ac:spMkLst>
        </pc:spChg>
        <pc:spChg chg="add mod">
          <ac:chgData name="Gurpreet Hair" userId="117c0d1e-f244-4ed1-af69-1cfdef9d593e" providerId="ADAL" clId="{1E126186-3702-427B-B946-869D6F18362D}" dt="2025-05-14T17:35:21.596" v="481"/>
          <ac:spMkLst>
            <pc:docMk/>
            <pc:sldMk cId="1899885078" sldId="537"/>
            <ac:spMk id="3" creationId="{7331EAA6-E35D-4357-0FCB-68983CF78776}"/>
          </ac:spMkLst>
        </pc:spChg>
        <pc:picChg chg="add mod">
          <ac:chgData name="Gurpreet Hair" userId="117c0d1e-f244-4ed1-af69-1cfdef9d593e" providerId="ADAL" clId="{1E126186-3702-427B-B946-869D6F18362D}" dt="2025-05-14T17:35:21.596" v="481"/>
          <ac:picMkLst>
            <pc:docMk/>
            <pc:sldMk cId="1899885078" sldId="537"/>
            <ac:picMk id="4" creationId="{0E921EFA-5C85-A768-FABD-111F7C3D1A67}"/>
          </ac:picMkLst>
        </pc:picChg>
      </pc:sldChg>
      <pc:sldChg chg="addSp modSp add">
        <pc:chgData name="Gurpreet Hair" userId="117c0d1e-f244-4ed1-af69-1cfdef9d593e" providerId="ADAL" clId="{1E126186-3702-427B-B946-869D6F18362D}" dt="2025-05-14T17:35:42.955" v="483"/>
        <pc:sldMkLst>
          <pc:docMk/>
          <pc:sldMk cId="3816912894" sldId="538"/>
        </pc:sldMkLst>
        <pc:spChg chg="add mod">
          <ac:chgData name="Gurpreet Hair" userId="117c0d1e-f244-4ed1-af69-1cfdef9d593e" providerId="ADAL" clId="{1E126186-3702-427B-B946-869D6F18362D}" dt="2025-05-14T17:35:42.955" v="483"/>
          <ac:spMkLst>
            <pc:docMk/>
            <pc:sldMk cId="3816912894" sldId="538"/>
            <ac:spMk id="2" creationId="{862CF0BC-5165-04A5-ABD9-92E69189E83D}"/>
          </ac:spMkLst>
        </pc:spChg>
        <pc:spChg chg="add mod">
          <ac:chgData name="Gurpreet Hair" userId="117c0d1e-f244-4ed1-af69-1cfdef9d593e" providerId="ADAL" clId="{1E126186-3702-427B-B946-869D6F18362D}" dt="2025-05-14T17:35:42.955" v="483"/>
          <ac:spMkLst>
            <pc:docMk/>
            <pc:sldMk cId="3816912894" sldId="538"/>
            <ac:spMk id="3" creationId="{C3F5E1DF-4AAB-034A-F0E4-C2DB562001B1}"/>
          </ac:spMkLst>
        </pc:spChg>
        <pc:picChg chg="add mod">
          <ac:chgData name="Gurpreet Hair" userId="117c0d1e-f244-4ed1-af69-1cfdef9d593e" providerId="ADAL" clId="{1E126186-3702-427B-B946-869D6F18362D}" dt="2025-05-14T17:35:42.955" v="483"/>
          <ac:picMkLst>
            <pc:docMk/>
            <pc:sldMk cId="3816912894" sldId="538"/>
            <ac:picMk id="4" creationId="{B9731C47-B0A9-DD1A-9478-D9B5965877F7}"/>
          </ac:picMkLst>
        </pc:picChg>
      </pc:sldChg>
      <pc:sldChg chg="addSp modSp add">
        <pc:chgData name="Gurpreet Hair" userId="117c0d1e-f244-4ed1-af69-1cfdef9d593e" providerId="ADAL" clId="{1E126186-3702-427B-B946-869D6F18362D}" dt="2025-05-14T17:36:05.158" v="485"/>
        <pc:sldMkLst>
          <pc:docMk/>
          <pc:sldMk cId="3233152164" sldId="539"/>
        </pc:sldMkLst>
        <pc:spChg chg="add mod">
          <ac:chgData name="Gurpreet Hair" userId="117c0d1e-f244-4ed1-af69-1cfdef9d593e" providerId="ADAL" clId="{1E126186-3702-427B-B946-869D6F18362D}" dt="2025-05-14T17:36:05.158" v="485"/>
          <ac:spMkLst>
            <pc:docMk/>
            <pc:sldMk cId="3233152164" sldId="539"/>
            <ac:spMk id="2" creationId="{16BB5231-886C-125F-5AB5-BA531B73B846}"/>
          </ac:spMkLst>
        </pc:spChg>
        <pc:spChg chg="add mod">
          <ac:chgData name="Gurpreet Hair" userId="117c0d1e-f244-4ed1-af69-1cfdef9d593e" providerId="ADAL" clId="{1E126186-3702-427B-B946-869D6F18362D}" dt="2025-05-14T17:36:05.158" v="485"/>
          <ac:spMkLst>
            <pc:docMk/>
            <pc:sldMk cId="3233152164" sldId="539"/>
            <ac:spMk id="3" creationId="{B3EEF1BF-871C-1668-5005-B4EF7E442515}"/>
          </ac:spMkLst>
        </pc:spChg>
        <pc:picChg chg="add mod">
          <ac:chgData name="Gurpreet Hair" userId="117c0d1e-f244-4ed1-af69-1cfdef9d593e" providerId="ADAL" clId="{1E126186-3702-427B-B946-869D6F18362D}" dt="2025-05-14T17:36:05.158" v="485"/>
          <ac:picMkLst>
            <pc:docMk/>
            <pc:sldMk cId="3233152164" sldId="539"/>
            <ac:picMk id="4" creationId="{6258CEC7-64E4-AFC3-5169-4B90397F439B}"/>
          </ac:picMkLst>
        </pc:picChg>
      </pc:sldChg>
      <pc:sldChg chg="addSp delSp modSp add mod">
        <pc:chgData name="Gurpreet Hair" userId="117c0d1e-f244-4ed1-af69-1cfdef9d593e" providerId="ADAL" clId="{1E126186-3702-427B-B946-869D6F18362D}" dt="2025-05-14T17:39:13.540" v="503"/>
        <pc:sldMkLst>
          <pc:docMk/>
          <pc:sldMk cId="2501033005" sldId="540"/>
        </pc:sldMkLst>
        <pc:spChg chg="del">
          <ac:chgData name="Gurpreet Hair" userId="117c0d1e-f244-4ed1-af69-1cfdef9d593e" providerId="ADAL" clId="{1E126186-3702-427B-B946-869D6F18362D}" dt="2025-05-14T17:36:50.038" v="489" actId="478"/>
          <ac:spMkLst>
            <pc:docMk/>
            <pc:sldMk cId="2501033005" sldId="540"/>
            <ac:spMk id="4" creationId="{B44C38AE-C31E-6E34-F4DF-219E98E6A0FF}"/>
          </ac:spMkLst>
        </pc:spChg>
        <pc:spChg chg="add del mod">
          <ac:chgData name="Gurpreet Hair" userId="117c0d1e-f244-4ed1-af69-1cfdef9d593e" providerId="ADAL" clId="{1E126186-3702-427B-B946-869D6F18362D}" dt="2025-05-14T17:36:53.581" v="490" actId="478"/>
          <ac:spMkLst>
            <pc:docMk/>
            <pc:sldMk cId="2501033005" sldId="540"/>
            <ac:spMk id="5" creationId="{3C0A63C7-1F9E-6DAC-8937-B9BCF4F874F7}"/>
          </ac:spMkLst>
        </pc:spChg>
        <pc:spChg chg="add mod">
          <ac:chgData name="Gurpreet Hair" userId="117c0d1e-f244-4ed1-af69-1cfdef9d593e" providerId="ADAL" clId="{1E126186-3702-427B-B946-869D6F18362D}" dt="2025-05-14T17:39:13.540" v="503"/>
          <ac:spMkLst>
            <pc:docMk/>
            <pc:sldMk cId="2501033005" sldId="540"/>
            <ac:spMk id="6" creationId="{355DDF69-EA7A-C271-9FD6-84BFC5B3370F}"/>
          </ac:spMkLst>
        </pc:spChg>
        <pc:spChg chg="add mod">
          <ac:chgData name="Gurpreet Hair" userId="117c0d1e-f244-4ed1-af69-1cfdef9d593e" providerId="ADAL" clId="{1E126186-3702-427B-B946-869D6F18362D}" dt="2025-05-14T17:39:13.540" v="503"/>
          <ac:spMkLst>
            <pc:docMk/>
            <pc:sldMk cId="2501033005" sldId="540"/>
            <ac:spMk id="7" creationId="{0A1CFB0B-C65C-476B-28C7-A46A52D3D4E7}"/>
          </ac:spMkLst>
        </pc:spChg>
        <pc:picChg chg="del">
          <ac:chgData name="Gurpreet Hair" userId="117c0d1e-f244-4ed1-af69-1cfdef9d593e" providerId="ADAL" clId="{1E126186-3702-427B-B946-869D6F18362D}" dt="2025-05-14T17:36:47.466" v="488" actId="478"/>
          <ac:picMkLst>
            <pc:docMk/>
            <pc:sldMk cId="2501033005" sldId="540"/>
            <ac:picMk id="2" creationId="{09353D50-4322-C592-3E9C-0FDF5A4670F1}"/>
          </ac:picMkLst>
        </pc:picChg>
        <pc:picChg chg="add mod">
          <ac:chgData name="Gurpreet Hair" userId="117c0d1e-f244-4ed1-af69-1cfdef9d593e" providerId="ADAL" clId="{1E126186-3702-427B-B946-869D6F18362D}" dt="2025-05-14T17:39:13.540" v="503"/>
          <ac:picMkLst>
            <pc:docMk/>
            <pc:sldMk cId="2501033005" sldId="540"/>
            <ac:picMk id="8" creationId="{B417D865-F48D-E730-7938-F019A8C56140}"/>
          </ac:picMkLst>
        </pc:picChg>
      </pc:sldChg>
      <pc:sldChg chg="addSp modSp add">
        <pc:chgData name="Gurpreet Hair" userId="117c0d1e-f244-4ed1-af69-1cfdef9d593e" providerId="ADAL" clId="{1E126186-3702-427B-B946-869D6F18362D}" dt="2025-05-14T17:39:28.542" v="505"/>
        <pc:sldMkLst>
          <pc:docMk/>
          <pc:sldMk cId="3967240689" sldId="541"/>
        </pc:sldMkLst>
        <pc:spChg chg="add mod">
          <ac:chgData name="Gurpreet Hair" userId="117c0d1e-f244-4ed1-af69-1cfdef9d593e" providerId="ADAL" clId="{1E126186-3702-427B-B946-869D6F18362D}" dt="2025-05-14T17:39:28.542" v="505"/>
          <ac:spMkLst>
            <pc:docMk/>
            <pc:sldMk cId="3967240689" sldId="541"/>
            <ac:spMk id="2" creationId="{C4CAB944-4480-0345-3371-EA4967381242}"/>
          </ac:spMkLst>
        </pc:spChg>
        <pc:spChg chg="add mod">
          <ac:chgData name="Gurpreet Hair" userId="117c0d1e-f244-4ed1-af69-1cfdef9d593e" providerId="ADAL" clId="{1E126186-3702-427B-B946-869D6F18362D}" dt="2025-05-14T17:39:28.542" v="505"/>
          <ac:spMkLst>
            <pc:docMk/>
            <pc:sldMk cId="3967240689" sldId="541"/>
            <ac:spMk id="3" creationId="{1CECD005-9395-6893-2CA5-6264F453990C}"/>
          </ac:spMkLst>
        </pc:spChg>
        <pc:picChg chg="add mod">
          <ac:chgData name="Gurpreet Hair" userId="117c0d1e-f244-4ed1-af69-1cfdef9d593e" providerId="ADAL" clId="{1E126186-3702-427B-B946-869D6F18362D}" dt="2025-05-14T17:39:28.542" v="505"/>
          <ac:picMkLst>
            <pc:docMk/>
            <pc:sldMk cId="3967240689" sldId="541"/>
            <ac:picMk id="4" creationId="{23BC0DFA-C214-F19F-6446-70984512E8F9}"/>
          </ac:picMkLst>
        </pc:picChg>
      </pc:sldChg>
      <pc:sldChg chg="addSp modSp add">
        <pc:chgData name="Gurpreet Hair" userId="117c0d1e-f244-4ed1-af69-1cfdef9d593e" providerId="ADAL" clId="{1E126186-3702-427B-B946-869D6F18362D}" dt="2025-05-14T17:39:42.251" v="507"/>
        <pc:sldMkLst>
          <pc:docMk/>
          <pc:sldMk cId="2625383357" sldId="542"/>
        </pc:sldMkLst>
        <pc:spChg chg="add mod">
          <ac:chgData name="Gurpreet Hair" userId="117c0d1e-f244-4ed1-af69-1cfdef9d593e" providerId="ADAL" clId="{1E126186-3702-427B-B946-869D6F18362D}" dt="2025-05-14T17:39:42.251" v="507"/>
          <ac:spMkLst>
            <pc:docMk/>
            <pc:sldMk cId="2625383357" sldId="542"/>
            <ac:spMk id="2" creationId="{373CDE39-5A73-1A4A-5479-DE1D330EFA7F}"/>
          </ac:spMkLst>
        </pc:spChg>
        <pc:spChg chg="add mod">
          <ac:chgData name="Gurpreet Hair" userId="117c0d1e-f244-4ed1-af69-1cfdef9d593e" providerId="ADAL" clId="{1E126186-3702-427B-B946-869D6F18362D}" dt="2025-05-14T17:39:42.251" v="507"/>
          <ac:spMkLst>
            <pc:docMk/>
            <pc:sldMk cId="2625383357" sldId="542"/>
            <ac:spMk id="3" creationId="{C1F9943C-E6A5-7A9D-FEE5-2B530DE28BAA}"/>
          </ac:spMkLst>
        </pc:spChg>
        <pc:picChg chg="add mod">
          <ac:chgData name="Gurpreet Hair" userId="117c0d1e-f244-4ed1-af69-1cfdef9d593e" providerId="ADAL" clId="{1E126186-3702-427B-B946-869D6F18362D}" dt="2025-05-14T17:39:42.251" v="507"/>
          <ac:picMkLst>
            <pc:docMk/>
            <pc:sldMk cId="2625383357" sldId="542"/>
            <ac:picMk id="4" creationId="{0E616078-4A0C-418E-B816-727B70FD2387}"/>
          </ac:picMkLst>
        </pc:picChg>
      </pc:sldChg>
      <pc:sldChg chg="addSp modSp add">
        <pc:chgData name="Gurpreet Hair" userId="117c0d1e-f244-4ed1-af69-1cfdef9d593e" providerId="ADAL" clId="{1E126186-3702-427B-B946-869D6F18362D}" dt="2025-05-14T17:39:55.222" v="509"/>
        <pc:sldMkLst>
          <pc:docMk/>
          <pc:sldMk cId="3113309414" sldId="543"/>
        </pc:sldMkLst>
        <pc:spChg chg="add mod">
          <ac:chgData name="Gurpreet Hair" userId="117c0d1e-f244-4ed1-af69-1cfdef9d593e" providerId="ADAL" clId="{1E126186-3702-427B-B946-869D6F18362D}" dt="2025-05-14T17:39:55.222" v="509"/>
          <ac:spMkLst>
            <pc:docMk/>
            <pc:sldMk cId="3113309414" sldId="543"/>
            <ac:spMk id="2" creationId="{AEA88225-533A-2E19-3CA5-24148FD198D0}"/>
          </ac:spMkLst>
        </pc:spChg>
        <pc:spChg chg="add mod">
          <ac:chgData name="Gurpreet Hair" userId="117c0d1e-f244-4ed1-af69-1cfdef9d593e" providerId="ADAL" clId="{1E126186-3702-427B-B946-869D6F18362D}" dt="2025-05-14T17:39:55.222" v="509"/>
          <ac:spMkLst>
            <pc:docMk/>
            <pc:sldMk cId="3113309414" sldId="543"/>
            <ac:spMk id="3" creationId="{912139BA-497D-B7FE-645B-B5ECAE3ADE55}"/>
          </ac:spMkLst>
        </pc:spChg>
      </pc:sldChg>
      <pc:sldMasterChg chg="addSldLayout delSldLayout">
        <pc:chgData name="Gurpreet Hair" userId="117c0d1e-f244-4ed1-af69-1cfdef9d593e" providerId="ADAL" clId="{1E126186-3702-427B-B946-869D6F18362D}" dt="2025-05-14T17:39:02.365" v="502" actId="47"/>
        <pc:sldMasterMkLst>
          <pc:docMk/>
          <pc:sldMasterMk cId="1788353970" sldId="2147483648"/>
        </pc:sldMasterMkLst>
        <pc:sldLayoutChg chg="add del">
          <pc:chgData name="Gurpreet Hair" userId="117c0d1e-f244-4ed1-af69-1cfdef9d593e" providerId="ADAL" clId="{1E126186-3702-427B-B946-869D6F18362D}" dt="2025-05-14T17:25:11.221" v="421" actId="47"/>
          <pc:sldLayoutMkLst>
            <pc:docMk/>
            <pc:sldMasterMk cId="1788353970" sldId="2147483648"/>
            <pc:sldLayoutMk cId="3943332966" sldId="2147483668"/>
          </pc:sldLayoutMkLst>
        </pc:sldLayoutChg>
        <pc:sldLayoutChg chg="del">
          <pc:chgData name="Gurpreet Hair" userId="117c0d1e-f244-4ed1-af69-1cfdef9d593e" providerId="ADAL" clId="{1E126186-3702-427B-B946-869D6F18362D}" dt="2025-05-14T17:39:02.365" v="502" actId="47"/>
          <pc:sldLayoutMkLst>
            <pc:docMk/>
            <pc:sldMasterMk cId="1788353970" sldId="2147483648"/>
            <pc:sldLayoutMk cId="2264285617" sldId="2147483695"/>
          </pc:sldLayoutMkLst>
        </pc:sldLayoutChg>
      </pc:sldMasterChg>
    </pc:docChg>
  </pc:docChgLst>
  <pc:docChgLst>
    <pc:chgData name="Amanda Harper" userId="05996a06-beea-4652-8281-e63705c50717" providerId="ADAL" clId="{917BE63C-3DE4-4CDF-B363-D0FE08546CC9}"/>
    <pc:docChg chg="custSel modSld">
      <pc:chgData name="Amanda Harper" userId="05996a06-beea-4652-8281-e63705c50717" providerId="ADAL" clId="{917BE63C-3DE4-4CDF-B363-D0FE08546CC9}" dt="2025-05-13T13:11:30.327" v="2" actId="313"/>
      <pc:docMkLst>
        <pc:docMk/>
      </pc:docMkLst>
      <pc:sldChg chg="modSp mod">
        <pc:chgData name="Amanda Harper" userId="05996a06-beea-4652-8281-e63705c50717" providerId="ADAL" clId="{917BE63C-3DE4-4CDF-B363-D0FE08546CC9}" dt="2025-05-13T13:10:58.034" v="1" actId="20577"/>
        <pc:sldMkLst>
          <pc:docMk/>
          <pc:sldMk cId="139563839" sldId="502"/>
        </pc:sldMkLst>
      </pc:sldChg>
      <pc:sldChg chg="modSp mod">
        <pc:chgData name="Amanda Harper" userId="05996a06-beea-4652-8281-e63705c50717" providerId="ADAL" clId="{917BE63C-3DE4-4CDF-B363-D0FE08546CC9}" dt="2025-05-13T13:11:30.327" v="2" actId="313"/>
        <pc:sldMkLst>
          <pc:docMk/>
          <pc:sldMk cId="272965505" sldId="508"/>
        </pc:sldMkLst>
      </pc:sldChg>
    </pc:docChg>
  </pc:docChgLst>
  <pc:docChgLst>
    <pc:chgData name="Sonya Kameneva" userId="5b7b7b78-c824-4f2a-999d-8a512d24a7a3" providerId="ADAL" clId="{528559D2-DC20-4C29-A932-F3FCE1A11AB7}"/>
    <pc:docChg chg="undo custSel modSld">
      <pc:chgData name="Sonya Kameneva" userId="5b7b7b78-c824-4f2a-999d-8a512d24a7a3" providerId="ADAL" clId="{528559D2-DC20-4C29-A932-F3FCE1A11AB7}" dt="2025-05-15T13:23:07.575" v="97" actId="20577"/>
      <pc:docMkLst>
        <pc:docMk/>
      </pc:docMkLst>
      <pc:sldChg chg="modSp mod">
        <pc:chgData name="Sonya Kameneva" userId="5b7b7b78-c824-4f2a-999d-8a512d24a7a3" providerId="ADAL" clId="{528559D2-DC20-4C29-A932-F3FCE1A11AB7}" dt="2025-05-15T13:08:03.292" v="11" actId="20577"/>
        <pc:sldMkLst>
          <pc:docMk/>
          <pc:sldMk cId="2951372696" sldId="501"/>
        </pc:sldMkLst>
        <pc:spChg chg="mod">
          <ac:chgData name="Sonya Kameneva" userId="5b7b7b78-c824-4f2a-999d-8a512d24a7a3" providerId="ADAL" clId="{528559D2-DC20-4C29-A932-F3FCE1A11AB7}" dt="2025-05-15T13:08:03.292" v="11" actId="20577"/>
          <ac:spMkLst>
            <pc:docMk/>
            <pc:sldMk cId="2951372696" sldId="501"/>
            <ac:spMk id="4" creationId="{D6C281FD-6CB8-EE67-62E2-292F1AED10E6}"/>
          </ac:spMkLst>
        </pc:spChg>
      </pc:sldChg>
      <pc:sldChg chg="modSp mod">
        <pc:chgData name="Sonya Kameneva" userId="5b7b7b78-c824-4f2a-999d-8a512d24a7a3" providerId="ADAL" clId="{528559D2-DC20-4C29-A932-F3FCE1A11AB7}" dt="2025-05-15T13:07:42.945" v="7" actId="20577"/>
        <pc:sldMkLst>
          <pc:docMk/>
          <pc:sldMk cId="754530938" sldId="526"/>
        </pc:sldMkLst>
        <pc:spChg chg="mod">
          <ac:chgData name="Sonya Kameneva" userId="5b7b7b78-c824-4f2a-999d-8a512d24a7a3" providerId="ADAL" clId="{528559D2-DC20-4C29-A932-F3FCE1A11AB7}" dt="2025-05-15T13:07:42.945" v="7" actId="20577"/>
          <ac:spMkLst>
            <pc:docMk/>
            <pc:sldMk cId="754530938" sldId="526"/>
            <ac:spMk id="4" creationId="{271A3B10-CA1E-A124-E48D-1E6CCD3FA2E9}"/>
          </ac:spMkLst>
        </pc:spChg>
      </pc:sldChg>
      <pc:sldChg chg="modSp mod">
        <pc:chgData name="Sonya Kameneva" userId="5b7b7b78-c824-4f2a-999d-8a512d24a7a3" providerId="ADAL" clId="{528559D2-DC20-4C29-A932-F3FCE1A11AB7}" dt="2025-05-15T13:09:05.870" v="21" actId="20577"/>
        <pc:sldMkLst>
          <pc:docMk/>
          <pc:sldMk cId="3665851790" sldId="528"/>
        </pc:sldMkLst>
        <pc:spChg chg="mod">
          <ac:chgData name="Sonya Kameneva" userId="5b7b7b78-c824-4f2a-999d-8a512d24a7a3" providerId="ADAL" clId="{528559D2-DC20-4C29-A932-F3FCE1A11AB7}" dt="2025-05-15T13:09:05.870" v="21" actId="20577"/>
          <ac:spMkLst>
            <pc:docMk/>
            <pc:sldMk cId="3665851790" sldId="528"/>
            <ac:spMk id="9" creationId="{C289ECF5-AA7A-398C-F0D3-080CAACDF579}"/>
          </ac:spMkLst>
        </pc:spChg>
      </pc:sldChg>
      <pc:sldChg chg="modSp mod">
        <pc:chgData name="Sonya Kameneva" userId="5b7b7b78-c824-4f2a-999d-8a512d24a7a3" providerId="ADAL" clId="{528559D2-DC20-4C29-A932-F3FCE1A11AB7}" dt="2025-05-15T13:20:56.172" v="94" actId="20577"/>
        <pc:sldMkLst>
          <pc:docMk/>
          <pc:sldMk cId="366260066" sldId="529"/>
        </pc:sldMkLst>
        <pc:spChg chg="mod">
          <ac:chgData name="Sonya Kameneva" userId="5b7b7b78-c824-4f2a-999d-8a512d24a7a3" providerId="ADAL" clId="{528559D2-DC20-4C29-A932-F3FCE1A11AB7}" dt="2025-05-15T13:13:26.041" v="43" actId="20577"/>
          <ac:spMkLst>
            <pc:docMk/>
            <pc:sldMk cId="366260066" sldId="529"/>
            <ac:spMk id="7" creationId="{37969B36-8E6B-4D5E-7FDC-1018BA889FFA}"/>
          </ac:spMkLst>
        </pc:spChg>
        <pc:spChg chg="mod">
          <ac:chgData name="Sonya Kameneva" userId="5b7b7b78-c824-4f2a-999d-8a512d24a7a3" providerId="ADAL" clId="{528559D2-DC20-4C29-A932-F3FCE1A11AB7}" dt="2025-05-15T13:20:56.172" v="94" actId="20577"/>
          <ac:spMkLst>
            <pc:docMk/>
            <pc:sldMk cId="366260066" sldId="529"/>
            <ac:spMk id="8" creationId="{E9F7A356-0FF5-8BDE-66C2-453BADE6F604}"/>
          </ac:spMkLst>
        </pc:spChg>
        <pc:spChg chg="mod">
          <ac:chgData name="Sonya Kameneva" userId="5b7b7b78-c824-4f2a-999d-8a512d24a7a3" providerId="ADAL" clId="{528559D2-DC20-4C29-A932-F3FCE1A11AB7}" dt="2025-05-15T13:11:42.315" v="33" actId="20577"/>
          <ac:spMkLst>
            <pc:docMk/>
            <pc:sldMk cId="366260066" sldId="529"/>
            <ac:spMk id="9" creationId="{5B007B12-D2DC-4A44-34E0-3201C64CD105}"/>
          </ac:spMkLst>
        </pc:spChg>
      </pc:sldChg>
      <pc:sldChg chg="modSp mod">
        <pc:chgData name="Sonya Kameneva" userId="5b7b7b78-c824-4f2a-999d-8a512d24a7a3" providerId="ADAL" clId="{528559D2-DC20-4C29-A932-F3FCE1A11AB7}" dt="2025-05-15T13:12:33.656" v="37" actId="20577"/>
        <pc:sldMkLst>
          <pc:docMk/>
          <pc:sldMk cId="3659215938" sldId="530"/>
        </pc:sldMkLst>
        <pc:spChg chg="mod">
          <ac:chgData name="Sonya Kameneva" userId="5b7b7b78-c824-4f2a-999d-8a512d24a7a3" providerId="ADAL" clId="{528559D2-DC20-4C29-A932-F3FCE1A11AB7}" dt="2025-05-15T13:12:33.656" v="37" actId="20577"/>
          <ac:spMkLst>
            <pc:docMk/>
            <pc:sldMk cId="3659215938" sldId="530"/>
            <ac:spMk id="7" creationId="{B9BCEB8C-F64A-A8EF-3C1A-BF7C08D82198}"/>
          </ac:spMkLst>
        </pc:spChg>
      </pc:sldChg>
      <pc:sldChg chg="modSp mod">
        <pc:chgData name="Sonya Kameneva" userId="5b7b7b78-c824-4f2a-999d-8a512d24a7a3" providerId="ADAL" clId="{528559D2-DC20-4C29-A932-F3FCE1A11AB7}" dt="2025-05-15T13:13:58.307" v="45" actId="20577"/>
        <pc:sldMkLst>
          <pc:docMk/>
          <pc:sldMk cId="4224004955" sldId="532"/>
        </pc:sldMkLst>
        <pc:spChg chg="mod">
          <ac:chgData name="Sonya Kameneva" userId="5b7b7b78-c824-4f2a-999d-8a512d24a7a3" providerId="ADAL" clId="{528559D2-DC20-4C29-A932-F3FCE1A11AB7}" dt="2025-05-15T13:13:58.307" v="45" actId="20577"/>
          <ac:spMkLst>
            <pc:docMk/>
            <pc:sldMk cId="4224004955" sldId="532"/>
            <ac:spMk id="3" creationId="{117207FF-45B1-E2C1-0350-302DBA81363C}"/>
          </ac:spMkLst>
        </pc:spChg>
      </pc:sldChg>
      <pc:sldChg chg="modSp mod">
        <pc:chgData name="Sonya Kameneva" userId="5b7b7b78-c824-4f2a-999d-8a512d24a7a3" providerId="ADAL" clId="{528559D2-DC20-4C29-A932-F3FCE1A11AB7}" dt="2025-05-15T13:14:48.239" v="54" actId="20577"/>
        <pc:sldMkLst>
          <pc:docMk/>
          <pc:sldMk cId="1365572842" sldId="533"/>
        </pc:sldMkLst>
        <pc:spChg chg="mod">
          <ac:chgData name="Sonya Kameneva" userId="5b7b7b78-c824-4f2a-999d-8a512d24a7a3" providerId="ADAL" clId="{528559D2-DC20-4C29-A932-F3FCE1A11AB7}" dt="2025-05-15T13:14:48.239" v="54" actId="20577"/>
          <ac:spMkLst>
            <pc:docMk/>
            <pc:sldMk cId="1365572842" sldId="533"/>
            <ac:spMk id="3" creationId="{98BEB61D-60DF-6433-003F-174F7267DCB3}"/>
          </ac:spMkLst>
        </pc:spChg>
      </pc:sldChg>
      <pc:sldChg chg="modSp mod">
        <pc:chgData name="Sonya Kameneva" userId="5b7b7b78-c824-4f2a-999d-8a512d24a7a3" providerId="ADAL" clId="{528559D2-DC20-4C29-A932-F3FCE1A11AB7}" dt="2025-05-15T13:15:01.711" v="60" actId="20577"/>
        <pc:sldMkLst>
          <pc:docMk/>
          <pc:sldMk cId="2535806805" sldId="534"/>
        </pc:sldMkLst>
        <pc:spChg chg="mod">
          <ac:chgData name="Sonya Kameneva" userId="5b7b7b78-c824-4f2a-999d-8a512d24a7a3" providerId="ADAL" clId="{528559D2-DC20-4C29-A932-F3FCE1A11AB7}" dt="2025-05-15T13:15:01.711" v="60" actId="20577"/>
          <ac:spMkLst>
            <pc:docMk/>
            <pc:sldMk cId="2535806805" sldId="534"/>
            <ac:spMk id="3" creationId="{568D8F99-C9A8-A970-FA3E-5D6419BF9E82}"/>
          </ac:spMkLst>
        </pc:spChg>
      </pc:sldChg>
      <pc:sldChg chg="modSp mod">
        <pc:chgData name="Sonya Kameneva" userId="5b7b7b78-c824-4f2a-999d-8a512d24a7a3" providerId="ADAL" clId="{528559D2-DC20-4C29-A932-F3FCE1A11AB7}" dt="2025-05-15T13:15:17.439" v="66" actId="313"/>
        <pc:sldMkLst>
          <pc:docMk/>
          <pc:sldMk cId="3943576718" sldId="535"/>
        </pc:sldMkLst>
        <pc:spChg chg="mod">
          <ac:chgData name="Sonya Kameneva" userId="5b7b7b78-c824-4f2a-999d-8a512d24a7a3" providerId="ADAL" clId="{528559D2-DC20-4C29-A932-F3FCE1A11AB7}" dt="2025-05-15T13:15:17.439" v="66" actId="313"/>
          <ac:spMkLst>
            <pc:docMk/>
            <pc:sldMk cId="3943576718" sldId="535"/>
            <ac:spMk id="3" creationId="{0346A3BC-54CC-F290-DE75-5EAFDBC82C2F}"/>
          </ac:spMkLst>
        </pc:spChg>
      </pc:sldChg>
      <pc:sldChg chg="modSp mod">
        <pc:chgData name="Sonya Kameneva" userId="5b7b7b78-c824-4f2a-999d-8a512d24a7a3" providerId="ADAL" clId="{528559D2-DC20-4C29-A932-F3FCE1A11AB7}" dt="2025-05-15T13:16:29.913" v="68" actId="113"/>
        <pc:sldMkLst>
          <pc:docMk/>
          <pc:sldMk cId="549535445" sldId="536"/>
        </pc:sldMkLst>
        <pc:spChg chg="mod">
          <ac:chgData name="Sonya Kameneva" userId="5b7b7b78-c824-4f2a-999d-8a512d24a7a3" providerId="ADAL" clId="{528559D2-DC20-4C29-A932-F3FCE1A11AB7}" dt="2025-05-15T13:16:29.913" v="68" actId="113"/>
          <ac:spMkLst>
            <pc:docMk/>
            <pc:sldMk cId="549535445" sldId="536"/>
            <ac:spMk id="3" creationId="{FCC40EAB-6F83-1F17-9606-2EAD2087925F}"/>
          </ac:spMkLst>
        </pc:spChg>
      </pc:sldChg>
      <pc:sldChg chg="modSp mod">
        <pc:chgData name="Sonya Kameneva" userId="5b7b7b78-c824-4f2a-999d-8a512d24a7a3" providerId="ADAL" clId="{528559D2-DC20-4C29-A932-F3FCE1A11AB7}" dt="2025-05-15T13:18:19.884" v="91" actId="20577"/>
        <pc:sldMkLst>
          <pc:docMk/>
          <pc:sldMk cId="1899885078" sldId="537"/>
        </pc:sldMkLst>
        <pc:spChg chg="mod">
          <ac:chgData name="Sonya Kameneva" userId="5b7b7b78-c824-4f2a-999d-8a512d24a7a3" providerId="ADAL" clId="{528559D2-DC20-4C29-A932-F3FCE1A11AB7}" dt="2025-05-15T13:18:19.884" v="91" actId="20577"/>
          <ac:spMkLst>
            <pc:docMk/>
            <pc:sldMk cId="1899885078" sldId="537"/>
            <ac:spMk id="3" creationId="{7331EAA6-E35D-4357-0FCB-68983CF78776}"/>
          </ac:spMkLst>
        </pc:spChg>
      </pc:sldChg>
      <pc:sldChg chg="modSp mod">
        <pc:chgData name="Sonya Kameneva" userId="5b7b7b78-c824-4f2a-999d-8a512d24a7a3" providerId="ADAL" clId="{528559D2-DC20-4C29-A932-F3FCE1A11AB7}" dt="2025-05-15T13:19:13.198" v="93" actId="20577"/>
        <pc:sldMkLst>
          <pc:docMk/>
          <pc:sldMk cId="2501033005" sldId="540"/>
        </pc:sldMkLst>
        <pc:spChg chg="mod">
          <ac:chgData name="Sonya Kameneva" userId="5b7b7b78-c824-4f2a-999d-8a512d24a7a3" providerId="ADAL" clId="{528559D2-DC20-4C29-A932-F3FCE1A11AB7}" dt="2025-05-15T13:19:13.198" v="93" actId="20577"/>
          <ac:spMkLst>
            <pc:docMk/>
            <pc:sldMk cId="2501033005" sldId="540"/>
            <ac:spMk id="7" creationId="{0A1CFB0B-C65C-476B-28C7-A46A52D3D4E7}"/>
          </ac:spMkLst>
        </pc:spChg>
      </pc:sldChg>
      <pc:sldChg chg="modSp mod">
        <pc:chgData name="Sonya Kameneva" userId="5b7b7b78-c824-4f2a-999d-8a512d24a7a3" providerId="ADAL" clId="{528559D2-DC20-4C29-A932-F3FCE1A11AB7}" dt="2025-05-15T13:23:07.575" v="97" actId="20577"/>
        <pc:sldMkLst>
          <pc:docMk/>
          <pc:sldMk cId="3113309414" sldId="543"/>
        </pc:sldMkLst>
        <pc:spChg chg="mod">
          <ac:chgData name="Sonya Kameneva" userId="5b7b7b78-c824-4f2a-999d-8a512d24a7a3" providerId="ADAL" clId="{528559D2-DC20-4C29-A932-F3FCE1A11AB7}" dt="2025-05-15T13:23:07.575" v="97" actId="20577"/>
          <ac:spMkLst>
            <pc:docMk/>
            <pc:sldMk cId="3113309414" sldId="543"/>
            <ac:spMk id="3" creationId="{912139BA-497D-B7FE-645B-B5ECAE3ADE55}"/>
          </ac:spMkLst>
        </pc:spChg>
      </pc:sldChg>
    </pc:docChg>
  </pc:docChgLst>
  <pc:docChgLst>
    <pc:chgData name="Gurpreet Hair" userId="117c0d1e-f244-4ed1-af69-1cfdef9d593e" providerId="ADAL" clId="{FFCD58AD-683A-4AD2-81DB-42A18ACC636A}"/>
    <pc:docChg chg="custSel modSld">
      <pc:chgData name="Gurpreet Hair" userId="117c0d1e-f244-4ed1-af69-1cfdef9d593e" providerId="ADAL" clId="{FFCD58AD-683A-4AD2-81DB-42A18ACC636A}" dt="2025-05-15T15:34:40.161" v="9" actId="20577"/>
      <pc:docMkLst>
        <pc:docMk/>
      </pc:docMkLst>
      <pc:sldChg chg="modSp mod">
        <pc:chgData name="Gurpreet Hair" userId="117c0d1e-f244-4ed1-af69-1cfdef9d593e" providerId="ADAL" clId="{FFCD58AD-683A-4AD2-81DB-42A18ACC636A}" dt="2025-05-15T15:34:08.375" v="5" actId="20577"/>
        <pc:sldMkLst>
          <pc:docMk/>
          <pc:sldMk cId="549535445" sldId="536"/>
        </pc:sldMkLst>
        <pc:spChg chg="mod">
          <ac:chgData name="Gurpreet Hair" userId="117c0d1e-f244-4ed1-af69-1cfdef9d593e" providerId="ADAL" clId="{FFCD58AD-683A-4AD2-81DB-42A18ACC636A}" dt="2025-05-15T15:34:01.885" v="2" actId="20577"/>
          <ac:spMkLst>
            <pc:docMk/>
            <pc:sldMk cId="549535445" sldId="536"/>
            <ac:spMk id="2" creationId="{65BA570D-FD1F-173E-7AAF-AD90678B47AA}"/>
          </ac:spMkLst>
        </pc:spChg>
        <pc:spChg chg="mod">
          <ac:chgData name="Gurpreet Hair" userId="117c0d1e-f244-4ed1-af69-1cfdef9d593e" providerId="ADAL" clId="{FFCD58AD-683A-4AD2-81DB-42A18ACC636A}" dt="2025-05-15T15:34:08.375" v="5" actId="20577"/>
          <ac:spMkLst>
            <pc:docMk/>
            <pc:sldMk cId="549535445" sldId="536"/>
            <ac:spMk id="3" creationId="{FCC40EAB-6F83-1F17-9606-2EAD2087925F}"/>
          </ac:spMkLst>
        </pc:spChg>
      </pc:sldChg>
      <pc:sldChg chg="modSp mod">
        <pc:chgData name="Gurpreet Hair" userId="117c0d1e-f244-4ed1-af69-1cfdef9d593e" providerId="ADAL" clId="{FFCD58AD-683A-4AD2-81DB-42A18ACC636A}" dt="2025-05-15T15:34:40.161" v="9" actId="20577"/>
        <pc:sldMkLst>
          <pc:docMk/>
          <pc:sldMk cId="3233152164" sldId="539"/>
        </pc:sldMkLst>
        <pc:spChg chg="mod">
          <ac:chgData name="Gurpreet Hair" userId="117c0d1e-f244-4ed1-af69-1cfdef9d593e" providerId="ADAL" clId="{FFCD58AD-683A-4AD2-81DB-42A18ACC636A}" dt="2025-05-15T15:34:40.161" v="9" actId="20577"/>
          <ac:spMkLst>
            <pc:docMk/>
            <pc:sldMk cId="3233152164" sldId="539"/>
            <ac:spMk id="3" creationId="{B3EEF1BF-871C-1668-5005-B4EF7E442515}"/>
          </ac:spMkLst>
        </pc:spChg>
      </pc:sldChg>
    </pc:docChg>
  </pc:docChgLst>
  <pc:docChgLst>
    <pc:chgData name="Sonya Kameneva" userId="5b7b7b78-c824-4f2a-999d-8a512d24a7a3" providerId="ADAL" clId="{8B894FAA-19D6-445D-BEDB-C65A48F05823}"/>
    <pc:docChg chg="undo redo custSel addSld delSld modSld sldOrd delMainMaster modMainMaster">
      <pc:chgData name="Sonya Kameneva" userId="5b7b7b78-c824-4f2a-999d-8a512d24a7a3" providerId="ADAL" clId="{8B894FAA-19D6-445D-BEDB-C65A48F05823}" dt="2025-05-13T02:50:46.061" v="811" actId="14826"/>
      <pc:docMkLst>
        <pc:docMk/>
      </pc:docMkLst>
      <pc:sldChg chg="addSp delSp modSp mod">
        <pc:chgData name="Sonya Kameneva" userId="5b7b7b78-c824-4f2a-999d-8a512d24a7a3" providerId="ADAL" clId="{8B894FAA-19D6-445D-BEDB-C65A48F05823}" dt="2025-05-13T02:29:15.079" v="715" actId="1076"/>
        <pc:sldMkLst>
          <pc:docMk/>
          <pc:sldMk cId="516727241" sldId="259"/>
        </pc:sldMkLst>
        <pc:spChg chg="mod">
          <ac:chgData name="Sonya Kameneva" userId="5b7b7b78-c824-4f2a-999d-8a512d24a7a3" providerId="ADAL" clId="{8B894FAA-19D6-445D-BEDB-C65A48F05823}" dt="2025-05-13T02:29:15.079" v="715" actId="1076"/>
          <ac:spMkLst>
            <pc:docMk/>
            <pc:sldMk cId="516727241" sldId="259"/>
            <ac:spMk id="2" creationId="{067E883E-B511-8BE2-FA02-51BE6066777C}"/>
          </ac:spMkLst>
        </pc:spChg>
        <pc:picChg chg="add mod">
          <ac:chgData name="Sonya Kameneva" userId="5b7b7b78-c824-4f2a-999d-8a512d24a7a3" providerId="ADAL" clId="{8B894FAA-19D6-445D-BEDB-C65A48F05823}" dt="2025-05-13T02:29:11.156" v="714" actId="1076"/>
          <ac:picMkLst>
            <pc:docMk/>
            <pc:sldMk cId="516727241" sldId="259"/>
            <ac:picMk id="4" creationId="{CC3C7FD3-D3A2-1125-6C9C-6E73E9A102DD}"/>
          </ac:picMkLst>
        </pc:picChg>
      </pc:sldChg>
      <pc:sldChg chg="modSp mod">
        <pc:chgData name="Sonya Kameneva" userId="5b7b7b78-c824-4f2a-999d-8a512d24a7a3" providerId="ADAL" clId="{8B894FAA-19D6-445D-BEDB-C65A48F05823}" dt="2025-05-13T01:10:40.028" v="41" actId="21"/>
        <pc:sldMkLst>
          <pc:docMk/>
          <pc:sldMk cId="4153296349" sldId="260"/>
        </pc:sldMkLst>
      </pc:sldChg>
      <pc:sldChg chg="del">
        <pc:chgData name="Sonya Kameneva" userId="5b7b7b78-c824-4f2a-999d-8a512d24a7a3" providerId="ADAL" clId="{8B894FAA-19D6-445D-BEDB-C65A48F05823}" dt="2025-05-13T02:25:53.254" v="663" actId="2696"/>
        <pc:sldMkLst>
          <pc:docMk/>
          <pc:sldMk cId="3235210602" sldId="263"/>
        </pc:sldMkLst>
      </pc:sldChg>
      <pc:sldChg chg="addSp delSp modSp add mod">
        <pc:chgData name="Sonya Kameneva" userId="5b7b7b78-c824-4f2a-999d-8a512d24a7a3" providerId="ADAL" clId="{8B894FAA-19D6-445D-BEDB-C65A48F05823}" dt="2025-05-13T01:06:35.006" v="15" actId="255"/>
        <pc:sldMkLst>
          <pc:docMk/>
          <pc:sldMk cId="3435032578" sldId="266"/>
        </pc:sldMkLst>
        <pc:spChg chg="add mod">
          <ac:chgData name="Sonya Kameneva" userId="5b7b7b78-c824-4f2a-999d-8a512d24a7a3" providerId="ADAL" clId="{8B894FAA-19D6-445D-BEDB-C65A48F05823}" dt="2025-05-13T01:06:35.006" v="15" actId="255"/>
          <ac:spMkLst>
            <pc:docMk/>
            <pc:sldMk cId="3435032578" sldId="266"/>
            <ac:spMk id="7" creationId="{B49052A2-C9A3-4B57-5805-5FCB198CC949}"/>
          </ac:spMkLst>
        </pc:spChg>
      </pc:sldChg>
      <pc:sldChg chg="addSp delSp modSp add mod chgLayout">
        <pc:chgData name="Sonya Kameneva" userId="5b7b7b78-c824-4f2a-999d-8a512d24a7a3" providerId="ADAL" clId="{8B894FAA-19D6-445D-BEDB-C65A48F05823}" dt="2025-05-13T02:07:10.767" v="537" actId="27636"/>
        <pc:sldMkLst>
          <pc:docMk/>
          <pc:sldMk cId="3147943395" sldId="273"/>
        </pc:sldMkLst>
      </pc:sldChg>
      <pc:sldChg chg="del">
        <pc:chgData name="Sonya Kameneva" userId="5b7b7b78-c824-4f2a-999d-8a512d24a7a3" providerId="ADAL" clId="{8B894FAA-19D6-445D-BEDB-C65A48F05823}" dt="2025-05-13T01:06:43.181" v="16" actId="2696"/>
        <pc:sldMkLst>
          <pc:docMk/>
          <pc:sldMk cId="183863305" sldId="296"/>
        </pc:sldMkLst>
      </pc:sldChg>
      <pc:sldChg chg="addSp delSp modSp mod">
        <pc:chgData name="Sonya Kameneva" userId="5b7b7b78-c824-4f2a-999d-8a512d24a7a3" providerId="ADAL" clId="{8B894FAA-19D6-445D-BEDB-C65A48F05823}" dt="2025-05-13T02:30:07.073" v="720" actId="21"/>
        <pc:sldMkLst>
          <pc:docMk/>
          <pc:sldMk cId="3504291227" sldId="298"/>
        </pc:sldMkLst>
        <pc:spChg chg="mod">
          <ac:chgData name="Sonya Kameneva" userId="5b7b7b78-c824-4f2a-999d-8a512d24a7a3" providerId="ADAL" clId="{8B894FAA-19D6-445D-BEDB-C65A48F05823}" dt="2025-05-13T01:10:49.802" v="43" actId="27636"/>
          <ac:spMkLst>
            <pc:docMk/>
            <pc:sldMk cId="3504291227" sldId="298"/>
            <ac:spMk id="4" creationId="{B44C38AE-C31E-6E34-F4DF-219E98E6A0FF}"/>
          </ac:spMkLst>
        </pc:spChg>
        <pc:picChg chg="mod">
          <ac:chgData name="Sonya Kameneva" userId="5b7b7b78-c824-4f2a-999d-8a512d24a7a3" providerId="ADAL" clId="{8B894FAA-19D6-445D-BEDB-C65A48F05823}" dt="2025-05-13T02:30:03.169" v="719" actId="14826"/>
          <ac:picMkLst>
            <pc:docMk/>
            <pc:sldMk cId="3504291227" sldId="298"/>
            <ac:picMk id="2" creationId="{0B8DF704-F0D1-D18C-A84E-CF85A680E7CD}"/>
          </ac:picMkLst>
        </pc:picChg>
      </pc:sldChg>
      <pc:sldChg chg="del">
        <pc:chgData name="Sonya Kameneva" userId="5b7b7b78-c824-4f2a-999d-8a512d24a7a3" providerId="ADAL" clId="{8B894FAA-19D6-445D-BEDB-C65A48F05823}" dt="2025-05-13T01:10:32.734" v="39" actId="2696"/>
        <pc:sldMkLst>
          <pc:docMk/>
          <pc:sldMk cId="3976716275" sldId="334"/>
        </pc:sldMkLst>
      </pc:sldChg>
      <pc:sldChg chg="add del">
        <pc:chgData name="Sonya Kameneva" userId="5b7b7b78-c824-4f2a-999d-8a512d24a7a3" providerId="ADAL" clId="{8B894FAA-19D6-445D-BEDB-C65A48F05823}" dt="2025-05-13T02:25:46.476" v="661" actId="2696"/>
        <pc:sldMkLst>
          <pc:docMk/>
          <pc:sldMk cId="3027347710" sldId="357"/>
        </pc:sldMkLst>
      </pc:sldChg>
      <pc:sldChg chg="addSp modSp mod">
        <pc:chgData name="Sonya Kameneva" userId="5b7b7b78-c824-4f2a-999d-8a512d24a7a3" providerId="ADAL" clId="{8B894FAA-19D6-445D-BEDB-C65A48F05823}" dt="2025-05-13T02:25:41.137" v="660" actId="14100"/>
        <pc:sldMkLst>
          <pc:docMk/>
          <pc:sldMk cId="2908392625" sldId="418"/>
        </pc:sldMkLst>
        <pc:spChg chg="mod">
          <ac:chgData name="Sonya Kameneva" userId="5b7b7b78-c824-4f2a-999d-8a512d24a7a3" providerId="ADAL" clId="{8B894FAA-19D6-445D-BEDB-C65A48F05823}" dt="2025-05-13T02:24:43.228" v="643" actId="255"/>
          <ac:spMkLst>
            <pc:docMk/>
            <pc:sldMk cId="2908392625" sldId="418"/>
            <ac:spMk id="3" creationId="{4FF20CE8-D211-B578-BA8A-04DEFEC2A79B}"/>
          </ac:spMkLst>
        </pc:spChg>
        <pc:spChg chg="add mod">
          <ac:chgData name="Sonya Kameneva" userId="5b7b7b78-c824-4f2a-999d-8a512d24a7a3" providerId="ADAL" clId="{8B894FAA-19D6-445D-BEDB-C65A48F05823}" dt="2025-05-13T02:25:24.718" v="653" actId="1076"/>
          <ac:spMkLst>
            <pc:docMk/>
            <pc:sldMk cId="2908392625" sldId="418"/>
            <ac:spMk id="7" creationId="{56C5EF65-0207-EF55-3524-6F0059356BC5}"/>
          </ac:spMkLst>
        </pc:spChg>
        <pc:picChg chg="mod">
          <ac:chgData name="Sonya Kameneva" userId="5b7b7b78-c824-4f2a-999d-8a512d24a7a3" providerId="ADAL" clId="{8B894FAA-19D6-445D-BEDB-C65A48F05823}" dt="2025-05-13T02:25:41.137" v="660" actId="14100"/>
          <ac:picMkLst>
            <pc:docMk/>
            <pc:sldMk cId="2908392625" sldId="418"/>
            <ac:picMk id="4" creationId="{D5A50A53-6CDA-3518-4884-4502D4074EC7}"/>
          </ac:picMkLst>
        </pc:picChg>
        <pc:picChg chg="mod">
          <ac:chgData name="Sonya Kameneva" userId="5b7b7b78-c824-4f2a-999d-8a512d24a7a3" providerId="ADAL" clId="{8B894FAA-19D6-445D-BEDB-C65A48F05823}" dt="2025-05-13T02:25:37.374" v="658" actId="1076"/>
          <ac:picMkLst>
            <pc:docMk/>
            <pc:sldMk cId="2908392625" sldId="418"/>
            <ac:picMk id="5" creationId="{2929C60F-9523-1417-5C00-43276A11BBB9}"/>
          </ac:picMkLst>
        </pc:picChg>
        <pc:picChg chg="add mod">
          <ac:chgData name="Sonya Kameneva" userId="5b7b7b78-c824-4f2a-999d-8a512d24a7a3" providerId="ADAL" clId="{8B894FAA-19D6-445D-BEDB-C65A48F05823}" dt="2025-05-13T02:25:09.124" v="651" actId="1076"/>
          <ac:picMkLst>
            <pc:docMk/>
            <pc:sldMk cId="2908392625" sldId="418"/>
            <ac:picMk id="6" creationId="{21C4E358-71D5-707B-17D5-33F06E3ACFB6}"/>
          </ac:picMkLst>
        </pc:picChg>
      </pc:sldChg>
      <pc:sldChg chg="del">
        <pc:chgData name="Sonya Kameneva" userId="5b7b7b78-c824-4f2a-999d-8a512d24a7a3" providerId="ADAL" clId="{8B894FAA-19D6-445D-BEDB-C65A48F05823}" dt="2025-05-13T02:21:38.843" v="633" actId="2696"/>
        <pc:sldMkLst>
          <pc:docMk/>
          <pc:sldMk cId="3131588702" sldId="492"/>
        </pc:sldMkLst>
      </pc:sldChg>
      <pc:sldChg chg="del">
        <pc:chgData name="Sonya Kameneva" userId="5b7b7b78-c824-4f2a-999d-8a512d24a7a3" providerId="ADAL" clId="{8B894FAA-19D6-445D-BEDB-C65A48F05823}" dt="2025-05-13T02:21:44.495" v="635" actId="2696"/>
        <pc:sldMkLst>
          <pc:docMk/>
          <pc:sldMk cId="2611761371" sldId="493"/>
        </pc:sldMkLst>
      </pc:sldChg>
      <pc:sldChg chg="del">
        <pc:chgData name="Sonya Kameneva" userId="5b7b7b78-c824-4f2a-999d-8a512d24a7a3" providerId="ADAL" clId="{8B894FAA-19D6-445D-BEDB-C65A48F05823}" dt="2025-05-13T02:21:54.676" v="637" actId="2696"/>
        <pc:sldMkLst>
          <pc:docMk/>
          <pc:sldMk cId="767632159" sldId="494"/>
        </pc:sldMkLst>
      </pc:sldChg>
      <pc:sldChg chg="del">
        <pc:chgData name="Sonya Kameneva" userId="5b7b7b78-c824-4f2a-999d-8a512d24a7a3" providerId="ADAL" clId="{8B894FAA-19D6-445D-BEDB-C65A48F05823}" dt="2025-05-13T02:25:49.664" v="662" actId="2696"/>
        <pc:sldMkLst>
          <pc:docMk/>
          <pc:sldMk cId="3932435443" sldId="495"/>
        </pc:sldMkLst>
      </pc:sldChg>
      <pc:sldChg chg="del">
        <pc:chgData name="Sonya Kameneva" userId="5b7b7b78-c824-4f2a-999d-8a512d24a7a3" providerId="ADAL" clId="{8B894FAA-19D6-445D-BEDB-C65A48F05823}" dt="2025-05-13T02:21:42.094" v="634" actId="2696"/>
        <pc:sldMkLst>
          <pc:docMk/>
          <pc:sldMk cId="69340054" sldId="496"/>
        </pc:sldMkLst>
      </pc:sldChg>
      <pc:sldChg chg="del">
        <pc:chgData name="Sonya Kameneva" userId="5b7b7b78-c824-4f2a-999d-8a512d24a7a3" providerId="ADAL" clId="{8B894FAA-19D6-445D-BEDB-C65A48F05823}" dt="2025-05-13T02:21:51.138" v="636" actId="2696"/>
        <pc:sldMkLst>
          <pc:docMk/>
          <pc:sldMk cId="2265636573" sldId="497"/>
        </pc:sldMkLst>
      </pc:sldChg>
      <pc:sldChg chg="del">
        <pc:chgData name="Sonya Kameneva" userId="5b7b7b78-c824-4f2a-999d-8a512d24a7a3" providerId="ADAL" clId="{8B894FAA-19D6-445D-BEDB-C65A48F05823}" dt="2025-05-13T02:21:57.503" v="638" actId="2696"/>
        <pc:sldMkLst>
          <pc:docMk/>
          <pc:sldMk cId="3454714291" sldId="498"/>
        </pc:sldMkLst>
      </pc:sldChg>
      <pc:sldChg chg="addSp delSp modSp new mod">
        <pc:chgData name="Sonya Kameneva" userId="5b7b7b78-c824-4f2a-999d-8a512d24a7a3" providerId="ADAL" clId="{8B894FAA-19D6-445D-BEDB-C65A48F05823}" dt="2025-05-13T02:31:07.850" v="728" actId="1076"/>
        <pc:sldMkLst>
          <pc:docMk/>
          <pc:sldMk cId="529833552" sldId="499"/>
        </pc:sldMkLst>
      </pc:sldChg>
      <pc:sldChg chg="new del">
        <pc:chgData name="Sonya Kameneva" userId="5b7b7b78-c824-4f2a-999d-8a512d24a7a3" providerId="ADAL" clId="{8B894FAA-19D6-445D-BEDB-C65A48F05823}" dt="2025-05-13T01:06:02.242" v="10" actId="2696"/>
        <pc:sldMkLst>
          <pc:docMk/>
          <pc:sldMk cId="3611620333" sldId="499"/>
        </pc:sldMkLst>
      </pc:sldChg>
      <pc:sldChg chg="addSp modSp add mod">
        <pc:chgData name="Sonya Kameneva" userId="5b7b7b78-c824-4f2a-999d-8a512d24a7a3" providerId="ADAL" clId="{8B894FAA-19D6-445D-BEDB-C65A48F05823}" dt="2025-05-13T02:35:34.552" v="756" actId="1076"/>
        <pc:sldMkLst>
          <pc:docMk/>
          <pc:sldMk cId="2837202048" sldId="500"/>
        </pc:sldMkLst>
      </pc:sldChg>
      <pc:sldChg chg="delSp new del mod">
        <pc:chgData name="Sonya Kameneva" userId="5b7b7b78-c824-4f2a-999d-8a512d24a7a3" providerId="ADAL" clId="{8B894FAA-19D6-445D-BEDB-C65A48F05823}" dt="2025-05-13T01:15:47.989" v="78" actId="2696"/>
        <pc:sldMkLst>
          <pc:docMk/>
          <pc:sldMk cId="4142724914" sldId="500"/>
        </pc:sldMkLst>
      </pc:sldChg>
      <pc:sldChg chg="modSp add mod">
        <pc:chgData name="Sonya Kameneva" userId="5b7b7b78-c824-4f2a-999d-8a512d24a7a3" providerId="ADAL" clId="{8B894FAA-19D6-445D-BEDB-C65A48F05823}" dt="2025-05-13T02:36:43.640" v="759" actId="14826"/>
        <pc:sldMkLst>
          <pc:docMk/>
          <pc:sldMk cId="2951372696" sldId="501"/>
        </pc:sldMkLst>
        <pc:spChg chg="mod">
          <ac:chgData name="Sonya Kameneva" userId="5b7b7b78-c824-4f2a-999d-8a512d24a7a3" providerId="ADAL" clId="{8B894FAA-19D6-445D-BEDB-C65A48F05823}" dt="2025-05-13T02:35:43.871" v="758" actId="27636"/>
          <ac:spMkLst>
            <pc:docMk/>
            <pc:sldMk cId="2951372696" sldId="501"/>
            <ac:spMk id="4" creationId="{D6C281FD-6CB8-EE67-62E2-292F1AED10E6}"/>
          </ac:spMkLst>
        </pc:spChg>
        <pc:picChg chg="mod">
          <ac:chgData name="Sonya Kameneva" userId="5b7b7b78-c824-4f2a-999d-8a512d24a7a3" providerId="ADAL" clId="{8B894FAA-19D6-445D-BEDB-C65A48F05823}" dt="2025-05-13T02:36:43.640" v="759" actId="14826"/>
          <ac:picMkLst>
            <pc:docMk/>
            <pc:sldMk cId="2951372696" sldId="501"/>
            <ac:picMk id="2" creationId="{2A227129-4BE3-C8B3-8340-1F5717B2C2A9}"/>
          </ac:picMkLst>
        </pc:picChg>
      </pc:sldChg>
      <pc:sldChg chg="addSp modSp add mod ord">
        <pc:chgData name="Sonya Kameneva" userId="5b7b7b78-c824-4f2a-999d-8a512d24a7a3" providerId="ADAL" clId="{8B894FAA-19D6-445D-BEDB-C65A48F05823}" dt="2025-05-13T02:38:39.946" v="765" actId="1076"/>
        <pc:sldMkLst>
          <pc:docMk/>
          <pc:sldMk cId="139563839" sldId="502"/>
        </pc:sldMkLst>
      </pc:sldChg>
      <pc:sldChg chg="modSp add del mod">
        <pc:chgData name="Sonya Kameneva" userId="5b7b7b78-c824-4f2a-999d-8a512d24a7a3" providerId="ADAL" clId="{8B894FAA-19D6-445D-BEDB-C65A48F05823}" dt="2025-05-13T01:20:53.646" v="140" actId="2696"/>
        <pc:sldMkLst>
          <pc:docMk/>
          <pc:sldMk cId="374578203" sldId="502"/>
        </pc:sldMkLst>
      </pc:sldChg>
      <pc:sldChg chg="addSp delSp modSp add mod ord">
        <pc:chgData name="Sonya Kameneva" userId="5b7b7b78-c824-4f2a-999d-8a512d24a7a3" providerId="ADAL" clId="{8B894FAA-19D6-445D-BEDB-C65A48F05823}" dt="2025-05-13T01:27:17.342" v="228" actId="1076"/>
        <pc:sldMkLst>
          <pc:docMk/>
          <pc:sldMk cId="3469325562" sldId="503"/>
        </pc:sldMkLst>
      </pc:sldChg>
      <pc:sldChg chg="addSp delSp modSp add mod">
        <pc:chgData name="Sonya Kameneva" userId="5b7b7b78-c824-4f2a-999d-8a512d24a7a3" providerId="ADAL" clId="{8B894FAA-19D6-445D-BEDB-C65A48F05823}" dt="2025-05-13T01:31:10.027" v="270" actId="1076"/>
        <pc:sldMkLst>
          <pc:docMk/>
          <pc:sldMk cId="3057014123" sldId="504"/>
        </pc:sldMkLst>
      </pc:sldChg>
      <pc:sldChg chg="addSp delSp modSp add mod ord">
        <pc:chgData name="Sonya Kameneva" userId="5b7b7b78-c824-4f2a-999d-8a512d24a7a3" providerId="ADAL" clId="{8B894FAA-19D6-445D-BEDB-C65A48F05823}" dt="2025-05-13T01:32:57.873" v="297" actId="1076"/>
        <pc:sldMkLst>
          <pc:docMk/>
          <pc:sldMk cId="1323038810" sldId="505"/>
        </pc:sldMkLst>
      </pc:sldChg>
      <pc:sldChg chg="addSp delSp modSp add mod ord">
        <pc:chgData name="Sonya Kameneva" userId="5b7b7b78-c824-4f2a-999d-8a512d24a7a3" providerId="ADAL" clId="{8B894FAA-19D6-445D-BEDB-C65A48F05823}" dt="2025-05-13T01:44:53.565" v="346" actId="1076"/>
        <pc:sldMkLst>
          <pc:docMk/>
          <pc:sldMk cId="691170687" sldId="506"/>
        </pc:sldMkLst>
      </pc:sldChg>
      <pc:sldChg chg="addSp delSp modSp add mod ord">
        <pc:chgData name="Sonya Kameneva" userId="5b7b7b78-c824-4f2a-999d-8a512d24a7a3" providerId="ADAL" clId="{8B894FAA-19D6-445D-BEDB-C65A48F05823}" dt="2025-05-13T01:47:34.711" v="375" actId="14100"/>
        <pc:sldMkLst>
          <pc:docMk/>
          <pc:sldMk cId="2787975033" sldId="507"/>
        </pc:sldMkLst>
      </pc:sldChg>
      <pc:sldChg chg="addSp delSp modSp add mod ord">
        <pc:chgData name="Sonya Kameneva" userId="5b7b7b78-c824-4f2a-999d-8a512d24a7a3" providerId="ADAL" clId="{8B894FAA-19D6-445D-BEDB-C65A48F05823}" dt="2025-05-13T02:15:50.469" v="591"/>
        <pc:sldMkLst>
          <pc:docMk/>
          <pc:sldMk cId="272965505" sldId="508"/>
        </pc:sldMkLst>
      </pc:sldChg>
      <pc:sldChg chg="addSp delSp modSp add mod ord">
        <pc:chgData name="Sonya Kameneva" userId="5b7b7b78-c824-4f2a-999d-8a512d24a7a3" providerId="ADAL" clId="{8B894FAA-19D6-445D-BEDB-C65A48F05823}" dt="2025-05-13T02:15:57.379" v="593"/>
        <pc:sldMkLst>
          <pc:docMk/>
          <pc:sldMk cId="1796252972" sldId="509"/>
        </pc:sldMkLst>
      </pc:sldChg>
      <pc:sldChg chg="addSp modSp add mod ord">
        <pc:chgData name="Sonya Kameneva" userId="5b7b7b78-c824-4f2a-999d-8a512d24a7a3" providerId="ADAL" clId="{8B894FAA-19D6-445D-BEDB-C65A48F05823}" dt="2025-05-13T02:41:08.364" v="773" actId="1076"/>
        <pc:sldMkLst>
          <pc:docMk/>
          <pc:sldMk cId="3369717632" sldId="510"/>
        </pc:sldMkLst>
      </pc:sldChg>
      <pc:sldChg chg="addSp delSp modSp add mod">
        <pc:chgData name="Sonya Kameneva" userId="5b7b7b78-c824-4f2a-999d-8a512d24a7a3" providerId="ADAL" clId="{8B894FAA-19D6-445D-BEDB-C65A48F05823}" dt="2025-05-13T02:41:50.409" v="777" actId="1076"/>
        <pc:sldMkLst>
          <pc:docMk/>
          <pc:sldMk cId="3933648764" sldId="511"/>
        </pc:sldMkLst>
      </pc:sldChg>
      <pc:sldChg chg="addSp modSp add mod ord">
        <pc:chgData name="Sonya Kameneva" userId="5b7b7b78-c824-4f2a-999d-8a512d24a7a3" providerId="ADAL" clId="{8B894FAA-19D6-445D-BEDB-C65A48F05823}" dt="2025-05-13T02:42:33.767" v="783" actId="1076"/>
        <pc:sldMkLst>
          <pc:docMk/>
          <pc:sldMk cId="1455455453" sldId="512"/>
        </pc:sldMkLst>
      </pc:sldChg>
      <pc:sldChg chg="addSp delSp modSp add mod">
        <pc:chgData name="Sonya Kameneva" userId="5b7b7b78-c824-4f2a-999d-8a512d24a7a3" providerId="ADAL" clId="{8B894FAA-19D6-445D-BEDB-C65A48F05823}" dt="2025-05-13T02:45:26.187" v="796" actId="1076"/>
        <pc:sldMkLst>
          <pc:docMk/>
          <pc:sldMk cId="752491305" sldId="513"/>
        </pc:sldMkLst>
      </pc:sldChg>
      <pc:sldChg chg="addSp modSp add mod">
        <pc:chgData name="Sonya Kameneva" userId="5b7b7b78-c824-4f2a-999d-8a512d24a7a3" providerId="ADAL" clId="{8B894FAA-19D6-445D-BEDB-C65A48F05823}" dt="2025-05-13T02:46:42.428" v="800" actId="27614"/>
        <pc:sldMkLst>
          <pc:docMk/>
          <pc:sldMk cId="3177565658" sldId="514"/>
        </pc:sldMkLst>
      </pc:sldChg>
      <pc:sldChg chg="addSp modSp add mod">
        <pc:chgData name="Sonya Kameneva" userId="5b7b7b78-c824-4f2a-999d-8a512d24a7a3" providerId="ADAL" clId="{8B894FAA-19D6-445D-BEDB-C65A48F05823}" dt="2025-05-13T02:49:31.461" v="810" actId="1076"/>
        <pc:sldMkLst>
          <pc:docMk/>
          <pc:sldMk cId="1998168000" sldId="515"/>
        </pc:sldMkLst>
      </pc:sldChg>
      <pc:sldChg chg="modSp add mod">
        <pc:chgData name="Sonya Kameneva" userId="5b7b7b78-c824-4f2a-999d-8a512d24a7a3" providerId="ADAL" clId="{8B894FAA-19D6-445D-BEDB-C65A48F05823}" dt="2025-05-13T02:26:13.964" v="666" actId="20577"/>
        <pc:sldMkLst>
          <pc:docMk/>
          <pc:sldMk cId="648271494" sldId="516"/>
        </pc:sldMkLst>
      </pc:sldChg>
      <pc:sldChg chg="add">
        <pc:chgData name="Sonya Kameneva" userId="5b7b7b78-c824-4f2a-999d-8a512d24a7a3" providerId="ADAL" clId="{8B894FAA-19D6-445D-BEDB-C65A48F05823}" dt="2025-05-13T02:13:04.807" v="585"/>
        <pc:sldMkLst>
          <pc:docMk/>
          <pc:sldMk cId="1060642885" sldId="517"/>
        </pc:sldMkLst>
      </pc:sldChg>
      <pc:sldChg chg="add ord">
        <pc:chgData name="Sonya Kameneva" userId="5b7b7b78-c824-4f2a-999d-8a512d24a7a3" providerId="ADAL" clId="{8B894FAA-19D6-445D-BEDB-C65A48F05823}" dt="2025-05-13T02:14:49.754" v="588"/>
        <pc:sldMkLst>
          <pc:docMk/>
          <pc:sldMk cId="702150780" sldId="518"/>
        </pc:sldMkLst>
      </pc:sldChg>
      <pc:sldChg chg="add">
        <pc:chgData name="Sonya Kameneva" userId="5b7b7b78-c824-4f2a-999d-8a512d24a7a3" providerId="ADAL" clId="{8B894FAA-19D6-445D-BEDB-C65A48F05823}" dt="2025-05-13T02:15:11.620" v="589" actId="2890"/>
        <pc:sldMkLst>
          <pc:docMk/>
          <pc:sldMk cId="2208110776" sldId="519"/>
        </pc:sldMkLst>
      </pc:sldChg>
      <pc:sldChg chg="add ord">
        <pc:chgData name="Sonya Kameneva" userId="5b7b7b78-c824-4f2a-999d-8a512d24a7a3" providerId="ADAL" clId="{8B894FAA-19D6-445D-BEDB-C65A48F05823}" dt="2025-05-13T02:17:23.422" v="600"/>
        <pc:sldMkLst>
          <pc:docMk/>
          <pc:sldMk cId="3058350436" sldId="520"/>
        </pc:sldMkLst>
      </pc:sldChg>
      <pc:sldChg chg="addSp delSp modSp add mod ord">
        <pc:chgData name="Sonya Kameneva" userId="5b7b7b78-c824-4f2a-999d-8a512d24a7a3" providerId="ADAL" clId="{8B894FAA-19D6-445D-BEDB-C65A48F05823}" dt="2025-05-13T02:43:49.941" v="790" actId="14826"/>
        <pc:sldMkLst>
          <pc:docMk/>
          <pc:sldMk cId="1855032522" sldId="521"/>
        </pc:sldMkLst>
        <pc:spChg chg="mod">
          <ac:chgData name="Sonya Kameneva" userId="5b7b7b78-c824-4f2a-999d-8a512d24a7a3" providerId="ADAL" clId="{8B894FAA-19D6-445D-BEDB-C65A48F05823}" dt="2025-05-13T02:18:18.592" v="617" actId="27636"/>
          <ac:spMkLst>
            <pc:docMk/>
            <pc:sldMk cId="1855032522" sldId="521"/>
            <ac:spMk id="4" creationId="{121EE6AE-1823-783E-0122-635CD72964E6}"/>
          </ac:spMkLst>
        </pc:spChg>
        <pc:picChg chg="mod">
          <ac:chgData name="Sonya Kameneva" userId="5b7b7b78-c824-4f2a-999d-8a512d24a7a3" providerId="ADAL" clId="{8B894FAA-19D6-445D-BEDB-C65A48F05823}" dt="2025-05-13T02:43:49.941" v="790" actId="14826"/>
          <ac:picMkLst>
            <pc:docMk/>
            <pc:sldMk cId="1855032522" sldId="521"/>
            <ac:picMk id="2" creationId="{4450442B-219D-1C1E-32C7-727DEB03F379}"/>
          </ac:picMkLst>
        </pc:picChg>
      </pc:sldChg>
      <pc:sldChg chg="addSp delSp modSp add mod ord">
        <pc:chgData name="Sonya Kameneva" userId="5b7b7b78-c824-4f2a-999d-8a512d24a7a3" providerId="ADAL" clId="{8B894FAA-19D6-445D-BEDB-C65A48F05823}" dt="2025-05-13T02:48:42.527" v="805" actId="14826"/>
        <pc:sldMkLst>
          <pc:docMk/>
          <pc:sldMk cId="3522232619" sldId="522"/>
        </pc:sldMkLst>
        <pc:spChg chg="mod">
          <ac:chgData name="Sonya Kameneva" userId="5b7b7b78-c824-4f2a-999d-8a512d24a7a3" providerId="ADAL" clId="{8B894FAA-19D6-445D-BEDB-C65A48F05823}" dt="2025-05-13T02:18:31.715" v="619"/>
          <ac:spMkLst>
            <pc:docMk/>
            <pc:sldMk cId="3522232619" sldId="522"/>
            <ac:spMk id="4" creationId="{072BFBE8-CB9C-2BC8-1329-40BAB82E45C5}"/>
          </ac:spMkLst>
        </pc:spChg>
        <pc:picChg chg="mod">
          <ac:chgData name="Sonya Kameneva" userId="5b7b7b78-c824-4f2a-999d-8a512d24a7a3" providerId="ADAL" clId="{8B894FAA-19D6-445D-BEDB-C65A48F05823}" dt="2025-05-13T02:48:42.527" v="805" actId="14826"/>
          <ac:picMkLst>
            <pc:docMk/>
            <pc:sldMk cId="3522232619" sldId="522"/>
            <ac:picMk id="2" creationId="{B38C3248-CCC5-4F49-A843-34CDFA665756}"/>
          </ac:picMkLst>
        </pc:picChg>
      </pc:sldChg>
      <pc:sldChg chg="modSp add mod ord">
        <pc:chgData name="Sonya Kameneva" userId="5b7b7b78-c824-4f2a-999d-8a512d24a7a3" providerId="ADAL" clId="{8B894FAA-19D6-445D-BEDB-C65A48F05823}" dt="2025-05-13T02:50:46.061" v="811" actId="14826"/>
        <pc:sldMkLst>
          <pc:docMk/>
          <pc:sldMk cId="2241448259" sldId="523"/>
        </pc:sldMkLst>
        <pc:spChg chg="mod">
          <ac:chgData name="Sonya Kameneva" userId="5b7b7b78-c824-4f2a-999d-8a512d24a7a3" providerId="ADAL" clId="{8B894FAA-19D6-445D-BEDB-C65A48F05823}" dt="2025-05-13T02:18:43.978" v="622" actId="27636"/>
          <ac:spMkLst>
            <pc:docMk/>
            <pc:sldMk cId="2241448259" sldId="523"/>
            <ac:spMk id="4" creationId="{91FB5A0D-B785-F978-0E84-2D89F1D0A647}"/>
          </ac:spMkLst>
        </pc:spChg>
        <pc:picChg chg="mod">
          <ac:chgData name="Sonya Kameneva" userId="5b7b7b78-c824-4f2a-999d-8a512d24a7a3" providerId="ADAL" clId="{8B894FAA-19D6-445D-BEDB-C65A48F05823}" dt="2025-05-13T02:50:46.061" v="811" actId="14826"/>
          <ac:picMkLst>
            <pc:docMk/>
            <pc:sldMk cId="2241448259" sldId="523"/>
            <ac:picMk id="2" creationId="{144DB7E6-A574-66A0-ABFF-C05E9455AAE5}"/>
          </ac:picMkLst>
        </pc:picChg>
      </pc:sldChg>
      <pc:sldMasterChg chg="modSldLayout">
        <pc:chgData name="Sonya Kameneva" userId="5b7b7b78-c824-4f2a-999d-8a512d24a7a3" providerId="ADAL" clId="{8B894FAA-19D6-445D-BEDB-C65A48F05823}" dt="2025-05-13T02:03:46.777" v="505" actId="20577"/>
        <pc:sldMasterMkLst>
          <pc:docMk/>
          <pc:sldMasterMk cId="1788353970" sldId="2147483648"/>
        </pc:sldMasterMkLst>
        <pc:sldLayoutChg chg="delSp modSp mod">
          <pc:chgData name="Sonya Kameneva" userId="5b7b7b78-c824-4f2a-999d-8a512d24a7a3" providerId="ADAL" clId="{8B894FAA-19D6-445D-BEDB-C65A48F05823}" dt="2025-05-13T01:09:57.332" v="38"/>
          <pc:sldLayoutMkLst>
            <pc:docMk/>
            <pc:sldMasterMk cId="1788353970" sldId="2147483648"/>
            <pc:sldLayoutMk cId="3943332966" sldId="2147483668"/>
          </pc:sldLayoutMkLst>
        </pc:sldLayoutChg>
        <pc:sldLayoutChg chg="delSp modSp mod">
          <pc:chgData name="Sonya Kameneva" userId="5b7b7b78-c824-4f2a-999d-8a512d24a7a3" providerId="ADAL" clId="{8B894FAA-19D6-445D-BEDB-C65A48F05823}" dt="2025-05-13T02:03:46.777" v="505" actId="20577"/>
          <pc:sldLayoutMkLst>
            <pc:docMk/>
            <pc:sldMasterMk cId="1788353970" sldId="2147483648"/>
            <pc:sldLayoutMk cId="2264285617" sldId="2147483695"/>
          </pc:sldLayoutMkLst>
        </pc:sldLayoutChg>
      </pc:sldMasterChg>
      <pc:sldMasterChg chg="del delSldLayout">
        <pc:chgData name="Sonya Kameneva" userId="5b7b7b78-c824-4f2a-999d-8a512d24a7a3" providerId="ADAL" clId="{8B894FAA-19D6-445D-BEDB-C65A48F05823}" dt="2025-05-13T02:25:46.476" v="661" actId="2696"/>
        <pc:sldMasterMkLst>
          <pc:docMk/>
          <pc:sldMasterMk cId="3972920527" sldId="2147483696"/>
        </pc:sldMasterMkLst>
        <pc:sldLayoutChg chg="del">
          <pc:chgData name="Sonya Kameneva" userId="5b7b7b78-c824-4f2a-999d-8a512d24a7a3" providerId="ADAL" clId="{8B894FAA-19D6-445D-BEDB-C65A48F05823}" dt="2025-05-13T02:25:46.476" v="661" actId="2696"/>
          <pc:sldLayoutMkLst>
            <pc:docMk/>
            <pc:sldMasterMk cId="3972920527" sldId="2147483696"/>
            <pc:sldLayoutMk cId="2059265823" sldId="2147483697"/>
          </pc:sldLayoutMkLst>
        </pc:sldLayoutChg>
        <pc:sldLayoutChg chg="del">
          <pc:chgData name="Sonya Kameneva" userId="5b7b7b78-c824-4f2a-999d-8a512d24a7a3" providerId="ADAL" clId="{8B894FAA-19D6-445D-BEDB-C65A48F05823}" dt="2025-05-13T02:25:46.476" v="661" actId="2696"/>
          <pc:sldLayoutMkLst>
            <pc:docMk/>
            <pc:sldMasterMk cId="3972920527" sldId="2147483696"/>
            <pc:sldLayoutMk cId="987066499" sldId="2147483698"/>
          </pc:sldLayoutMkLst>
        </pc:sldLayoutChg>
        <pc:sldLayoutChg chg="del">
          <pc:chgData name="Sonya Kameneva" userId="5b7b7b78-c824-4f2a-999d-8a512d24a7a3" providerId="ADAL" clId="{8B894FAA-19D6-445D-BEDB-C65A48F05823}" dt="2025-05-13T02:25:46.476" v="661" actId="2696"/>
          <pc:sldLayoutMkLst>
            <pc:docMk/>
            <pc:sldMasterMk cId="3972920527" sldId="2147483696"/>
            <pc:sldLayoutMk cId="2166782340" sldId="2147483699"/>
          </pc:sldLayoutMkLst>
        </pc:sldLayoutChg>
        <pc:sldLayoutChg chg="del">
          <pc:chgData name="Sonya Kameneva" userId="5b7b7b78-c824-4f2a-999d-8a512d24a7a3" providerId="ADAL" clId="{8B894FAA-19D6-445D-BEDB-C65A48F05823}" dt="2025-05-13T02:25:46.476" v="661" actId="2696"/>
          <pc:sldLayoutMkLst>
            <pc:docMk/>
            <pc:sldMasterMk cId="3972920527" sldId="2147483696"/>
            <pc:sldLayoutMk cId="451016936" sldId="2147483700"/>
          </pc:sldLayoutMkLst>
        </pc:sldLayoutChg>
      </pc:sldMasterChg>
    </pc:docChg>
  </pc:docChgLst>
  <pc:docChgLst>
    <pc:chgData name="Sonya Kameneva" userId="5b7b7b78-c824-4f2a-999d-8a512d24a7a3" providerId="ADAL" clId="{44B8C11D-9445-4C9D-9823-FCEE1A1B6D14}"/>
    <pc:docChg chg="undo custSel modSld">
      <pc:chgData name="Sonya Kameneva" userId="5b7b7b78-c824-4f2a-999d-8a512d24a7a3" providerId="ADAL" clId="{44B8C11D-9445-4C9D-9823-FCEE1A1B6D14}" dt="2025-05-15T12:48:21.250" v="206" actId="20577"/>
      <pc:docMkLst>
        <pc:docMk/>
      </pc:docMkLst>
      <pc:sldChg chg="modSp mod">
        <pc:chgData name="Sonya Kameneva" userId="5b7b7b78-c824-4f2a-999d-8a512d24a7a3" providerId="ADAL" clId="{44B8C11D-9445-4C9D-9823-FCEE1A1B6D14}" dt="2025-05-13T18:26:35.320" v="49" actId="20577"/>
        <pc:sldMkLst>
          <pc:docMk/>
          <pc:sldMk cId="4153296349" sldId="260"/>
        </pc:sldMkLst>
      </pc:sldChg>
      <pc:sldChg chg="modSp mod">
        <pc:chgData name="Sonya Kameneva" userId="5b7b7b78-c824-4f2a-999d-8a512d24a7a3" providerId="ADAL" clId="{44B8C11D-9445-4C9D-9823-FCEE1A1B6D14}" dt="2025-05-13T18:29:45.736" v="85" actId="20577"/>
        <pc:sldMkLst>
          <pc:docMk/>
          <pc:sldMk cId="2908392625" sldId="418"/>
        </pc:sldMkLst>
        <pc:spChg chg="mod">
          <ac:chgData name="Sonya Kameneva" userId="5b7b7b78-c824-4f2a-999d-8a512d24a7a3" providerId="ADAL" clId="{44B8C11D-9445-4C9D-9823-FCEE1A1B6D14}" dt="2025-05-13T18:29:45.736" v="85" actId="20577"/>
          <ac:spMkLst>
            <pc:docMk/>
            <pc:sldMk cId="2908392625" sldId="418"/>
            <ac:spMk id="3" creationId="{4FF20CE8-D211-B578-BA8A-04DEFEC2A79B}"/>
          </ac:spMkLst>
        </pc:spChg>
      </pc:sldChg>
      <pc:sldChg chg="modSp mod">
        <pc:chgData name="Sonya Kameneva" userId="5b7b7b78-c824-4f2a-999d-8a512d24a7a3" providerId="ADAL" clId="{44B8C11D-9445-4C9D-9823-FCEE1A1B6D14}" dt="2025-05-14T20:32:46.109" v="122" actId="20577"/>
        <pc:sldMkLst>
          <pc:docMk/>
          <pc:sldMk cId="2951372696" sldId="501"/>
        </pc:sldMkLst>
        <pc:spChg chg="mod">
          <ac:chgData name="Sonya Kameneva" userId="5b7b7b78-c824-4f2a-999d-8a512d24a7a3" providerId="ADAL" clId="{44B8C11D-9445-4C9D-9823-FCEE1A1B6D14}" dt="2025-05-14T20:32:46.109" v="122" actId="20577"/>
          <ac:spMkLst>
            <pc:docMk/>
            <pc:sldMk cId="2951372696" sldId="501"/>
            <ac:spMk id="4" creationId="{D6C281FD-6CB8-EE67-62E2-292F1AED10E6}"/>
          </ac:spMkLst>
        </pc:spChg>
      </pc:sldChg>
      <pc:sldChg chg="modSp mod">
        <pc:chgData name="Sonya Kameneva" userId="5b7b7b78-c824-4f2a-999d-8a512d24a7a3" providerId="ADAL" clId="{44B8C11D-9445-4C9D-9823-FCEE1A1B6D14}" dt="2025-05-13T18:48:57.538" v="87" actId="20577"/>
        <pc:sldMkLst>
          <pc:docMk/>
          <pc:sldMk cId="139563839" sldId="502"/>
        </pc:sldMkLst>
      </pc:sldChg>
      <pc:sldChg chg="modSp mod">
        <pc:chgData name="Sonya Kameneva" userId="5b7b7b78-c824-4f2a-999d-8a512d24a7a3" providerId="ADAL" clId="{44B8C11D-9445-4C9D-9823-FCEE1A1B6D14}" dt="2025-05-13T19:25:41.958" v="109" actId="113"/>
        <pc:sldMkLst>
          <pc:docMk/>
          <pc:sldMk cId="3369717632" sldId="510"/>
        </pc:sldMkLst>
      </pc:sldChg>
      <pc:sldChg chg="modSp mod">
        <pc:chgData name="Sonya Kameneva" userId="5b7b7b78-c824-4f2a-999d-8a512d24a7a3" providerId="ADAL" clId="{44B8C11D-9445-4C9D-9823-FCEE1A1B6D14}" dt="2025-05-13T18:28:08.103" v="70" actId="20577"/>
        <pc:sldMkLst>
          <pc:docMk/>
          <pc:sldMk cId="648271494" sldId="516"/>
        </pc:sldMkLst>
      </pc:sldChg>
      <pc:sldChg chg="modSp mod">
        <pc:chgData name="Sonya Kameneva" userId="5b7b7b78-c824-4f2a-999d-8a512d24a7a3" providerId="ADAL" clId="{44B8C11D-9445-4C9D-9823-FCEE1A1B6D14}" dt="2025-05-15T12:47:53.263" v="199" actId="14100"/>
        <pc:sldMkLst>
          <pc:docMk/>
          <pc:sldMk cId="2241448259" sldId="523"/>
        </pc:sldMkLst>
        <pc:spChg chg="mod">
          <ac:chgData name="Sonya Kameneva" userId="5b7b7b78-c824-4f2a-999d-8a512d24a7a3" providerId="ADAL" clId="{44B8C11D-9445-4C9D-9823-FCEE1A1B6D14}" dt="2025-05-15T12:47:53.263" v="199" actId="14100"/>
          <ac:spMkLst>
            <pc:docMk/>
            <pc:sldMk cId="2241448259" sldId="523"/>
            <ac:spMk id="4" creationId="{91FB5A0D-B785-F978-0E84-2D89F1D0A647}"/>
          </ac:spMkLst>
        </pc:spChg>
      </pc:sldChg>
      <pc:sldChg chg="modSp mod">
        <pc:chgData name="Sonya Kameneva" userId="5b7b7b78-c824-4f2a-999d-8a512d24a7a3" providerId="ADAL" clId="{44B8C11D-9445-4C9D-9823-FCEE1A1B6D14}" dt="2025-05-15T12:48:21.250" v="206" actId="20577"/>
        <pc:sldMkLst>
          <pc:docMk/>
          <pc:sldMk cId="754530938" sldId="526"/>
        </pc:sldMkLst>
        <pc:spChg chg="mod">
          <ac:chgData name="Sonya Kameneva" userId="5b7b7b78-c824-4f2a-999d-8a512d24a7a3" providerId="ADAL" clId="{44B8C11D-9445-4C9D-9823-FCEE1A1B6D14}" dt="2025-05-15T12:48:21.250" v="206" actId="20577"/>
          <ac:spMkLst>
            <pc:docMk/>
            <pc:sldMk cId="754530938" sldId="526"/>
            <ac:spMk id="4" creationId="{271A3B10-CA1E-A124-E48D-1E6CCD3FA2E9}"/>
          </ac:spMkLst>
        </pc:spChg>
      </pc:sldChg>
      <pc:sldChg chg="modSp mod">
        <pc:chgData name="Sonya Kameneva" userId="5b7b7b78-c824-4f2a-999d-8a512d24a7a3" providerId="ADAL" clId="{44B8C11D-9445-4C9D-9823-FCEE1A1B6D14}" dt="2025-05-15T12:43:32.042" v="157" actId="20577"/>
        <pc:sldMkLst>
          <pc:docMk/>
          <pc:sldMk cId="3665851790" sldId="528"/>
        </pc:sldMkLst>
        <pc:spChg chg="mod">
          <ac:chgData name="Sonya Kameneva" userId="5b7b7b78-c824-4f2a-999d-8a512d24a7a3" providerId="ADAL" clId="{44B8C11D-9445-4C9D-9823-FCEE1A1B6D14}" dt="2025-05-15T12:43:32.042" v="157" actId="20577"/>
          <ac:spMkLst>
            <pc:docMk/>
            <pc:sldMk cId="3665851790" sldId="528"/>
            <ac:spMk id="8" creationId="{529F4222-8DEA-04CB-FAC9-3A3A3778CC98}"/>
          </ac:spMkLst>
        </pc:spChg>
      </pc:sldChg>
      <pc:sldChg chg="modSp mod">
        <pc:chgData name="Sonya Kameneva" userId="5b7b7b78-c824-4f2a-999d-8a512d24a7a3" providerId="ADAL" clId="{44B8C11D-9445-4C9D-9823-FCEE1A1B6D14}" dt="2025-05-15T12:43:44.173" v="159" actId="20577"/>
        <pc:sldMkLst>
          <pc:docMk/>
          <pc:sldMk cId="366260066" sldId="529"/>
        </pc:sldMkLst>
        <pc:spChg chg="mod">
          <ac:chgData name="Sonya Kameneva" userId="5b7b7b78-c824-4f2a-999d-8a512d24a7a3" providerId="ADAL" clId="{44B8C11D-9445-4C9D-9823-FCEE1A1B6D14}" dt="2025-05-15T12:43:44.173" v="159" actId="20577"/>
          <ac:spMkLst>
            <pc:docMk/>
            <pc:sldMk cId="366260066" sldId="529"/>
            <ac:spMk id="6" creationId="{6DCE9E8E-BFFB-1EC2-A145-1400BF9529C7}"/>
          </ac:spMkLst>
        </pc:spChg>
      </pc:sldChg>
      <pc:sldChg chg="modSp mod">
        <pc:chgData name="Sonya Kameneva" userId="5b7b7b78-c824-4f2a-999d-8a512d24a7a3" providerId="ADAL" clId="{44B8C11D-9445-4C9D-9823-FCEE1A1B6D14}" dt="2025-05-15T12:44:13.532" v="163" actId="20577"/>
        <pc:sldMkLst>
          <pc:docMk/>
          <pc:sldMk cId="3334628473" sldId="531"/>
        </pc:sldMkLst>
        <pc:spChg chg="mod">
          <ac:chgData name="Sonya Kameneva" userId="5b7b7b78-c824-4f2a-999d-8a512d24a7a3" providerId="ADAL" clId="{44B8C11D-9445-4C9D-9823-FCEE1A1B6D14}" dt="2025-05-15T12:44:13.532" v="163" actId="20577"/>
          <ac:spMkLst>
            <pc:docMk/>
            <pc:sldMk cId="3334628473" sldId="531"/>
            <ac:spMk id="3" creationId="{FAF28BE8-630D-FAC7-6E30-4C3C1DFB01F0}"/>
          </ac:spMkLst>
        </pc:spChg>
      </pc:sldChg>
      <pc:sldChg chg="modSp mod">
        <pc:chgData name="Sonya Kameneva" userId="5b7b7b78-c824-4f2a-999d-8a512d24a7a3" providerId="ADAL" clId="{44B8C11D-9445-4C9D-9823-FCEE1A1B6D14}" dt="2025-05-14T20:32:39.694" v="119" actId="20577"/>
        <pc:sldMkLst>
          <pc:docMk/>
          <pc:sldMk cId="2535806805" sldId="534"/>
        </pc:sldMkLst>
        <pc:spChg chg="mod">
          <ac:chgData name="Sonya Kameneva" userId="5b7b7b78-c824-4f2a-999d-8a512d24a7a3" providerId="ADAL" clId="{44B8C11D-9445-4C9D-9823-FCEE1A1B6D14}" dt="2025-05-14T20:32:39.694" v="119" actId="20577"/>
          <ac:spMkLst>
            <pc:docMk/>
            <pc:sldMk cId="2535806805" sldId="534"/>
            <ac:spMk id="2" creationId="{43DA462E-0555-8556-C503-FCB4791B6AD8}"/>
          </ac:spMkLst>
        </pc:spChg>
      </pc:sldChg>
      <pc:sldChg chg="modSp mod">
        <pc:chgData name="Sonya Kameneva" userId="5b7b7b78-c824-4f2a-999d-8a512d24a7a3" providerId="ADAL" clId="{44B8C11D-9445-4C9D-9823-FCEE1A1B6D14}" dt="2025-05-15T12:45:15.276" v="174" actId="20577"/>
        <pc:sldMkLst>
          <pc:docMk/>
          <pc:sldMk cId="3233152164" sldId="539"/>
        </pc:sldMkLst>
        <pc:spChg chg="mod">
          <ac:chgData name="Sonya Kameneva" userId="5b7b7b78-c824-4f2a-999d-8a512d24a7a3" providerId="ADAL" clId="{44B8C11D-9445-4C9D-9823-FCEE1A1B6D14}" dt="2025-05-15T12:45:15.276" v="174" actId="20577"/>
          <ac:spMkLst>
            <pc:docMk/>
            <pc:sldMk cId="3233152164" sldId="539"/>
            <ac:spMk id="3" creationId="{B3EEF1BF-871C-1668-5005-B4EF7E442515}"/>
          </ac:spMkLst>
        </pc:spChg>
      </pc:sldChg>
      <pc:sldChg chg="modSp mod">
        <pc:chgData name="Sonya Kameneva" userId="5b7b7b78-c824-4f2a-999d-8a512d24a7a3" providerId="ADAL" clId="{44B8C11D-9445-4C9D-9823-FCEE1A1B6D14}" dt="2025-05-15T12:46:16.588" v="191" actId="20577"/>
        <pc:sldMkLst>
          <pc:docMk/>
          <pc:sldMk cId="2501033005" sldId="540"/>
        </pc:sldMkLst>
        <pc:spChg chg="mod">
          <ac:chgData name="Sonya Kameneva" userId="5b7b7b78-c824-4f2a-999d-8a512d24a7a3" providerId="ADAL" clId="{44B8C11D-9445-4C9D-9823-FCEE1A1B6D14}" dt="2025-05-15T12:46:16.588" v="191" actId="20577"/>
          <ac:spMkLst>
            <pc:docMk/>
            <pc:sldMk cId="2501033005" sldId="540"/>
            <ac:spMk id="7" creationId="{0A1CFB0B-C65C-476B-28C7-A46A52D3D4E7}"/>
          </ac:spMkLst>
        </pc:spChg>
      </pc:sldChg>
      <pc:sldChg chg="modSp mod">
        <pc:chgData name="Sonya Kameneva" userId="5b7b7b78-c824-4f2a-999d-8a512d24a7a3" providerId="ADAL" clId="{44B8C11D-9445-4C9D-9823-FCEE1A1B6D14}" dt="2025-05-15T12:47:27.796" v="195" actId="20577"/>
        <pc:sldMkLst>
          <pc:docMk/>
          <pc:sldMk cId="3113309414" sldId="543"/>
        </pc:sldMkLst>
        <pc:spChg chg="mod">
          <ac:chgData name="Sonya Kameneva" userId="5b7b7b78-c824-4f2a-999d-8a512d24a7a3" providerId="ADAL" clId="{44B8C11D-9445-4C9D-9823-FCEE1A1B6D14}" dt="2025-05-15T12:47:27.796" v="195" actId="20577"/>
          <ac:spMkLst>
            <pc:docMk/>
            <pc:sldMk cId="3113309414" sldId="543"/>
            <ac:spMk id="3" creationId="{912139BA-497D-B7FE-645B-B5ECAE3ADE55}"/>
          </ac:spMkLst>
        </pc:spChg>
      </pc:sldChg>
    </pc:docChg>
  </pc:docChgLst>
</pc:chgInfo>
</file>

<file path=ppt/comments/modernComment_205_3F3820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C880A0-ED3F-44B6-9D2E-134E5D4B9925}" authorId="{BD54874B-1AB4-E5D0-5553-66F00EE2025D}" created="2025-05-13T13:31:26.822">
    <pc:sldMkLst xmlns:pc="http://schemas.microsoft.com/office/powerpoint/2013/main/command">
      <pc:docMk/>
      <pc:sldMk cId="1060642885" sldId="517"/>
    </pc:sldMkLst>
    <p188:txBody>
      <a:bodyPr/>
      <a:lstStyle/>
      <a:p>
        <a:r>
          <a:rPr lang="en-US"/>
          <a:t>A) Do you maintain and annually adjust three budgets
Operations Budget
Capital Repair
Capital Replacement
A) Y or N
B) Three Budgets are all Y or N</a:t>
        </a:r>
      </a:p>
    </p188:txBody>
  </p188:cm>
</p188:cmLst>
</file>

<file path=ppt/comments/modernComment_206_29D9F87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45A790-80BC-41D2-B27D-49B8837CE4FE}" authorId="{2782B09A-2E54-71C9-77FA-8BF10BE07E65}" created="2025-05-13T18:26:44.426">
    <pc:sldMkLst xmlns:pc="http://schemas.microsoft.com/office/powerpoint/2013/main/command">
      <pc:docMk/>
      <pc:sldMk cId="702150780" sldId="518"/>
    </pc:sldMkLst>
    <p188:txBody>
      <a:bodyPr/>
      <a:lstStyle/>
      <a:p>
        <a:r>
          <a:rPr lang="en-CA"/>
          <a:t>Do you use your vendors / suppliers to host InService Training
Y or No</a:t>
        </a:r>
      </a:p>
    </p188:txBody>
  </p188:cm>
</p188:cmLst>
</file>

<file path=ppt/comments/modernComment_208_B64AB96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B3C85F-3F52-4ACF-8EA5-9C303218B9D7}" authorId="{BD54874B-1AB4-E5D0-5553-66F00EE2025D}" created="2025-05-13T13:28:05.055">
    <pc:sldMkLst xmlns:pc="http://schemas.microsoft.com/office/powerpoint/2013/main/command">
      <pc:docMk/>
      <pc:sldMk cId="3058350436" sldId="520"/>
    </pc:sldMkLst>
    <p188:txBody>
      <a:bodyPr/>
      <a:lstStyle/>
      <a:p>
        <a:r>
          <a:rPr lang="en-US"/>
          <a:t>A.) Do you record and track readings b.) with “Out of Normal” Triggers
A) Y or No?
B) Y or No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0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89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0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30" y="3659785"/>
            <a:ext cx="9091160" cy="5783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229" y="1154946"/>
            <a:ext cx="9091161" cy="2504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black and red rectangle&#10;&#10;Description automatically generated">
            <a:extLst>
              <a:ext uri="{FF2B5EF4-FFF2-40B4-BE49-F238E27FC236}">
                <a16:creationId xmlns:a16="http://schemas.microsoft.com/office/drawing/2014/main" id="{7303C93A-509F-692E-BEE4-AA3C9E0B1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C158EC-22FA-66D6-CEE0-A40609D63FB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93845851-34A4-02FB-0B7D-CB6213643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8912" b="26872"/>
          <a:stretch/>
        </p:blipFill>
        <p:spPr>
          <a:xfrm>
            <a:off x="9319491" y="6012942"/>
            <a:ext cx="2872509" cy="901330"/>
          </a:xfrm>
          <a:prstGeom prst="rect">
            <a:avLst/>
          </a:prstGeom>
        </p:spPr>
      </p:pic>
      <p:pic>
        <p:nvPicPr>
          <p:cNvPr id="11" name="Picture 4" descr="CANOE Supplier">
            <a:extLst>
              <a:ext uri="{FF2B5EF4-FFF2-40B4-BE49-F238E27FC236}">
                <a16:creationId xmlns:a16="http://schemas.microsoft.com/office/drawing/2014/main" id="{94851D2F-6D4A-A8E0-3EBF-3AA8FE56CC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1" y="6252661"/>
            <a:ext cx="1770593" cy="5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10 Benefits Of Formative Assessments | Edsembli">
            <a:extLst>
              <a:ext uri="{FF2B5EF4-FFF2-40B4-BE49-F238E27FC236}">
                <a16:creationId xmlns:a16="http://schemas.microsoft.com/office/drawing/2014/main" id="{51368308-B7EC-F77B-00BC-8D42827FC2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94" y="6253408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LAM Logo">
            <a:extLst>
              <a:ext uri="{FF2B5EF4-FFF2-40B4-BE49-F238E27FC236}">
                <a16:creationId xmlns:a16="http://schemas.microsoft.com/office/drawing/2014/main" id="{51C15198-2BCF-F7B6-1702-4527AB17FD3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42578" r="11209" b="17680"/>
          <a:stretch/>
        </p:blipFill>
        <p:spPr bwMode="auto">
          <a:xfrm>
            <a:off x="4988257" y="6227556"/>
            <a:ext cx="2373126" cy="5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FCB7FA-06EC-E8DB-4F2A-EB12373BBFA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2055" t="15145" r="12101" b="15435"/>
          <a:stretch/>
        </p:blipFill>
        <p:spPr>
          <a:xfrm>
            <a:off x="3874539" y="6154310"/>
            <a:ext cx="1050193" cy="6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6" y="443285"/>
            <a:ext cx="9645790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124038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2811805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130269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2813922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13650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2818155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14273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2816039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3694806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5374549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3692494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5375766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369365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5373332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3695961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5376983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783390"/>
            <a:ext cx="5744335" cy="97920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762594"/>
            <a:ext cx="5753520" cy="6318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451613"/>
            <a:ext cx="5257800" cy="13115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3955725"/>
            <a:ext cx="5753520" cy="6318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644744"/>
            <a:ext cx="5257800" cy="8324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783390"/>
            <a:ext cx="2243137" cy="46210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783390"/>
            <a:ext cx="1672682" cy="219756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206879"/>
            <a:ext cx="1672682" cy="21975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1836222" y="1165619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762811" y="1092234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2364563"/>
            <a:ext cx="2940863" cy="10020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3388002"/>
            <a:ext cx="2944737" cy="1879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1165620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559687" y="1086447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2399100"/>
            <a:ext cx="2940864" cy="9889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3401106"/>
            <a:ext cx="2944737" cy="187951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9392442" y="1165620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19030" y="1086448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2364563"/>
            <a:ext cx="2940864" cy="9889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3366569"/>
            <a:ext cx="2944737" cy="187951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red rectangle&#10;&#10;Description automatically generated">
            <a:extLst>
              <a:ext uri="{FF2B5EF4-FFF2-40B4-BE49-F238E27FC236}">
                <a16:creationId xmlns:a16="http://schemas.microsoft.com/office/drawing/2014/main" id="{9098BAD5-CF7E-DAF8-644D-C6994C667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94F35A-4E85-321F-749B-4517064E02C8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3419" y="1834493"/>
            <a:ext cx="5985159" cy="15945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defRPr sz="3600" b="1" i="0" baseline="0">
                <a:solidFill>
                  <a:schemeClr val="tx1">
                    <a:lumMod val="50000"/>
                  </a:schemeClr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1705" y="3684829"/>
            <a:ext cx="3828586" cy="173189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>
            <a:normAutofit/>
          </a:bodyPr>
          <a:lstStyle>
            <a:lvl1pPr algn="l">
              <a:defRPr sz="4800" b="1" cap="small" baseline="0">
                <a:solidFill>
                  <a:srgbClr val="0D4C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D9724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2"/>
            <a:ext cx="62976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E3DE-9264-A68D-75C1-8B5FABA3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1419B-8FDC-1A38-75B7-800659D72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0C72B-78C6-33A3-2CD6-4F30D74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8B5B-EFB4-43AF-99D8-5301C3C84D30}" type="datetimeFigureOut">
              <a:rPr lang="en-CA" smtClean="0"/>
              <a:t>2025-05-15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B0DC7-B7C2-AE84-AA05-00CD314E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7F088-CE9C-193A-4607-95A85F67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EAE4-BC47-46E5-ACA8-D95737EFA7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79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D4C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D202E"/>
              </a:buClr>
              <a:defRPr>
                <a:solidFill>
                  <a:srgbClr val="3C2118"/>
                </a:solidFill>
              </a:defRPr>
            </a:lvl1pPr>
            <a:lvl2pPr>
              <a:buClr>
                <a:srgbClr val="CD202E"/>
              </a:buClr>
              <a:defRPr>
                <a:solidFill>
                  <a:srgbClr val="3C2118"/>
                </a:solidFill>
              </a:defRPr>
            </a:lvl2pPr>
            <a:lvl3pPr>
              <a:buClr>
                <a:srgbClr val="CD202E"/>
              </a:buClr>
              <a:defRPr>
                <a:solidFill>
                  <a:srgbClr val="3C2118"/>
                </a:solidFill>
              </a:defRPr>
            </a:lvl3pPr>
            <a:lvl4pPr>
              <a:buClr>
                <a:srgbClr val="CD202E"/>
              </a:buClr>
              <a:defRPr>
                <a:solidFill>
                  <a:srgbClr val="3C2118"/>
                </a:solidFill>
              </a:defRPr>
            </a:lvl4pPr>
            <a:lvl5pPr>
              <a:buClr>
                <a:srgbClr val="CD202E"/>
              </a:buClr>
              <a:defRPr>
                <a:solidFill>
                  <a:srgbClr val="3C211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4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31" y="3659785"/>
            <a:ext cx="9091160" cy="5783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cap="all" spc="225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230" y="1154948"/>
            <a:ext cx="9091161" cy="2504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3375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black and red rectangle&#10;&#10;Description automatically generated">
            <a:extLst>
              <a:ext uri="{FF2B5EF4-FFF2-40B4-BE49-F238E27FC236}">
                <a16:creationId xmlns:a16="http://schemas.microsoft.com/office/drawing/2014/main" id="{7303C93A-509F-692E-BEE4-AA3C9E0B1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243"/>
          <a:stretch/>
        </p:blipFill>
        <p:spPr>
          <a:xfrm>
            <a:off x="0" y="-3810"/>
            <a:ext cx="12195811" cy="725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C158EC-22FA-66D6-CEE0-A40609D63FB4}"/>
              </a:ext>
            </a:extLst>
          </p:cNvPr>
          <p:cNvSpPr>
            <a:spLocks/>
          </p:cNvSpPr>
          <p:nvPr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93845851-34A4-02FB-0B7D-CB6213643F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912" b="26872"/>
          <a:stretch/>
        </p:blipFill>
        <p:spPr>
          <a:xfrm>
            <a:off x="9319492" y="6012942"/>
            <a:ext cx="2872509" cy="901330"/>
          </a:xfrm>
          <a:prstGeom prst="rect">
            <a:avLst/>
          </a:prstGeom>
        </p:spPr>
      </p:pic>
      <p:pic>
        <p:nvPicPr>
          <p:cNvPr id="11" name="Picture 4" descr="CANOE Supplier">
            <a:extLst>
              <a:ext uri="{FF2B5EF4-FFF2-40B4-BE49-F238E27FC236}">
                <a16:creationId xmlns:a16="http://schemas.microsoft.com/office/drawing/2014/main" id="{94851D2F-6D4A-A8E0-3EBF-3AA8FE56C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2" y="6252661"/>
            <a:ext cx="1770593" cy="5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10 Benefits Of Formative Assessments | Edsembli">
            <a:extLst>
              <a:ext uri="{FF2B5EF4-FFF2-40B4-BE49-F238E27FC236}">
                <a16:creationId xmlns:a16="http://schemas.microsoft.com/office/drawing/2014/main" id="{51368308-B7EC-F77B-00BC-8D42827F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94" y="6253410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LAM Logo">
            <a:extLst>
              <a:ext uri="{FF2B5EF4-FFF2-40B4-BE49-F238E27FC236}">
                <a16:creationId xmlns:a16="http://schemas.microsoft.com/office/drawing/2014/main" id="{51C15198-2BCF-F7B6-1702-4527AB17F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42578" r="11209" b="17680"/>
          <a:stretch/>
        </p:blipFill>
        <p:spPr bwMode="auto">
          <a:xfrm>
            <a:off x="4988256" y="6227558"/>
            <a:ext cx="2373127" cy="5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FCB7FA-06EC-E8DB-4F2A-EB12373BBF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055" t="15145" r="12101" b="15435"/>
          <a:stretch/>
        </p:blipFill>
        <p:spPr>
          <a:xfrm>
            <a:off x="3874541" y="6154312"/>
            <a:ext cx="1050193" cy="6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6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0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8960" y="1767840"/>
            <a:ext cx="7068701" cy="171571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27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8960" y="3483552"/>
            <a:ext cx="7068701" cy="1085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500" cap="all" spc="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6709F47-C676-3D60-4E8C-B5EC67B537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5567" y="1767842"/>
            <a:ext cx="3853925" cy="28013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67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C699-1ACE-9FD8-FAB2-9E535C054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6548" y="794329"/>
            <a:ext cx="4834517" cy="249472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27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853093-0416-F964-1E7D-5B0098524A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829" y="794329"/>
            <a:ext cx="4597556" cy="4682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246466-BA9E-E649-D6F9-66C4F43184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66548" y="3454402"/>
            <a:ext cx="4834517" cy="2022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cap="all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1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/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733" y="766620"/>
            <a:ext cx="10218489" cy="1034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071" y="1878032"/>
            <a:ext cx="4375151" cy="3533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14313" indent="-214313">
              <a:buFont typeface="Wingdings" panose="05000000000000000000" pitchFamily="2" charset="2"/>
              <a:buChar char="§"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64CDD-E7E1-34AD-A1A9-234011DDA5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32" y="1869524"/>
            <a:ext cx="5710435" cy="35337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546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899" y="761116"/>
            <a:ext cx="1012263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413172"/>
            <a:ext cx="10126363" cy="41009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80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, 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930" y="868218"/>
            <a:ext cx="4567228" cy="18779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7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6" y="868220"/>
            <a:ext cx="5789913" cy="46551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256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211" y="1421137"/>
            <a:ext cx="5157787" cy="8239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11" y="2245049"/>
            <a:ext cx="5157787" cy="3315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60623" y="1421137"/>
            <a:ext cx="5183188" cy="8239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60623" y="2245049"/>
            <a:ext cx="5183188" cy="3315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499" y="769083"/>
            <a:ext cx="1051531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aseline="0"/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88770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887" y="802669"/>
            <a:ext cx="1012263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553556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386" y="4939973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564144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51283" y="4956784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564144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80828" y="4956784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9" y="1564144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16280" y="4939973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9057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7" y="443285"/>
            <a:ext cx="9645791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aseline="0"/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124039"/>
            <a:ext cx="2000531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3" y="2811805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1" y="1130271"/>
            <a:ext cx="2000531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2" y="2813922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8" y="1136501"/>
            <a:ext cx="2000531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2" y="2818155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142732"/>
            <a:ext cx="2000531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80" y="2816039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3694808"/>
            <a:ext cx="2000531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3" y="5374549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1" y="3692496"/>
            <a:ext cx="2000531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2" y="5375766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8" y="3693652"/>
            <a:ext cx="2000531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2" y="5373332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3695963"/>
            <a:ext cx="2000531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80" y="5376983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900" spc="15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3494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6" y="783390"/>
            <a:ext cx="5744335" cy="97920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700" cap="all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1" y="1762596"/>
            <a:ext cx="5753520" cy="6318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500" b="1" i="0" kern="1200" cap="all" spc="225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451613"/>
            <a:ext cx="5257800" cy="13115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050" spc="0" baseline="0" dirty="0"/>
            </a:lvl1pPr>
          </a:lstStyle>
          <a:p>
            <a:pPr marL="214313" lvl="0" indent="-214313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214313" lvl="0" indent="-214313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1" y="3955727"/>
            <a:ext cx="5753520" cy="6318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500" b="1" i="0" kern="1200" cap="all" spc="225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644744"/>
            <a:ext cx="5257800" cy="8324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050" spc="0" baseline="0" dirty="0"/>
            </a:lvl1pPr>
          </a:lstStyle>
          <a:p>
            <a:pPr marL="214313" lvl="0" indent="-214313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214313" lvl="0" indent="-214313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2" y="783390"/>
            <a:ext cx="2243137" cy="46210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783392"/>
            <a:ext cx="1672683" cy="219756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206881"/>
            <a:ext cx="1672683" cy="21975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58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/>
        </p:nvSpPr>
        <p:spPr>
          <a:xfrm>
            <a:off x="1836221" y="1165619"/>
            <a:ext cx="956931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762813" y="1092236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8" y="2364565"/>
            <a:ext cx="2940863" cy="10020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i="0" cap="all" spc="225" baseline="0">
                <a:latin typeface="+mj-lt"/>
                <a:cs typeface="Arial Black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8" y="3388002"/>
            <a:ext cx="2944737" cy="1879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143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1pPr>
            <a:lvl2pPr marL="5572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2pPr>
            <a:lvl3pPr marL="9001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3pPr>
            <a:lvl4pPr marL="12430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4pPr>
            <a:lvl5pPr marL="15859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/>
        </p:nvSpPr>
        <p:spPr>
          <a:xfrm>
            <a:off x="5617535" y="1165620"/>
            <a:ext cx="956931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559689" y="1086449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2399100"/>
            <a:ext cx="2940864" cy="9889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500" b="1" i="0" kern="1200" cap="all" spc="225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8" y="3401108"/>
            <a:ext cx="2944737" cy="187951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2143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1pPr>
            <a:lvl2pPr marL="5572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2pPr>
            <a:lvl3pPr marL="9001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3pPr>
            <a:lvl4pPr marL="12430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4pPr>
            <a:lvl5pPr marL="15859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/>
        </p:nvSpPr>
        <p:spPr>
          <a:xfrm>
            <a:off x="9392441" y="1165620"/>
            <a:ext cx="956931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19032" y="1086450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2364563"/>
            <a:ext cx="2940864" cy="9889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500" b="1" i="0" kern="1200" cap="all" spc="225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41" y="3366571"/>
            <a:ext cx="2944737" cy="187951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2143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1pPr>
            <a:lvl2pPr marL="5572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2pPr>
            <a:lvl3pPr marL="9001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3pPr>
            <a:lvl4pPr marL="12430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4pPr>
            <a:lvl5pPr marL="15859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050" b="0" i="0">
                <a:latin typeface="+mn-lt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03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8960" y="1767840"/>
            <a:ext cx="7068701" cy="171571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8959" y="3483550"/>
            <a:ext cx="7068701" cy="1085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6709F47-C676-3D60-4E8C-B5EC67B537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5566" y="1767840"/>
            <a:ext cx="3853925" cy="28013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red rectangle&#10;&#10;Description automatically generated">
            <a:extLst>
              <a:ext uri="{FF2B5EF4-FFF2-40B4-BE49-F238E27FC236}">
                <a16:creationId xmlns:a16="http://schemas.microsoft.com/office/drawing/2014/main" id="{9098BAD5-CF7E-DAF8-644D-C6994C667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243"/>
          <a:stretch/>
        </p:blipFill>
        <p:spPr>
          <a:xfrm>
            <a:off x="0" y="-3810"/>
            <a:ext cx="12195811" cy="7251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94F35A-4E85-321F-749B-4517064E02C8}"/>
              </a:ext>
            </a:extLst>
          </p:cNvPr>
          <p:cNvSpPr>
            <a:spLocks/>
          </p:cNvSpPr>
          <p:nvPr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09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3421" y="1834495"/>
            <a:ext cx="5985159" cy="15945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defRPr sz="2700" b="1" i="0" baseline="0">
                <a:solidFill>
                  <a:schemeClr val="tx1">
                    <a:lumMod val="50000"/>
                  </a:schemeClr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1705" y="3684829"/>
            <a:ext cx="3828587" cy="173189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13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80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>
                <a:solidFill>
                  <a:srgbClr val="0D4C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D202E"/>
              </a:buClr>
              <a:defRPr>
                <a:solidFill>
                  <a:srgbClr val="3C2118"/>
                </a:solidFill>
              </a:defRPr>
            </a:lvl1pPr>
            <a:lvl2pPr>
              <a:buClr>
                <a:srgbClr val="CD202E"/>
              </a:buClr>
              <a:defRPr>
                <a:solidFill>
                  <a:srgbClr val="3C2118"/>
                </a:solidFill>
              </a:defRPr>
            </a:lvl2pPr>
            <a:lvl3pPr>
              <a:buClr>
                <a:srgbClr val="CD202E"/>
              </a:buClr>
              <a:defRPr>
                <a:solidFill>
                  <a:srgbClr val="3C2118"/>
                </a:solidFill>
              </a:defRPr>
            </a:lvl3pPr>
            <a:lvl4pPr>
              <a:buClr>
                <a:srgbClr val="CD202E"/>
              </a:buClr>
              <a:defRPr>
                <a:solidFill>
                  <a:srgbClr val="3C2118"/>
                </a:solidFill>
              </a:defRPr>
            </a:lvl4pPr>
            <a:lvl5pPr>
              <a:buClr>
                <a:srgbClr val="CD202E"/>
              </a:buClr>
              <a:defRPr>
                <a:solidFill>
                  <a:srgbClr val="3C211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B78F6-3023-426C-A621-73AA80A89A1C}" type="datetimeFigureOut">
              <a:rPr lang="en-US" smtClean="0"/>
              <a:pPr>
                <a:defRPr/>
              </a:pPr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7C737-2268-4F46-A4BA-D2D2B609471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2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>
            <a:normAutofit/>
          </a:bodyPr>
          <a:lstStyle>
            <a:lvl1pPr algn="l">
              <a:defRPr sz="3600" b="1" cap="small" baseline="0">
                <a:solidFill>
                  <a:srgbClr val="0D4C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rgbClr val="D9724B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B78F6-3023-426C-A621-73AA80A89A1C}" type="datetimeFigureOut">
              <a:rPr lang="en-US" smtClean="0"/>
              <a:pPr>
                <a:defRPr/>
              </a:pPr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18547-1E74-4C33-96F0-7C81109FF2D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8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7466EF-2526-7FFA-42DE-68277E35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03DC9-7E51-4F3E-ADA1-9E4CA98BBF01}" type="datetime1">
              <a:rPr lang="en-US"/>
              <a:pPr>
                <a:defRPr/>
              </a:pPr>
              <a:t>5/15/2025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DFA43E-7ED6-144F-820C-6C6E5FFD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6394C9-A469-54B3-392D-E3034E3C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44BDC-5259-4414-B620-3D602C8800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695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51BECC-6C81-280E-AA88-00A563841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85A0E-76A0-49BA-9D81-B46B2575E823}" type="datetime1">
              <a:rPr lang="en-US"/>
              <a:pPr>
                <a:defRPr/>
              </a:pPr>
              <a:t>5/15/2025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73CA6E-B2A7-E7A0-8EAF-AB98E7FB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29D3AD-7A4C-50F8-4736-D9622E79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F997-59F5-4E0F-926B-AF8F3A5236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283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613ECCC-D6D6-06F1-C514-00FD04B0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B576B-F19B-4827-AC9B-AD6DEF990D76}" type="datetime1">
              <a:rPr lang="en-US"/>
              <a:pPr>
                <a:defRPr/>
              </a:pPr>
              <a:t>5/15/2025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166DF18-8D44-11CA-F9B9-4F596FF15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9E1582-E1C4-391B-DFAA-1E30D0E6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7E881-7606-426C-9835-035E8A5DE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947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98343-D2B1-07CF-0F88-630FC3ACEDE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0"/>
            <a:ext cx="12192000" cy="1189038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sz="36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C9776-21C2-7ECB-B612-A1EB541C93DE}"/>
              </a:ext>
            </a:extLst>
          </p:cNvPr>
          <p:cNvSpPr txBox="1"/>
          <p:nvPr userDrawn="1"/>
        </p:nvSpPr>
        <p:spPr>
          <a:xfrm>
            <a:off x="0" y="6269038"/>
            <a:ext cx="12192000" cy="5842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1808EE"/>
              </a:solidFill>
              <a:latin typeface="Arial"/>
              <a:cs typeface="Arial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3CCB3113-41B8-EB5C-70F4-7DA66E5036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" y="6273800"/>
            <a:ext cx="12022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B2FE46-5E12-DC28-B297-6DD04789FB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2018" y="6335713"/>
            <a:ext cx="317131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</a:rPr>
              <a:t>Great Plains ADA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62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F56CC-CC55-D273-1A35-4AE9E0A38C0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0"/>
            <a:ext cx="12192000" cy="1189038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sz="36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26E3D-0926-C728-7852-7479BB9B8527}"/>
              </a:ext>
            </a:extLst>
          </p:cNvPr>
          <p:cNvSpPr txBox="1"/>
          <p:nvPr userDrawn="1"/>
        </p:nvSpPr>
        <p:spPr>
          <a:xfrm>
            <a:off x="0" y="6269038"/>
            <a:ext cx="12192000" cy="5842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1808EE"/>
              </a:solidFill>
              <a:latin typeface="Arial"/>
              <a:cs typeface="Arial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335C6DA0-A56C-7D9C-65DA-7E90B82759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" y="6273800"/>
            <a:ext cx="12022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51A9D6-F9B8-D4F1-C75E-5FCF1FA6F8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2018" y="6335713"/>
            <a:ext cx="317131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</a:rPr>
              <a:t>Great Plains ADA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4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083" y="1872111"/>
            <a:ext cx="1005840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54083" y="307732"/>
            <a:ext cx="10058400" cy="14335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F149343-33D8-75B4-B42D-E1C735BCBD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99651" y="6459539"/>
            <a:ext cx="13123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BCA09-9A20-44B3-A228-A2DA20945A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4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C699-1ACE-9FD8-FAB2-9E535C054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6548" y="794327"/>
            <a:ext cx="4834517" cy="249472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853093-0416-F964-1E7D-5B0098524A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828" y="794327"/>
            <a:ext cx="4597556" cy="4682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246466-BA9E-E649-D6F9-66C4F43184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66548" y="3454402"/>
            <a:ext cx="4834517" cy="2022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E3DE-9264-A68D-75C1-8B5FABA3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1419B-8FDC-1A38-75B7-800659D72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0C72B-78C6-33A3-2CD6-4F30D74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8B5B-EFB4-43AF-99D8-5301C3C84D30}" type="datetimeFigureOut">
              <a:rPr lang="en-CA" smtClean="0"/>
              <a:t>2025-05-15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B0DC7-B7C2-AE84-AA05-00CD314E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7F088-CE9C-193A-4607-95A85F67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EAE4-BC47-46E5-ACA8-D95737EFA7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39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/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732" y="766618"/>
            <a:ext cx="10218489" cy="1034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071" y="1878032"/>
            <a:ext cx="4375150" cy="3533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64CDD-E7E1-34AD-A1A9-234011DDA5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32" y="1869524"/>
            <a:ext cx="5710434" cy="35337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898" y="761116"/>
            <a:ext cx="1012263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413170"/>
            <a:ext cx="10126362" cy="41009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929" y="868218"/>
            <a:ext cx="4567228" cy="18779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868218"/>
            <a:ext cx="5789913" cy="46551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210" y="1421137"/>
            <a:ext cx="5157787" cy="8239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10" y="2245049"/>
            <a:ext cx="5157787" cy="3315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60622" y="1421137"/>
            <a:ext cx="5183188" cy="8239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60622" y="2245049"/>
            <a:ext cx="5183188" cy="3315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498" y="769083"/>
            <a:ext cx="1051531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886" y="802669"/>
            <a:ext cx="1012263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553554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385" y="4939973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51282" y="4956784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80828" y="4956784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16280" y="4939973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red rectangle&#10;&#10;Description automatically generated">
            <a:extLst>
              <a:ext uri="{FF2B5EF4-FFF2-40B4-BE49-F238E27FC236}">
                <a16:creationId xmlns:a16="http://schemas.microsoft.com/office/drawing/2014/main" id="{F929F1C1-8D6F-92C5-22BF-059C9895F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9918A8-7BC7-6CFA-D5CB-B362289D15C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4" descr="CANOE Supplier">
            <a:extLst>
              <a:ext uri="{FF2B5EF4-FFF2-40B4-BE49-F238E27FC236}">
                <a16:creationId xmlns:a16="http://schemas.microsoft.com/office/drawing/2014/main" id="{7E08E59E-1230-3BBE-A9B5-81A8CC5D0B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1" y="6252661"/>
            <a:ext cx="1770593" cy="5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10 Benefits Of Formative Assessments | Edsembli">
            <a:extLst>
              <a:ext uri="{FF2B5EF4-FFF2-40B4-BE49-F238E27FC236}">
                <a16:creationId xmlns:a16="http://schemas.microsoft.com/office/drawing/2014/main" id="{97467E77-6A80-032B-12AC-C23E253339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94" y="6253408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LAM Logo">
            <a:extLst>
              <a:ext uri="{FF2B5EF4-FFF2-40B4-BE49-F238E27FC236}">
                <a16:creationId xmlns:a16="http://schemas.microsoft.com/office/drawing/2014/main" id="{32D80425-82A0-E044-35D9-71750F9AA1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42578" r="11209" b="17680"/>
          <a:stretch/>
        </p:blipFill>
        <p:spPr bwMode="auto">
          <a:xfrm>
            <a:off x="4988257" y="6227556"/>
            <a:ext cx="2373126" cy="5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C304466B-77B4-71D9-6EA2-21C996A04B2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 t="28912" b="26872"/>
          <a:stretch/>
        </p:blipFill>
        <p:spPr>
          <a:xfrm>
            <a:off x="9319491" y="6012942"/>
            <a:ext cx="2872509" cy="901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D575D3-8D87-4E5A-9FDF-54AD8950E12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 l="12055" t="15145" r="12101" b="15435"/>
          <a:stretch/>
        </p:blipFill>
        <p:spPr>
          <a:xfrm>
            <a:off x="3874539" y="6154310"/>
            <a:ext cx="1050193" cy="6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9" r:id="rId3"/>
    <p:sldLayoutId id="2147483667" r:id="rId4"/>
    <p:sldLayoutId id="2147483651" r:id="rId5"/>
    <p:sldLayoutId id="2147483652" r:id="rId6"/>
    <p:sldLayoutId id="2147483665" r:id="rId7"/>
    <p:sldLayoutId id="2147483653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  <p:sldLayoutId id="2147483669" r:id="rId15"/>
    <p:sldLayoutId id="2147483670" r:id="rId16"/>
    <p:sldLayoutId id="214748369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CB2027"/>
        </a:buClr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red rectangle&#10;&#10;Description automatically generated">
            <a:extLst>
              <a:ext uri="{FF2B5EF4-FFF2-40B4-BE49-F238E27FC236}">
                <a16:creationId xmlns:a16="http://schemas.microsoft.com/office/drawing/2014/main" id="{F929F1C1-8D6F-92C5-22BF-059C9895FDA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72243"/>
          <a:stretch/>
        </p:blipFill>
        <p:spPr>
          <a:xfrm>
            <a:off x="0" y="-3810"/>
            <a:ext cx="12195811" cy="725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9918A8-7BC7-6CFA-D5CB-B362289D15C4}"/>
              </a:ext>
            </a:extLst>
          </p:cNvPr>
          <p:cNvSpPr>
            <a:spLocks/>
          </p:cNvSpPr>
          <p:nvPr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4" descr="CANOE Supplier">
            <a:extLst>
              <a:ext uri="{FF2B5EF4-FFF2-40B4-BE49-F238E27FC236}">
                <a16:creationId xmlns:a16="http://schemas.microsoft.com/office/drawing/2014/main" id="{7E08E59E-1230-3BBE-A9B5-81A8CC5D0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2" y="6252661"/>
            <a:ext cx="1770593" cy="5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10 Benefits Of Formative Assessments | Edsembli">
            <a:extLst>
              <a:ext uri="{FF2B5EF4-FFF2-40B4-BE49-F238E27FC236}">
                <a16:creationId xmlns:a16="http://schemas.microsoft.com/office/drawing/2014/main" id="{97467E77-6A80-032B-12AC-C23E2533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94" y="6253410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LAM Logo">
            <a:extLst>
              <a:ext uri="{FF2B5EF4-FFF2-40B4-BE49-F238E27FC236}">
                <a16:creationId xmlns:a16="http://schemas.microsoft.com/office/drawing/2014/main" id="{32D80425-82A0-E044-35D9-71750F9AA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42578" r="11209" b="17680"/>
          <a:stretch/>
        </p:blipFill>
        <p:spPr bwMode="auto">
          <a:xfrm>
            <a:off x="4988256" y="6227558"/>
            <a:ext cx="2373127" cy="5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C304466B-77B4-71D9-6EA2-21C996A04B2F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28912" b="26872"/>
          <a:stretch/>
        </p:blipFill>
        <p:spPr>
          <a:xfrm>
            <a:off x="9319492" y="6012942"/>
            <a:ext cx="2872509" cy="901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D575D3-8D87-4E5A-9FDF-54AD8950E124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12055" t="15145" r="12101" b="15435"/>
          <a:stretch/>
        </p:blipFill>
        <p:spPr>
          <a:xfrm>
            <a:off x="3874541" y="6154312"/>
            <a:ext cx="1050193" cy="6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9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cap="all" spc="45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257175" indent="-257175" algn="l" defTabSz="685800" rtl="0" eaLnBrk="1" latinLnBrk="0" hangingPunct="1">
        <a:lnSpc>
          <a:spcPct val="100000"/>
        </a:lnSpc>
        <a:spcBef>
          <a:spcPts val="75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0075" indent="-257175" algn="l" defTabSz="685800" rtl="0" eaLnBrk="1" latinLnBrk="0" hangingPunct="1">
        <a:lnSpc>
          <a:spcPct val="100000"/>
        </a:lnSpc>
        <a:spcBef>
          <a:spcPts val="375"/>
        </a:spcBef>
        <a:buClr>
          <a:srgbClr val="CB2027"/>
        </a:buClr>
        <a:buFont typeface="Wingdings" panose="05000000000000000000" pitchFamily="2" charset="2"/>
        <a:buChar char="§"/>
        <a:defRPr sz="16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42975" indent="-257175" algn="l" defTabSz="685800" rtl="0" eaLnBrk="1" latinLnBrk="0" hangingPunct="1">
        <a:lnSpc>
          <a:spcPct val="100000"/>
        </a:lnSpc>
        <a:spcBef>
          <a:spcPts val="375"/>
        </a:spcBef>
        <a:buClr>
          <a:srgbClr val="CB2027"/>
        </a:buClr>
        <a:buFont typeface="Wingdings" panose="05000000000000000000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43013" indent="-214313" algn="l" defTabSz="685800" rtl="0" eaLnBrk="1" latinLnBrk="0" hangingPunct="1">
        <a:lnSpc>
          <a:spcPct val="100000"/>
        </a:lnSpc>
        <a:spcBef>
          <a:spcPts val="375"/>
        </a:spcBef>
        <a:buClr>
          <a:srgbClr val="CB2027"/>
        </a:buClr>
        <a:buFont typeface="Wingdings" panose="05000000000000000000" pitchFamily="2" charset="2"/>
        <a:buChar char="§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85913" indent="-214313" algn="l" defTabSz="685800" rtl="0" eaLnBrk="1" latinLnBrk="0" hangingPunct="1">
        <a:lnSpc>
          <a:spcPct val="100000"/>
        </a:lnSpc>
        <a:spcBef>
          <a:spcPts val="375"/>
        </a:spcBef>
        <a:buClr>
          <a:srgbClr val="CB2027"/>
        </a:buClr>
        <a:buFont typeface="Wingdings" panose="05000000000000000000" pitchFamily="2" charset="2"/>
        <a:buChar char="§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4" orient="horz" pos="1152">
          <p15:clr>
            <a:srgbClr val="547EBF"/>
          </p15:clr>
        </p15:guide>
        <p15:guide id="5" pos="9920">
          <p15:clr>
            <a:srgbClr val="547EBF"/>
          </p15:clr>
        </p15:guide>
        <p15:guide id="6" orient="horz" pos="4080">
          <p15:clr>
            <a:srgbClr val="547EBF"/>
          </p15:clr>
        </p15:guide>
        <p15:guide id="19">
          <p15:clr>
            <a:srgbClr val="547EBF"/>
          </p15:clr>
        </p15:guide>
        <p15:guide id="20" pos="10240">
          <p15:clr>
            <a:srgbClr val="547EBF"/>
          </p15:clr>
        </p15:guide>
        <p15:guide id="21" pos="704">
          <p15:clr>
            <a:srgbClr val="547EBF"/>
          </p15:clr>
        </p15:guide>
        <p15:guide id="22" pos="9216">
          <p15:clr>
            <a:srgbClr val="547EBF"/>
          </p15:clr>
        </p15:guide>
        <p15:guide id="23" orient="horz" pos="240">
          <p15:clr>
            <a:srgbClr val="547EBF"/>
          </p15:clr>
        </p15:guide>
        <p15:guide id="25" orient="horz" pos="552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6_29D9F87C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MDAw0TXvUo" TargetMode="External"/><Relationship Id="rId3" Type="http://schemas.openxmlformats.org/officeDocument/2006/relationships/hyperlink" Target="https://www.youtube.com/watch?v=X3BuTDYN9sQ" TargetMode="External"/><Relationship Id="rId7" Type="http://schemas.openxmlformats.org/officeDocument/2006/relationships/hyperlink" Target="https://www.youtube.com/watch?v=sp7s-V-XOCQ" TargetMode="External"/><Relationship Id="rId2" Type="http://schemas.openxmlformats.org/officeDocument/2006/relationships/hyperlink" Target="https://www.youtube.com/watch?v=VB0c4pQFF1U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DHEVTsI3dI0" TargetMode="External"/><Relationship Id="rId5" Type="http://schemas.openxmlformats.org/officeDocument/2006/relationships/hyperlink" Target="https://www.youtube.com/watch?v=3sW14-QELUU" TargetMode="External"/><Relationship Id="rId4" Type="http://schemas.openxmlformats.org/officeDocument/2006/relationships/hyperlink" Target="https://www.youtube.com/watch?v=lm-OgrRd3vM" TargetMode="Externa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5_3F38204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9193686/admin/dashboard/" TargetMode="External"/><Relationship Id="rId2" Type="http://schemas.openxmlformats.org/officeDocument/2006/relationships/hyperlink" Target="https://rothiams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8_B64AB96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E883E-B511-8BE2-FA02-51BE60667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542" y="3804558"/>
            <a:ext cx="7457817" cy="525714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 cap="small">
                <a:solidFill>
                  <a:srgbClr val="0D4C82"/>
                </a:solidFill>
                <a:latin typeface="Arial Black" panose="020B0A04020102020204" pitchFamily="34" charset="0"/>
                <a:cs typeface="Arial"/>
              </a:rPr>
              <a:t>How Preventative Maintenance Can Improve Your Operations</a:t>
            </a:r>
          </a:p>
        </p:txBody>
      </p:sp>
      <p:pic>
        <p:nvPicPr>
          <p:cNvPr id="4" name="Picture 3" descr="A person writing on a clipboard&#10;&#10;AI-generated content may be incorrect.">
            <a:extLst>
              <a:ext uri="{FF2B5EF4-FFF2-40B4-BE49-F238E27FC236}">
                <a16:creationId xmlns:a16="http://schemas.microsoft.com/office/drawing/2014/main" id="{CC3C7FD3-D3A2-1125-6C9C-6E73E9A10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89" y="1681842"/>
            <a:ext cx="4413326" cy="31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DCE9E8E-BFFB-1EC2-A145-1400BF95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315268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No/Low-cost PM Activities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69B36-8E6B-4D5E-7FDC-1018BA889FFA}"/>
              </a:ext>
            </a:extLst>
          </p:cNvPr>
          <p:cNvSpPr txBox="1"/>
          <p:nvPr/>
        </p:nvSpPr>
        <p:spPr>
          <a:xfrm>
            <a:off x="290117" y="1297411"/>
            <a:ext cx="3759369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Sound and Vibration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Mechanical pumps</a:t>
            </a:r>
          </a:p>
          <a:p>
            <a:pPr marL="1257300" lvl="2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1600">
                <a:solidFill>
                  <a:prstClr val="black"/>
                </a:solidFill>
                <a:latin typeface="Arial"/>
                <a:cs typeface="Arial"/>
              </a:rPr>
              <a:t>Pump cavitation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Bearings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High pitch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Grinding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Contactors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Chatter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Hard Start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Compressors/motors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endParaRPr lang="en-US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F7A356-0FF5-8BDE-66C2-453BADE6F604}"/>
              </a:ext>
            </a:extLst>
          </p:cNvPr>
          <p:cNvSpPr txBox="1"/>
          <p:nvPr/>
        </p:nvSpPr>
        <p:spPr>
          <a:xfrm>
            <a:off x="4049486" y="1297411"/>
            <a:ext cx="328419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Feel 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Rise over ambient temperature</a:t>
            </a:r>
          </a:p>
          <a:p>
            <a:pPr marL="1257300" lvl="2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1600">
                <a:solidFill>
                  <a:prstClr val="black"/>
                </a:solidFill>
                <a:latin typeface="Arial"/>
                <a:cs typeface="Arial"/>
              </a:rPr>
              <a:t>Motors</a:t>
            </a:r>
          </a:p>
          <a:p>
            <a:pPr marL="1257300" lvl="2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1600">
                <a:solidFill>
                  <a:prstClr val="black"/>
                </a:solidFill>
                <a:latin typeface="Arial"/>
                <a:cs typeface="Arial"/>
              </a:rPr>
              <a:t>Blowers</a:t>
            </a:r>
          </a:p>
          <a:p>
            <a:pPr marL="1257300" lvl="2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1600">
                <a:solidFill>
                  <a:prstClr val="black"/>
                </a:solidFill>
                <a:latin typeface="Arial"/>
                <a:cs typeface="Arial"/>
              </a:rPr>
              <a:t>Breakers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“Beer can cold”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Use of thermal infrared gauge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endParaRPr lang="en-US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07B12-D2DC-4A44-34E0-3201C64CD105}"/>
              </a:ext>
            </a:extLst>
          </p:cNvPr>
          <p:cNvSpPr txBox="1"/>
          <p:nvPr/>
        </p:nvSpPr>
        <p:spPr>
          <a:xfrm>
            <a:off x="7333685" y="1294812"/>
            <a:ext cx="3205569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Sight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Clogged coils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Leaking pump gaskets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lang="en-US" sz="2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" name="Picture 9" descr="A black and white image of a head with a brain and a gear&#10;&#10;AI-generated content may be incorrect.">
            <a:extLst>
              <a:ext uri="{FF2B5EF4-FFF2-40B4-BE49-F238E27FC236}">
                <a16:creationId xmlns:a16="http://schemas.microsoft.com/office/drawing/2014/main" id="{6F94C4AF-D861-4B69-E8C6-E4BB63B05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168" y="3007680"/>
            <a:ext cx="3084454" cy="218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6188C5-8574-D675-8A29-E20A19A98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Pump Sounds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CEB8C-F64A-A8EF-3C1A-BF7C08D82198}"/>
              </a:ext>
            </a:extLst>
          </p:cNvPr>
          <p:cNvSpPr txBox="1"/>
          <p:nvPr/>
        </p:nvSpPr>
        <p:spPr>
          <a:xfrm>
            <a:off x="156105" y="1643896"/>
            <a:ext cx="10786464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Pump Cavitation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Liquid vaporizing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Air leaking in on suction side of the pump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lang="en-US" sz="2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" name="Picture 7" descr="blade damage due to cavitation">
            <a:extLst>
              <a:ext uri="{FF2B5EF4-FFF2-40B4-BE49-F238E27FC236}">
                <a16:creationId xmlns:a16="http://schemas.microsoft.com/office/drawing/2014/main" id="{1C7D7452-631A-C081-633E-0C4A4CA0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5" y="3216728"/>
            <a:ext cx="4277823" cy="223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iagram of a diagram of a turbine&#10;&#10;AI-generated content may be incorrect.">
            <a:extLst>
              <a:ext uri="{FF2B5EF4-FFF2-40B4-BE49-F238E27FC236}">
                <a16:creationId xmlns:a16="http://schemas.microsoft.com/office/drawing/2014/main" id="{DBBB4B5C-4A9C-6ECD-578E-4DDA7986C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43" y="1132615"/>
            <a:ext cx="4779199" cy="43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AA921-D61A-2897-63D8-A2436D7E9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0186-5B92-D985-F275-C3FC3169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Bearing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28BE8-630D-FAC7-6E30-4C3C1DFB01F0}"/>
              </a:ext>
            </a:extLst>
          </p:cNvPr>
          <p:cNvSpPr txBox="1"/>
          <p:nvPr/>
        </p:nvSpPr>
        <p:spPr>
          <a:xfrm>
            <a:off x="156105" y="1640858"/>
            <a:ext cx="1078646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From bearing failure $10.00 – high pitch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To housing and seal failure $300 to catastrophic $1K and up</a:t>
            </a:r>
          </a:p>
        </p:txBody>
      </p:sp>
      <p:pic>
        <p:nvPicPr>
          <p:cNvPr id="4" name="Picture 2" descr="How to Install Bearings on a Shaft? The Beginner's Guide | ISK BEARINGS">
            <a:extLst>
              <a:ext uri="{FF2B5EF4-FFF2-40B4-BE49-F238E27FC236}">
                <a16:creationId xmlns:a16="http://schemas.microsoft.com/office/drawing/2014/main" id="{EB552EBD-261C-CC22-08D3-E18A8DCB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332" y="557295"/>
            <a:ext cx="4397174" cy="24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tor Bearing Failure Causes and Prevention | Helwig Carbon">
            <a:extLst>
              <a:ext uri="{FF2B5EF4-FFF2-40B4-BE49-F238E27FC236}">
                <a16:creationId xmlns:a16="http://schemas.microsoft.com/office/drawing/2014/main" id="{C2E516FB-E649-A26C-4A06-B70F054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4" y="2968866"/>
            <a:ext cx="5142192" cy="24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pherical roller bearing mounted on a fan application, with a split in the outer race ">
            <a:extLst>
              <a:ext uri="{FF2B5EF4-FFF2-40B4-BE49-F238E27FC236}">
                <a16:creationId xmlns:a16="http://schemas.microsoft.com/office/drawing/2014/main" id="{8F8B3BB7-79D6-4F15-D1F4-95977AB1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45" y="2968866"/>
            <a:ext cx="5142192" cy="24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62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CE24D-1CEE-B931-F2BA-1E3059B48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31500-A98E-F91B-6D29-252C12F41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Electrical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7207FF-45B1-E2C1-0350-302DBA81363C}"/>
              </a:ext>
            </a:extLst>
          </p:cNvPr>
          <p:cNvSpPr txBox="1"/>
          <p:nvPr/>
        </p:nvSpPr>
        <p:spPr>
          <a:xfrm>
            <a:off x="156105" y="1643896"/>
            <a:ext cx="107864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Contactor chatter</a:t>
            </a:r>
          </a:p>
        </p:txBody>
      </p:sp>
      <p:pic>
        <p:nvPicPr>
          <p:cNvPr id="4" name="Picture 6" descr="Electric motors – MTP Services – 01452 831013">
            <a:extLst>
              <a:ext uri="{FF2B5EF4-FFF2-40B4-BE49-F238E27FC236}">
                <a16:creationId xmlns:a16="http://schemas.microsoft.com/office/drawing/2014/main" id="{B89650D3-DE28-F12E-6357-6702F4BA0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05" y="2044006"/>
            <a:ext cx="2536366" cy="34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al Cases of Magnetic Contactor Failure, Impact on power plant process,  possible causes of failure, corrective">
            <a:extLst>
              <a:ext uri="{FF2B5EF4-FFF2-40B4-BE49-F238E27FC236}">
                <a16:creationId xmlns:a16="http://schemas.microsoft.com/office/drawing/2014/main" id="{2B03446F-C0A0-6B64-7465-A5709ABA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1" y="255755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verything You Need To Know About Definite Purpose Contactors">
            <a:extLst>
              <a:ext uri="{FF2B5EF4-FFF2-40B4-BE49-F238E27FC236}">
                <a16:creationId xmlns:a16="http://schemas.microsoft.com/office/drawing/2014/main" id="{2CDA0417-3E1D-832C-EAA3-E1D8AAD2D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6" t="12321" r="19290" b="15041"/>
          <a:stretch/>
        </p:blipFill>
        <p:spPr bwMode="auto">
          <a:xfrm>
            <a:off x="4996420" y="2011485"/>
            <a:ext cx="2917037" cy="343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00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50DDF-8812-3F3E-CBBB-E265CF999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115D-8B33-01BC-519E-DE3036E6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Compressor Failure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BEB61D-60DF-6433-003F-174F7267DCB3}"/>
              </a:ext>
            </a:extLst>
          </p:cNvPr>
          <p:cNvSpPr txBox="1"/>
          <p:nvPr/>
        </p:nvSpPr>
        <p:spPr>
          <a:xfrm>
            <a:off x="156105" y="1791682"/>
            <a:ext cx="3044295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Hard start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Hunting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Stages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Loading/unloading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lang="en-US" sz="2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6" descr="Central A/C bad capacitor symptoms? - Bogleheads.org">
            <a:extLst>
              <a:ext uri="{FF2B5EF4-FFF2-40B4-BE49-F238E27FC236}">
                <a16:creationId xmlns:a16="http://schemas.microsoft.com/office/drawing/2014/main" id="{91BDFD98-EFCE-CFB2-09C9-777745EC9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15506"/>
          <a:stretch/>
        </p:blipFill>
        <p:spPr bwMode="auto">
          <a:xfrm>
            <a:off x="8556171" y="1612428"/>
            <a:ext cx="3479724" cy="36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Star 1.5 Ton AC Compressor at ₹ 7500.00 | Bowenpally | Secunderabad |  ID: 25949704530">
            <a:extLst>
              <a:ext uri="{FF2B5EF4-FFF2-40B4-BE49-F238E27FC236}">
                <a16:creationId xmlns:a16="http://schemas.microsoft.com/office/drawing/2014/main" id="{B74B8ACF-B3A1-06AD-D0F8-9BAC95A64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r="5903"/>
          <a:stretch/>
        </p:blipFill>
        <p:spPr bwMode="auto">
          <a:xfrm>
            <a:off x="6221184" y="1612428"/>
            <a:ext cx="2334987" cy="392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oubleshooting a Faulty HVAC Compressor Requires Patience | 2018-03-26 |  ACHRNEWS | ACHR News">
            <a:extLst>
              <a:ext uri="{FF2B5EF4-FFF2-40B4-BE49-F238E27FC236}">
                <a16:creationId xmlns:a16="http://schemas.microsoft.com/office/drawing/2014/main" id="{6E9CC722-F836-C4A8-4EB7-E4CC047D0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8368"/>
          <a:stretch/>
        </p:blipFill>
        <p:spPr bwMode="auto">
          <a:xfrm>
            <a:off x="3543298" y="1723703"/>
            <a:ext cx="2334987" cy="35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E80D6-3614-474C-3911-531CBDF4D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462E-0555-8556-C503-FCB4791B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Sight – Condenser/Air Handler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8D8F99-C9A8-A970-FA3E-5D6419BF9E82}"/>
              </a:ext>
            </a:extLst>
          </p:cNvPr>
          <p:cNvSpPr txBox="1"/>
          <p:nvPr/>
        </p:nvSpPr>
        <p:spPr>
          <a:xfrm>
            <a:off x="156105" y="1643896"/>
            <a:ext cx="1078646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Clean coil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Dirty coil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Rotted coil</a:t>
            </a:r>
          </a:p>
        </p:txBody>
      </p:sp>
      <p:pic>
        <p:nvPicPr>
          <p:cNvPr id="4" name="Picture 3" descr="Carrier Replacement Condenser Coil | HD Supply">
            <a:extLst>
              <a:ext uri="{FF2B5EF4-FFF2-40B4-BE49-F238E27FC236}">
                <a16:creationId xmlns:a16="http://schemas.microsoft.com/office/drawing/2014/main" id="{8ED0C360-4128-F014-B7A8-5EF8F96D3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b="6377"/>
          <a:stretch/>
        </p:blipFill>
        <p:spPr bwMode="auto">
          <a:xfrm>
            <a:off x="1249431" y="2967335"/>
            <a:ext cx="2999702" cy="25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ld and other problems from not changing your dirty AC filter.">
            <a:extLst>
              <a:ext uri="{FF2B5EF4-FFF2-40B4-BE49-F238E27FC236}">
                <a16:creationId xmlns:a16="http://schemas.microsoft.com/office/drawing/2014/main" id="{729D07B9-797C-0283-43B6-016C7F402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12" y="1643896"/>
            <a:ext cx="2748254" cy="36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y dog doesn't go near it, just add 4 of those freons like normal.” : r/HVAC">
            <a:extLst>
              <a:ext uri="{FF2B5EF4-FFF2-40B4-BE49-F238E27FC236}">
                <a16:creationId xmlns:a16="http://schemas.microsoft.com/office/drawing/2014/main" id="{1B5251B5-F655-778D-1A6A-ED4587B7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787" y="1648620"/>
            <a:ext cx="2748253" cy="36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80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539AE-FB53-B03A-FBD6-AFD2812E7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061E3-047F-1947-DF2A-8FC5B525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Feel – Beer Can Cold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46A3BC-54CC-F290-DE75-5EAFDBC82C2F}"/>
              </a:ext>
            </a:extLst>
          </p:cNvPr>
          <p:cNvSpPr txBox="1"/>
          <p:nvPr/>
        </p:nvSpPr>
        <p:spPr>
          <a:xfrm>
            <a:off x="156105" y="1643896"/>
            <a:ext cx="5411938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Temperature feel on vacuum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“Beer Can Cold”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Today’s equipment is much more critical with: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EXV vs TXV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Variable speed compressors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lang="en-US" sz="2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2" descr="HVAC-Talk: Heating, Air &amp; Refrigeration Discussion">
            <a:extLst>
              <a:ext uri="{FF2B5EF4-FFF2-40B4-BE49-F238E27FC236}">
                <a16:creationId xmlns:a16="http://schemas.microsoft.com/office/drawing/2014/main" id="{D0F1DFD9-A093-1B01-4BBD-326BF318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5" y="786024"/>
            <a:ext cx="3532411" cy="470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5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F510A-1AAD-041B-0B45-187FF3726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570D-FD1F-173E-7AAF-AD90678B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" y="451513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Feel – Motor Temperature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C40EAB-6F83-1F17-9606-2EAD2087925F}"/>
              </a:ext>
            </a:extLst>
          </p:cNvPr>
          <p:cNvSpPr txBox="1"/>
          <p:nvPr/>
        </p:nvSpPr>
        <p:spPr>
          <a:xfrm>
            <a:off x="677335" y="3937190"/>
            <a:ext cx="11373151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tabLst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T(°F) = T(°C) + 32¹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tabLst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Allowable temperature rises are based upon a reference ambient temperature of 40°C. Operation temperature is reference temperature + allowable temperature rise + allowance for “hot spot” winding.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tabLst/>
              <a:defRPr/>
            </a:pPr>
            <a:r>
              <a:rPr lang="en-US" b="1">
                <a:solidFill>
                  <a:prstClr val="black"/>
                </a:solidFill>
                <a:latin typeface="Arial"/>
                <a:cs typeface="Arial"/>
              </a:rPr>
              <a:t>Example. Temperature Tolerance Class F:</a:t>
            </a: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 40°C + 105°C + 10°C = 155°C</a:t>
            </a:r>
          </a:p>
        </p:txBody>
      </p:sp>
      <p:pic>
        <p:nvPicPr>
          <p:cNvPr id="4" name="Picture 2" descr="Applying Motor Temperature Ratings | Kaeser Talks Shop">
            <a:extLst>
              <a:ext uri="{FF2B5EF4-FFF2-40B4-BE49-F238E27FC236}">
                <a16:creationId xmlns:a16="http://schemas.microsoft.com/office/drawing/2014/main" id="{40D2BAAF-9FC4-21AB-88C4-A9178AC17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5658" r="1349" b="43728"/>
          <a:stretch/>
        </p:blipFill>
        <p:spPr bwMode="auto">
          <a:xfrm>
            <a:off x="1785257" y="1429034"/>
            <a:ext cx="8621486" cy="256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87FB1-44E1-4A11-0F53-C788AA622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096E5-DA97-2D17-F6E9-C3738015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05" y="957242"/>
            <a:ext cx="11162145" cy="1034453"/>
          </a:xfrm>
        </p:spPr>
        <p:txBody>
          <a:bodyPr/>
          <a:lstStyle/>
          <a:p>
            <a:r>
              <a:rPr lang="en-US"/>
              <a:t>It’s time for A Poll question </a:t>
            </a:r>
          </a:p>
        </p:txBody>
      </p:sp>
      <p:pic>
        <p:nvPicPr>
          <p:cNvPr id="6" name="Picture 5" descr="A group of white speech bubbles with a hand pointing at a button&#10;&#10;Description automatically generated">
            <a:extLst>
              <a:ext uri="{FF2B5EF4-FFF2-40B4-BE49-F238E27FC236}">
                <a16:creationId xmlns:a16="http://schemas.microsoft.com/office/drawing/2014/main" id="{BAEB79E3-FA12-09D3-9804-6ECCC5DE48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25" b="12284"/>
          <a:stretch/>
        </p:blipFill>
        <p:spPr>
          <a:xfrm>
            <a:off x="2130213" y="1474469"/>
            <a:ext cx="7768167" cy="408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F3489-5D25-8AA1-E9C5-A62052BD5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E39D-2D8F-9774-59ED-90CCD2A2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07" y="451513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New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1EAA6-E35D-4357-0FCB-68983CF78776}"/>
              </a:ext>
            </a:extLst>
          </p:cNvPr>
          <p:cNvSpPr txBox="1"/>
          <p:nvPr/>
        </p:nvSpPr>
        <p:spPr>
          <a:xfrm>
            <a:off x="284307" y="1399091"/>
            <a:ext cx="10786464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AI for sound and vibration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IOT Sensors with links to your CMMS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Temperature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Current draw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Pressure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Run time vs calendar days</a:t>
            </a:r>
          </a:p>
          <a:p>
            <a:pPr marL="342900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Almost anything you want to measure with limits can be tied to your: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BMS integration with your CMMS 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Predictive diagnostics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lang="en-US" sz="2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0E921EFA-5C85-A768-FABD-111F7C3D1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872" y="1311913"/>
            <a:ext cx="3534562" cy="25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4C38AE-C31E-6E34-F4DF-219E98E6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822" y="2973066"/>
            <a:ext cx="6366698" cy="1815376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CA" sz="4400"/>
              <a:t>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53D50-4322-C592-3E9C-0FDF5A467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9091" r="17342"/>
          <a:stretch/>
        </p:blipFill>
        <p:spPr bwMode="auto">
          <a:xfrm>
            <a:off x="0" y="334537"/>
            <a:ext cx="5394940" cy="527452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2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3E038-1AD0-F08A-9EC1-0DF544932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F0BC-5165-04A5-ABD9-92E69189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17" y="929885"/>
            <a:ext cx="12303880" cy="860400"/>
          </a:xfrm>
        </p:spPr>
        <p:txBody>
          <a:bodyPr>
            <a:normAutofit fontScale="90000"/>
          </a:bodyPr>
          <a:lstStyle/>
          <a:p>
            <a:r>
              <a:rPr lang="en-US" sz="4000"/>
              <a:t>Websites for Mechanical Noise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5E1DF-4AAB-034A-F0E4-C2DB562001B1}"/>
              </a:ext>
            </a:extLst>
          </p:cNvPr>
          <p:cNvSpPr txBox="1">
            <a:spLocks/>
          </p:cNvSpPr>
          <p:nvPr/>
        </p:nvSpPr>
        <p:spPr>
          <a:xfrm>
            <a:off x="290117" y="2055149"/>
            <a:ext cx="10515600" cy="4351338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2000" b="0" i="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https://www.youtube.com/watch?v=VB0c4pQFF1U</a:t>
            </a:r>
            <a:endParaRPr lang="en-US" sz="1800" u="sng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u="sng" kern="10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https://www.youtube.com/watch?v=X3BuTDYN9sQ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u="sng" kern="10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https://www.youtube.com/watch?v=lm-OgrRd3vM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u="sng" kern="10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https://www.youtube.com/watch?v=3sW14-QELUU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u="sng" kern="10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https://www.youtube.com/watch?v=DHEVTsI3dI0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u="sng" kern="10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https://www.youtube.com/watch?v=sp7s-V-XOCQ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u="sng" kern="10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https://www.youtube.com/watch?v=eMDAw0TXvUo</a:t>
            </a:r>
            <a:endParaRPr lang="en-US"/>
          </a:p>
        </p:txBody>
      </p:sp>
      <p:pic>
        <p:nvPicPr>
          <p:cNvPr id="4" name="Picture 3" descr="A black speaker icon with waves&#10;&#10;AI-generated content may be incorrect.">
            <a:extLst>
              <a:ext uri="{FF2B5EF4-FFF2-40B4-BE49-F238E27FC236}">
                <a16:creationId xmlns:a16="http://schemas.microsoft.com/office/drawing/2014/main" id="{B9731C47-B0A9-DD1A-9478-D9B5965877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539236"/>
            <a:ext cx="5327915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72E6B-9346-BDC0-D26B-31728D17C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5231-886C-125F-5AB5-BA531B73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07" y="451513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Comparisons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EEF1BF-871C-1668-5005-B4EF7E442515}"/>
              </a:ext>
            </a:extLst>
          </p:cNvPr>
          <p:cNvSpPr txBox="1"/>
          <p:nvPr/>
        </p:nvSpPr>
        <p:spPr>
          <a:xfrm>
            <a:off x="284307" y="1740111"/>
            <a:ext cx="1078646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Run/start capacitor vs motor replacement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Gasket vs pump/impeller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Contactor vs motor/compressor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Breaker vs entire electrical panel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lang="en-US" sz="2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 descr="A black figure with different shapes&#10;&#10;AI-generated content may be incorrect.">
            <a:extLst>
              <a:ext uri="{FF2B5EF4-FFF2-40B4-BE49-F238E27FC236}">
                <a16:creationId xmlns:a16="http://schemas.microsoft.com/office/drawing/2014/main" id="{6258CEC7-64E4-AFC3-5169-4B90397F4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885" y="1235998"/>
            <a:ext cx="5948401" cy="421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B8585-F5B4-5309-77EE-486FD50B5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9AD6-AA9C-0107-FEA8-99123161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05" y="957242"/>
            <a:ext cx="11162145" cy="1034453"/>
          </a:xfrm>
        </p:spPr>
        <p:txBody>
          <a:bodyPr/>
          <a:lstStyle/>
          <a:p>
            <a:r>
              <a:rPr lang="en-US"/>
              <a:t>It’s time for A Poll question </a:t>
            </a:r>
          </a:p>
        </p:txBody>
      </p:sp>
      <p:pic>
        <p:nvPicPr>
          <p:cNvPr id="6" name="Picture 5" descr="A group of white speech bubbles with a hand pointing at a button&#10;&#10;Description automatically generated">
            <a:extLst>
              <a:ext uri="{FF2B5EF4-FFF2-40B4-BE49-F238E27FC236}">
                <a16:creationId xmlns:a16="http://schemas.microsoft.com/office/drawing/2014/main" id="{94BA8C1D-848C-1EF2-5EF1-EFC2701974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25" b="12284"/>
          <a:stretch/>
        </p:blipFill>
        <p:spPr>
          <a:xfrm>
            <a:off x="2130213" y="1474469"/>
            <a:ext cx="7768167" cy="408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rcuit diagram">
            <a:extLst>
              <a:ext uri="{FF2B5EF4-FFF2-40B4-BE49-F238E27FC236}">
                <a16:creationId xmlns:a16="http://schemas.microsoft.com/office/drawing/2014/main" id="{F8B0C803-BA75-4B37-98E3-20532C25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20" y="1795273"/>
            <a:ext cx="3102429" cy="32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Main product photo">
            <a:extLst>
              <a:ext uri="{FF2B5EF4-FFF2-40B4-BE49-F238E27FC236}">
                <a16:creationId xmlns:a16="http://schemas.microsoft.com/office/drawing/2014/main" id="{F5213873-B2DB-0BBF-AC7D-D3E7C3AB6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5" y="1547178"/>
            <a:ext cx="2168290" cy="21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ain product photo">
            <a:extLst>
              <a:ext uri="{FF2B5EF4-FFF2-40B4-BE49-F238E27FC236}">
                <a16:creationId xmlns:a16="http://schemas.microsoft.com/office/drawing/2014/main" id="{3588DFDE-43C0-31CF-7286-8254AAD0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68180"/>
            <a:ext cx="2011230" cy="201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AAC2FB-279E-FB7F-E75A-26EB954640BA}"/>
              </a:ext>
            </a:extLst>
          </p:cNvPr>
          <p:cNvSpPr txBox="1"/>
          <p:nvPr/>
        </p:nvSpPr>
        <p:spPr>
          <a:xfrm>
            <a:off x="2705100" y="2446657"/>
            <a:ext cx="321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$20.00 +L     Vs   $850 + L</a:t>
            </a:r>
          </a:p>
        </p:txBody>
      </p:sp>
      <p:pic>
        <p:nvPicPr>
          <p:cNvPr id="11" name="Picture 8" descr="1630-022SRP Taco Stainless Steel Impeller Assembly 4.9&quot;">
            <a:extLst>
              <a:ext uri="{FF2B5EF4-FFF2-40B4-BE49-F238E27FC236}">
                <a16:creationId xmlns:a16="http://schemas.microsoft.com/office/drawing/2014/main" id="{C795D8FA-AF95-8CFF-361F-F8E9898D6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23" y="3733800"/>
            <a:ext cx="1748184" cy="173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C0D7EA-33E7-3357-E42D-477F94C6A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67" y="3951129"/>
            <a:ext cx="1544835" cy="13997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D023CA-F3DC-3045-0964-295F53DBE044}"/>
              </a:ext>
            </a:extLst>
          </p:cNvPr>
          <p:cNvSpPr txBox="1"/>
          <p:nvPr/>
        </p:nvSpPr>
        <p:spPr>
          <a:xfrm>
            <a:off x="2775915" y="4466361"/>
            <a:ext cx="321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$75.00 +L     Vs   $570 + 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6923F2-19B4-BF7B-291A-B33C5F76C291}"/>
              </a:ext>
            </a:extLst>
          </p:cNvPr>
          <p:cNvSpPr txBox="1">
            <a:spLocks/>
          </p:cNvSpPr>
          <p:nvPr/>
        </p:nvSpPr>
        <p:spPr>
          <a:xfrm>
            <a:off x="401260" y="699212"/>
            <a:ext cx="12303880" cy="86040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3600" cap="small">
                <a:solidFill>
                  <a:srgbClr val="0D4C82"/>
                </a:solidFill>
              </a:rPr>
              <a:t>Comparison of Repair Costs</a:t>
            </a:r>
          </a:p>
        </p:txBody>
      </p:sp>
    </p:spTree>
    <p:extLst>
      <p:ext uri="{BB962C8B-B14F-4D97-AF65-F5344CB8AC3E}">
        <p14:creationId xmlns:p14="http://schemas.microsoft.com/office/powerpoint/2010/main" val="397671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98C3-1770-E287-7972-BFC610BD0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1EE6AE-1823-783E-0122-635CD729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314" y="2718564"/>
            <a:ext cx="7263168" cy="1826581"/>
          </a:xfrm>
        </p:spPr>
        <p:txBody>
          <a:bodyPr lIns="91440" tIns="45720" rIns="91440" bIns="45720" anchor="b">
            <a:normAutofit fontScale="90000"/>
          </a:bodyPr>
          <a:lstStyle/>
          <a:p>
            <a:r>
              <a:rPr lang="en-US" sz="4400"/>
              <a:t>Storing and utilizing historical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50442B-219D-1C1E-32C7-727DEB03F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21" r="13721"/>
          <a:stretch/>
        </p:blipFill>
        <p:spPr>
          <a:xfrm>
            <a:off x="0" y="345688"/>
            <a:ext cx="5394940" cy="5274528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50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5DDF69-EA7A-C271-9FD6-84BFC5B3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PM Data Tracking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CFB0B-C65C-476B-28C7-A46A52D3D4E7}"/>
              </a:ext>
            </a:extLst>
          </p:cNvPr>
          <p:cNvSpPr txBox="1"/>
          <p:nvPr/>
        </p:nvSpPr>
        <p:spPr>
          <a:xfrm>
            <a:off x="156105" y="1643896"/>
            <a:ext cx="10786464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Are you tracking data now?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Do you have trigger values/thresholds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AMP draw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Motor capacitor checks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Infrared temperature recording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Pressure gauges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Pressure testing tools/HVAC</a:t>
            </a:r>
          </a:p>
        </p:txBody>
      </p:sp>
      <p:pic>
        <p:nvPicPr>
          <p:cNvPr id="8" name="Picture 7" descr="A computer on a table in a room with shelves and fans&#10;&#10;AI-generated content may be incorrect.">
            <a:extLst>
              <a:ext uri="{FF2B5EF4-FFF2-40B4-BE49-F238E27FC236}">
                <a16:creationId xmlns:a16="http://schemas.microsoft.com/office/drawing/2014/main" id="{B417D865-F48D-E730-7938-F019A8C56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12" y="1507266"/>
            <a:ext cx="5225446" cy="37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1F2FC-3953-19FA-9952-47A5C4EE1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AB944-4480-0345-3371-EA4967381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Data Trigger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CD005-9395-6893-2CA5-6264F453990C}"/>
              </a:ext>
            </a:extLst>
          </p:cNvPr>
          <p:cNvSpPr txBox="1"/>
          <p:nvPr/>
        </p:nvSpPr>
        <p:spPr>
          <a:xfrm>
            <a:off x="156105" y="1643896"/>
            <a:ext cx="6946824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Point where changeout is most cost-effective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Changeout is always before failure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Run till failure costs a lot more than preventative/predictive maintenance</a:t>
            </a:r>
          </a:p>
          <a:p>
            <a:pPr marL="342900" lvl="0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Trigger justifies the expense</a:t>
            </a:r>
          </a:p>
        </p:txBody>
      </p:sp>
      <p:pic>
        <p:nvPicPr>
          <p:cNvPr id="4" name="Picture 3" descr="A hand holding a pen over a graph&#10;&#10;AI-generated content may be incorrect.">
            <a:extLst>
              <a:ext uri="{FF2B5EF4-FFF2-40B4-BE49-F238E27FC236}">
                <a16:creationId xmlns:a16="http://schemas.microsoft.com/office/drawing/2014/main" id="{23BC0DFA-C214-F19F-6446-70984512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43896"/>
            <a:ext cx="5327915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DDCD0-9427-09D7-C6E6-7D592ACA2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2BFBE8-CB9C-2BC8-1329-40BAB82E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314" y="2718564"/>
            <a:ext cx="7263168" cy="1826581"/>
          </a:xfrm>
        </p:spPr>
        <p:txBody>
          <a:bodyPr lIns="91440" tIns="45720" rIns="91440" bIns="45720" anchor="b">
            <a:normAutofit fontScale="90000"/>
          </a:bodyPr>
          <a:lstStyle/>
          <a:p>
            <a:r>
              <a:rPr lang="en-US" sz="4400"/>
              <a:t>Reporting and using historical data to plan repairs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8C3248-CCC5-4F49-A843-34CDFA665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21" r="13721"/>
          <a:stretch/>
        </p:blipFill>
        <p:spPr>
          <a:xfrm>
            <a:off x="0" y="345688"/>
            <a:ext cx="5394940" cy="5274528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22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0058F-B581-8BD2-6ABD-FEA9ED489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DE39-5A73-1A4A-5479-DE1D330E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Tracking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F9943C-E6A5-7A9D-FEE5-2B530DE28BAA}"/>
              </a:ext>
            </a:extLst>
          </p:cNvPr>
          <p:cNvSpPr txBox="1"/>
          <p:nvPr/>
        </p:nvSpPr>
        <p:spPr>
          <a:xfrm>
            <a:off x="156105" y="1539236"/>
            <a:ext cx="1078646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CMMS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Admin Logs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Logs on the equipment</a:t>
            </a:r>
          </a:p>
        </p:txBody>
      </p:sp>
      <p:pic>
        <p:nvPicPr>
          <p:cNvPr id="4" name="Picture 3" descr="A person holding a pen over a paper&#10;&#10;AI-generated content may be incorrect.">
            <a:extLst>
              <a:ext uri="{FF2B5EF4-FFF2-40B4-BE49-F238E27FC236}">
                <a16:creationId xmlns:a16="http://schemas.microsoft.com/office/drawing/2014/main" id="{0E616078-4A0C-418E-B816-727B70FD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654" y="1539236"/>
            <a:ext cx="5327915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8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13B5E-E9F4-1C56-86AB-F1A726E1E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FB5A0D-B785-F978-0E84-2D89F1D0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966" y="2515709"/>
            <a:ext cx="5786847" cy="1826581"/>
          </a:xfrm>
        </p:spPr>
        <p:txBody>
          <a:bodyPr lIns="91440" tIns="45720" rIns="91440" bIns="45720" anchor="b">
            <a:normAutofit fontScale="90000"/>
          </a:bodyPr>
          <a:lstStyle/>
          <a:p>
            <a:r>
              <a:rPr lang="en-US" sz="4400"/>
              <a:t>Predictive Maintenance Take-aways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4DB7E6-A574-66A0-ABFF-C05E9455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21" r="13721"/>
          <a:stretch/>
        </p:blipFill>
        <p:spPr>
          <a:xfrm>
            <a:off x="0" y="345688"/>
            <a:ext cx="5394940" cy="5274528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144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916624-B579-497F-BF8F-7A693F508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4342" y="1651594"/>
            <a:ext cx="7622858" cy="345735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lvl="1">
              <a:defRPr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Bob Anderson</a:t>
            </a:r>
          </a:p>
          <a:p>
            <a:pPr marL="0" lvl="1">
              <a:defRPr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Manager, Facility Management Consulting </a:t>
            </a: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Over 25 years of experience in designing and implementing facility management strategies.</a:t>
            </a: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Expertise across multiple markets: Education, Healthcare, Senior Services, Commercial, and Industrial.</a:t>
            </a: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Known for developing a unique approach to maximizing ROI on facility investments by aligning strategies with market-specific needs.</a:t>
            </a: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endParaRPr lang="en-US" sz="1900">
              <a:solidFill>
                <a:schemeClr val="tx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13E24C4-3B59-B46E-CB55-0B3DDFBEB713}"/>
              </a:ext>
            </a:extLst>
          </p:cNvPr>
          <p:cNvSpPr txBox="1">
            <a:spLocks/>
          </p:cNvSpPr>
          <p:nvPr/>
        </p:nvSpPr>
        <p:spPr>
          <a:xfrm>
            <a:off x="4264342" y="1651594"/>
            <a:ext cx="7622858" cy="4012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35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1" indent="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CB2027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23787-D37A-1D61-37F5-38631C6A8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39" y="1284253"/>
            <a:ext cx="4053403" cy="3904381"/>
          </a:xfrm>
          <a:prstGeom prst="rect">
            <a:avLst/>
          </a:prstGeom>
          <a:effectLst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49052A2-C9A3-4B57-5805-5FCB198C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28" y="769777"/>
            <a:ext cx="12186136" cy="1034453"/>
          </a:xfrm>
        </p:spPr>
        <p:txBody>
          <a:bodyPr anchor="t">
            <a:noAutofit/>
          </a:bodyPr>
          <a:lstStyle/>
          <a:p>
            <a:r>
              <a:rPr lang="en-US" sz="3600">
                <a:solidFill>
                  <a:srgbClr val="013F7A"/>
                </a:solidFill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34350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2A7E7-670C-17E0-1364-C5C4DC48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8225-533A-2E19-3CA5-24148FD1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Remember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139BA-497D-B7FE-645B-B5ECAE3ADE55}"/>
              </a:ext>
            </a:extLst>
          </p:cNvPr>
          <p:cNvSpPr txBox="1"/>
          <p:nvPr/>
        </p:nvSpPr>
        <p:spPr>
          <a:xfrm>
            <a:off x="156105" y="1643896"/>
            <a:ext cx="10786464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Track and use the PM data to make repair plans vs. run to fail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Preventive diagnostics reduces the cost of maintaining the equipment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Know the capabilities of your CMMS – use it to manage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Schedule the must-do tasks, monitor the diagnostics, and produce a planned replacement budget – educate senior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Know your capital repair plan and manage it!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/>
                <a:cs typeface="Arial"/>
              </a:rPr>
              <a:t>Eliminate the daily chaos!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lang="en-US" sz="2000" b="1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3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C5D3F1-7626-0781-F20D-6789B36F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978" y="2089157"/>
            <a:ext cx="3292303" cy="1046829"/>
          </a:xfrm>
        </p:spPr>
        <p:txBody>
          <a:bodyPr/>
          <a:lstStyle/>
          <a:p>
            <a:pPr algn="ctr"/>
            <a:r>
              <a:rPr lang="en-CA">
                <a:solidFill>
                  <a:srgbClr val="013F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 &amp; A</a:t>
            </a:r>
          </a:p>
        </p:txBody>
      </p:sp>
      <p:pic>
        <p:nvPicPr>
          <p:cNvPr id="3" name="Picture 2" descr="Close-up of hands clapping&#10;&#10;Description automatically generated with low confidence">
            <a:extLst>
              <a:ext uri="{FF2B5EF4-FFF2-40B4-BE49-F238E27FC236}">
                <a16:creationId xmlns:a16="http://schemas.microsoft.com/office/drawing/2014/main" id="{95F01A46-24F6-A07A-5F16-56F252E13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244"/>
            <a:ext cx="8460260" cy="53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FC72-D179-6C6F-705D-25C87808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33" y="766618"/>
            <a:ext cx="6037168" cy="1034453"/>
          </a:xfrm>
        </p:spPr>
        <p:txBody>
          <a:bodyPr/>
          <a:lstStyle/>
          <a:p>
            <a:r>
              <a:rPr lang="en-US">
                <a:solidFill>
                  <a:srgbClr val="013F7A"/>
                </a:solidFill>
              </a:rPr>
              <a:t>THANK YOU FOR ATTENDING!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0CE8-D211-B578-BA8A-04DEFEC2A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689" y="2119674"/>
            <a:ext cx="6179212" cy="3198775"/>
          </a:xfrm>
        </p:spPr>
        <p:txBody>
          <a:bodyPr lIns="0" tIns="0" rIns="0" bIns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202E"/>
              </a:buClr>
              <a:buSzTx/>
              <a:buFont typeface="Wingdings 3" charset="2"/>
              <a:buChar char="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Visit our website at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rothiams.com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202E"/>
              </a:buClr>
              <a:buSzTx/>
              <a:buFont typeface="Wingdings 3" charset="2"/>
              <a:buChar char="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Follow us on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13F7A"/>
                </a:solidFill>
                <a:effectLst/>
                <a:uLnTx/>
                <a:uFillTx/>
                <a:hlinkClick r:id="rId3"/>
              </a:rPr>
              <a:t>LinkedIn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6393B">
                  <a:lumMod val="65000"/>
                  <a:lumOff val="35000"/>
                </a:srgbClr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202E"/>
              </a:buClr>
              <a:buSzTx/>
              <a:buFont typeface="Wingdings 3" charset="2"/>
              <a:buChar char="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Connect with us directly through email at </a:t>
            </a: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/>
                <a:cs typeface="Arial"/>
              </a:rPr>
              <a:t>fmc@rothiams.com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50A53-6CDA-3518-4884-4502D4074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1" y="1118902"/>
            <a:ext cx="4589366" cy="2201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29C60F-9523-1417-5C00-43276A11BB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3929"/>
          <a:stretch/>
        </p:blipFill>
        <p:spPr>
          <a:xfrm>
            <a:off x="942850" y="3952739"/>
            <a:ext cx="3393523" cy="1563014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1C4E358-71D5-707B-17D5-33F06E3AC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2036" y="3496478"/>
            <a:ext cx="2019275" cy="2019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C5EF65-0207-EF55-3524-6F0059356BC5}"/>
              </a:ext>
            </a:extLst>
          </p:cNvPr>
          <p:cNvSpPr txBox="1"/>
          <p:nvPr/>
        </p:nvSpPr>
        <p:spPr>
          <a:xfrm>
            <a:off x="5886943" y="3813617"/>
            <a:ext cx="3393523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>
                <a:ln>
                  <a:noFill/>
                </a:ln>
                <a:solidFill>
                  <a:srgbClr val="013F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Dive Into </a:t>
            </a:r>
            <a:br>
              <a:rPr kumimoji="0" lang="en-CA" sz="2800" b="1" i="0" u="none" strike="noStrike" kern="1200" cap="none" spc="0" normalizeH="0" baseline="0" noProof="0">
                <a:ln>
                  <a:noFill/>
                </a:ln>
                <a:solidFill>
                  <a:srgbClr val="013F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CA" sz="2800" b="1" i="0" u="none" strike="noStrike" kern="1200" cap="none" spc="0" normalizeH="0" baseline="0" noProof="0">
                <a:ln>
                  <a:noFill/>
                </a:ln>
                <a:solidFill>
                  <a:srgbClr val="013F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 Thought Leadership</a:t>
            </a:r>
          </a:p>
        </p:txBody>
      </p:sp>
    </p:spTree>
    <p:extLst>
      <p:ext uri="{BB962C8B-B14F-4D97-AF65-F5344CB8AC3E}">
        <p14:creationId xmlns:p14="http://schemas.microsoft.com/office/powerpoint/2010/main" val="29083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F0712-7600-945B-83F6-71877E256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F5CF16-B86B-9020-4ADB-AD7090F9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26" y="883906"/>
            <a:ext cx="8596668" cy="73406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13F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AGENDA</a:t>
            </a:r>
            <a:endParaRPr lang="en-CA" sz="3600">
              <a:solidFill>
                <a:srgbClr val="013F7A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n with a red cap on a checklist&#10;&#10;Description automatically generated">
            <a:extLst>
              <a:ext uri="{FF2B5EF4-FFF2-40B4-BE49-F238E27FC236}">
                <a16:creationId xmlns:a16="http://schemas.microsoft.com/office/drawing/2014/main" id="{30559352-5578-9610-E439-57DE73789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26" y="1617966"/>
            <a:ext cx="5105946" cy="3622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1A3B10-CA1E-A124-E48D-1E6CCD3FA2E9}"/>
              </a:ext>
            </a:extLst>
          </p:cNvPr>
          <p:cNvSpPr txBox="1"/>
          <p:nvPr/>
        </p:nvSpPr>
        <p:spPr>
          <a:xfrm>
            <a:off x="5905687" y="1234335"/>
            <a:ext cx="6286313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Define Preventative Maintenance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Review of no/low-cost PM activities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Storing and utilizing historical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Reporting and using historical data to plan repairs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Predictive maintenance take-aways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lang="en-US" sz="2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5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4C38AE-C31E-6E34-F4DF-219E98E6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314" y="2718564"/>
            <a:ext cx="7263168" cy="1826581"/>
          </a:xfrm>
        </p:spPr>
        <p:txBody>
          <a:bodyPr lIns="91440" tIns="45720" rIns="91440" bIns="45720" anchor="b">
            <a:normAutofit fontScale="90000"/>
          </a:bodyPr>
          <a:lstStyle/>
          <a:p>
            <a:r>
              <a:rPr lang="en-CA" sz="4400"/>
              <a:t>Define Preventative Maintenance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8DF704-F0D1-D18C-A84E-CF85A680E7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21" r="13721"/>
          <a:stretch/>
        </p:blipFill>
        <p:spPr>
          <a:xfrm>
            <a:off x="0" y="345688"/>
            <a:ext cx="5394940" cy="5274528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42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148B0-D31B-B44B-7766-D0EB9473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557295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What is Preventative Maintenance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A1C82-3FB0-36EC-D47A-BEF69F4AD5C6}"/>
              </a:ext>
            </a:extLst>
          </p:cNvPr>
          <p:cNvSpPr txBox="1"/>
          <p:nvPr/>
        </p:nvSpPr>
        <p:spPr>
          <a:xfrm>
            <a:off x="284307" y="1613972"/>
            <a:ext cx="10786464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Tasks that you perform to: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Prevent a potential failure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Predict a potential failure – Predictive Maintenance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Extend the life of equipment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Maintain the efficiency as new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Health and safety of building occupants</a:t>
            </a:r>
          </a:p>
          <a:p>
            <a:pPr marL="1257300" lvl="2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1600">
                <a:solidFill>
                  <a:prstClr val="black"/>
                </a:solidFill>
                <a:latin typeface="Arial"/>
                <a:cs typeface="Arial"/>
              </a:rPr>
              <a:t>Filter changes</a:t>
            </a:r>
          </a:p>
          <a:p>
            <a:pPr marL="1257300" lvl="2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 sz="1600">
                <a:solidFill>
                  <a:prstClr val="black"/>
                </a:solidFill>
                <a:latin typeface="Arial"/>
                <a:cs typeface="Arial"/>
              </a:rPr>
              <a:t>Drain Pan cleaning</a:t>
            </a:r>
            <a:endParaRPr lang="en-US" sz="2000" b="1">
              <a:solidFill>
                <a:prstClr val="black"/>
              </a:solidFill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Focus of today is low-cost predictive maintenance - diagnostics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lang="en-US" sz="2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" name="Picture 7" descr="A person writing on a piece of paper&#10;&#10;AI-generated content may be incorrect.">
            <a:extLst>
              <a:ext uri="{FF2B5EF4-FFF2-40B4-BE49-F238E27FC236}">
                <a16:creationId xmlns:a16="http://schemas.microsoft.com/office/drawing/2014/main" id="{367E52DF-2C07-EBFF-3C1E-9CB332935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947" y="1662958"/>
            <a:ext cx="4357083" cy="30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7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E73F08F-EB24-8023-A960-4855E3DB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" y="451513"/>
            <a:ext cx="12303880" cy="860400"/>
          </a:xfrm>
        </p:spPr>
        <p:txBody>
          <a:bodyPr>
            <a:normAutofit/>
          </a:bodyPr>
          <a:lstStyle/>
          <a:p>
            <a:r>
              <a:rPr lang="en-US" sz="4000"/>
              <a:t>Diagnostics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D8ACB-5987-C7DB-9499-7CF63CB43477}"/>
              </a:ext>
            </a:extLst>
          </p:cNvPr>
          <p:cNvSpPr txBox="1"/>
          <p:nvPr/>
        </p:nvSpPr>
        <p:spPr>
          <a:xfrm>
            <a:off x="290117" y="1572949"/>
            <a:ext cx="3205569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Old School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Sound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Sight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Feel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F4222-8DEA-04CB-FAC9-3A3A3778CC98}"/>
              </a:ext>
            </a:extLst>
          </p:cNvPr>
          <p:cNvSpPr txBox="1"/>
          <p:nvPr/>
        </p:nvSpPr>
        <p:spPr>
          <a:xfrm>
            <a:off x="3840474" y="1572950"/>
            <a:ext cx="3284199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Instruments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AMP/Voltage Meter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Capacitance Meter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Infrared Temp Gage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9ECF5-AA7A-398C-F0D3-080CAACDF579}"/>
              </a:ext>
            </a:extLst>
          </p:cNvPr>
          <p:cNvSpPr txBox="1"/>
          <p:nvPr/>
        </p:nvSpPr>
        <p:spPr>
          <a:xfrm>
            <a:off x="7637969" y="1572950"/>
            <a:ext cx="4263914" cy="21544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Arial"/>
                <a:cs typeface="Arial"/>
              </a:rPr>
              <a:t>FM Managers Utopia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No demand work – no chaos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All work is planned</a:t>
            </a:r>
          </a:p>
          <a:p>
            <a:pPr marL="800100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►"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No unexpected downtime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lang="en-US" sz="2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" name="Picture 9" descr="A black and white drawing of a person's head&#10;&#10;AI-generated content may be incorrect.">
            <a:extLst>
              <a:ext uri="{FF2B5EF4-FFF2-40B4-BE49-F238E27FC236}">
                <a16:creationId xmlns:a16="http://schemas.microsoft.com/office/drawing/2014/main" id="{585E0C83-24A2-30EF-9C0E-C0A85D7BF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17" y="3265720"/>
            <a:ext cx="3037061" cy="2154437"/>
          </a:xfrm>
          <a:prstGeom prst="rect">
            <a:avLst/>
          </a:prstGeom>
        </p:spPr>
      </p:pic>
      <p:pic>
        <p:nvPicPr>
          <p:cNvPr id="11" name="Picture 10" descr="A black and white line drawing of a device&#10;&#10;AI-generated content may be incorrect.">
            <a:extLst>
              <a:ext uri="{FF2B5EF4-FFF2-40B4-BE49-F238E27FC236}">
                <a16:creationId xmlns:a16="http://schemas.microsoft.com/office/drawing/2014/main" id="{0BA90134-128B-900C-A41F-E83D5FD46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509" y="3228759"/>
            <a:ext cx="3089164" cy="2191398"/>
          </a:xfrm>
          <a:prstGeom prst="rect">
            <a:avLst/>
          </a:prstGeom>
        </p:spPr>
      </p:pic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AED06F7D-8767-F0B4-1E48-2114C66508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184" t="11452" r="21787" b="12047"/>
          <a:stretch/>
        </p:blipFill>
        <p:spPr>
          <a:xfrm>
            <a:off x="8654143" y="3348333"/>
            <a:ext cx="2139044" cy="207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CB4B-E23A-F40F-40DF-5CB69E9A6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C281FD-6CB8-EE67-62E2-292F1AED1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314" y="2718564"/>
            <a:ext cx="7263168" cy="1826581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 sz="4400"/>
              <a:t>Review of No/Low-cost PM activities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27129-4BE3-C8B3-8340-1F5717B2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21" r="13721"/>
          <a:stretch/>
        </p:blipFill>
        <p:spPr>
          <a:xfrm>
            <a:off x="0" y="345688"/>
            <a:ext cx="5394940" cy="5274528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13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E9824-AC7C-C19C-3B61-7CCD8855D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249A-EFF3-2518-5C3B-023BC71C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05" y="957242"/>
            <a:ext cx="11162145" cy="1034453"/>
          </a:xfrm>
        </p:spPr>
        <p:txBody>
          <a:bodyPr/>
          <a:lstStyle/>
          <a:p>
            <a:r>
              <a:rPr lang="en-US"/>
              <a:t>It’s time for A Poll question </a:t>
            </a:r>
          </a:p>
        </p:txBody>
      </p:sp>
      <p:pic>
        <p:nvPicPr>
          <p:cNvPr id="6" name="Picture 5" descr="A group of white speech bubbles with a hand pointing at a button&#10;&#10;Description automatically generated">
            <a:extLst>
              <a:ext uri="{FF2B5EF4-FFF2-40B4-BE49-F238E27FC236}">
                <a16:creationId xmlns:a16="http://schemas.microsoft.com/office/drawing/2014/main" id="{1A89CDCD-6D3F-8B1D-F7E8-347439A577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25" b="12284"/>
          <a:stretch/>
        </p:blipFill>
        <p:spPr>
          <a:xfrm>
            <a:off x="2130213" y="1474469"/>
            <a:ext cx="7768167" cy="408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binar_Presentation_Template_2025" id="{6E598A76-6322-411F-B9C9-953C5ED7C83E}" vid="{D63F4D8D-DA79-4C0E-A9B2-82D0E7FDB93F}"/>
    </a:ext>
  </a:extLst>
</a:theme>
</file>

<file path=ppt/theme/theme2.xml><?xml version="1.0" encoding="utf-8"?>
<a:theme xmlns:a="http://schemas.openxmlformats.org/drawingml/2006/main" name="Webinar Teamplat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binar_Presentation_Template_2025" id="{6E598A76-6322-411F-B9C9-953C5ED7C83E}" vid="{D63F4D8D-DA79-4C0E-A9B2-82D0E7FDB9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6838DC798B74DBBEFD80FCCD0F0FF" ma:contentTypeVersion="19" ma:contentTypeDescription="Create a new document." ma:contentTypeScope="" ma:versionID="04573e58d07d01df0d26787b6dcaa50c">
  <xsd:schema xmlns:xsd="http://www.w3.org/2001/XMLSchema" xmlns:xs="http://www.w3.org/2001/XMLSchema" xmlns:p="http://schemas.microsoft.com/office/2006/metadata/properties" xmlns:ns2="c1ea63b3-9754-4ac1-a34e-acc71cd0637b" xmlns:ns3="ec28a48b-220e-4f39-b371-4ce9b5e3a58e" targetNamespace="http://schemas.microsoft.com/office/2006/metadata/properties" ma:root="true" ma:fieldsID="da3e2e97dd85934584c844ba33605ced" ns2:_="" ns3:_="">
    <xsd:import namespace="c1ea63b3-9754-4ac1-a34e-acc71cd0637b"/>
    <xsd:import namespace="ec28a48b-220e-4f39-b371-4ce9b5e3a5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a63b3-9754-4ac1-a34e-acc71cd063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7cb1c06-9dc9-4990-8264-9d2687615e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8a48b-220e-4f39-b371-4ce9b5e3a5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ffb63a-d545-4ff4-ad46-27f47f82809b}" ma:internalName="TaxCatchAll" ma:showField="CatchAllData" ma:web="ec28a48b-220e-4f39-b371-4ce9b5e3a5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28a48b-220e-4f39-b371-4ce9b5e3a58e" xsi:nil="true"/>
    <lcf76f155ced4ddcb4097134ff3c332f xmlns="c1ea63b3-9754-4ac1-a34e-acc71cd063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8831C8F-A119-4E95-A5A4-EA9515A41D98}">
  <ds:schemaRefs>
    <ds:schemaRef ds:uri="c1ea63b3-9754-4ac1-a34e-acc71cd0637b"/>
    <ds:schemaRef ds:uri="ec28a48b-220e-4f39-b371-4ce9b5e3a5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C15FB54-5D4F-4F55-9296-67EBBBD66A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1AF6B9-8924-43D9-B3D8-F05DACD82C34}">
  <ds:schemaRefs>
    <ds:schemaRef ds:uri="c1ea63b3-9754-4ac1-a34e-acc71cd0637b"/>
    <ds:schemaRef ds:uri="ec28a48b-220e-4f39-b371-4ce9b5e3a58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Webinar_Presentation_Template_2025</Template>
  <TotalTime>0</TotalTime>
  <Words>794</Words>
  <Application>Microsoft Office PowerPoint</Application>
  <PresentationFormat>Widescreen</PresentationFormat>
  <Paragraphs>153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Aptos</vt:lpstr>
      <vt:lpstr>Arial</vt:lpstr>
      <vt:lpstr>Arial Black</vt:lpstr>
      <vt:lpstr>Avenir Next LT Pro</vt:lpstr>
      <vt:lpstr>Calibri</vt:lpstr>
      <vt:lpstr>Segoe UI</vt:lpstr>
      <vt:lpstr>Wingdings</vt:lpstr>
      <vt:lpstr>Wingdings 3</vt:lpstr>
      <vt:lpstr>Office Theme</vt:lpstr>
      <vt:lpstr>Webinar Teamplate</vt:lpstr>
      <vt:lpstr>How Preventative Maintenance Can Improve Your Operations</vt:lpstr>
      <vt:lpstr>Introduction</vt:lpstr>
      <vt:lpstr>Introductions</vt:lpstr>
      <vt:lpstr>AGENDA</vt:lpstr>
      <vt:lpstr>Define Preventative Maintenance</vt:lpstr>
      <vt:lpstr>What is Preventative Maintenance</vt:lpstr>
      <vt:lpstr>Diagnostics</vt:lpstr>
      <vt:lpstr>Review of No/Low-cost PM activities</vt:lpstr>
      <vt:lpstr>It’s time for A Poll question </vt:lpstr>
      <vt:lpstr>No/Low-cost PM Activities</vt:lpstr>
      <vt:lpstr>Pump Sounds</vt:lpstr>
      <vt:lpstr>Bearing Sounds</vt:lpstr>
      <vt:lpstr>Electrical Sounds</vt:lpstr>
      <vt:lpstr>Compressor Failure Sounds</vt:lpstr>
      <vt:lpstr>Sight – Condenser/Air Handler</vt:lpstr>
      <vt:lpstr>Feel – Beer Can Cold</vt:lpstr>
      <vt:lpstr>Feel – Motor Temperature</vt:lpstr>
      <vt:lpstr>It’s time for A Poll question </vt:lpstr>
      <vt:lpstr>New School</vt:lpstr>
      <vt:lpstr>Websites for Mechanical Noise Failures</vt:lpstr>
      <vt:lpstr>Comparisons</vt:lpstr>
      <vt:lpstr>It’s time for A Poll question </vt:lpstr>
      <vt:lpstr>PowerPoint Presentation</vt:lpstr>
      <vt:lpstr>Storing and utilizing historical data</vt:lpstr>
      <vt:lpstr>PM Data Tracking</vt:lpstr>
      <vt:lpstr>Data Trigger Points</vt:lpstr>
      <vt:lpstr>Reporting and using historical data to plan repairs</vt:lpstr>
      <vt:lpstr>Tracking Data</vt:lpstr>
      <vt:lpstr>Predictive Maintenance Take-aways</vt:lpstr>
      <vt:lpstr>Remember</vt:lpstr>
      <vt:lpstr>Q &amp; A</vt:lpstr>
      <vt:lpstr>THANK YOU FOR ATTENDING!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Sonya Kameneva</dc:creator>
  <cp:lastModifiedBy>Gurpreet Hair</cp:lastModifiedBy>
  <cp:revision>2</cp:revision>
  <dcterms:created xsi:type="dcterms:W3CDTF">2025-02-19T18:59:49Z</dcterms:created>
  <dcterms:modified xsi:type="dcterms:W3CDTF">2025-05-15T19:37:22Z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0x0101000906838DC798B74DBBEFD80FCCD0F0FF</vt:lpwstr>
  </property>
  <property fmtid="{D5CDD505-2E9C-101B-9397-08002B2CF9AE}" pid="3" name="MediaServiceImageTags">
    <vt:lpwstr/>
  </property>
</Properties>
</file>