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3" r:id="rId5"/>
  </p:sldMasterIdLst>
  <p:notesMasterIdLst>
    <p:notesMasterId r:id="rId51"/>
  </p:notesMasterIdLst>
  <p:handoutMasterIdLst>
    <p:handoutMasterId r:id="rId52"/>
  </p:handoutMasterIdLst>
  <p:sldIdLst>
    <p:sldId id="259" r:id="rId6"/>
    <p:sldId id="447" r:id="rId7"/>
    <p:sldId id="264" r:id="rId8"/>
    <p:sldId id="274" r:id="rId9"/>
    <p:sldId id="267" r:id="rId10"/>
    <p:sldId id="266" r:id="rId11"/>
    <p:sldId id="276" r:id="rId12"/>
    <p:sldId id="269" r:id="rId13"/>
    <p:sldId id="270" r:id="rId14"/>
    <p:sldId id="273" r:id="rId15"/>
    <p:sldId id="2337" r:id="rId16"/>
    <p:sldId id="559" r:id="rId17"/>
    <p:sldId id="526" r:id="rId18"/>
    <p:sldId id="547" r:id="rId19"/>
    <p:sldId id="557" r:id="rId20"/>
    <p:sldId id="558" r:id="rId21"/>
    <p:sldId id="2348" r:id="rId22"/>
    <p:sldId id="2338" r:id="rId23"/>
    <p:sldId id="2351" r:id="rId24"/>
    <p:sldId id="2332" r:id="rId25"/>
    <p:sldId id="2334" r:id="rId26"/>
    <p:sldId id="2340" r:id="rId27"/>
    <p:sldId id="2341" r:id="rId28"/>
    <p:sldId id="2342" r:id="rId29"/>
    <p:sldId id="2343" r:id="rId30"/>
    <p:sldId id="561" r:id="rId31"/>
    <p:sldId id="562" r:id="rId32"/>
    <p:sldId id="2352" r:id="rId33"/>
    <p:sldId id="390" r:id="rId34"/>
    <p:sldId id="277" r:id="rId35"/>
    <p:sldId id="2345" r:id="rId36"/>
    <p:sldId id="2346" r:id="rId37"/>
    <p:sldId id="2347" r:id="rId38"/>
    <p:sldId id="2353" r:id="rId39"/>
    <p:sldId id="2349" r:id="rId40"/>
    <p:sldId id="2350" r:id="rId41"/>
    <p:sldId id="430" r:id="rId42"/>
    <p:sldId id="431" r:id="rId43"/>
    <p:sldId id="432" r:id="rId44"/>
    <p:sldId id="433" r:id="rId45"/>
    <p:sldId id="434" r:id="rId46"/>
    <p:sldId id="427" r:id="rId47"/>
    <p:sldId id="411" r:id="rId48"/>
    <p:sldId id="288" r:id="rId49"/>
    <p:sldId id="41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BD54874B-1AB4-E5D0-5553-66F00EE2025D}" name="Sonya Kameneva" initials="SK" userId="S::sofiia.kameneva@rothiams.com::5b7b7b78-c824-4f2a-999d-8a512d24a7a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F7A"/>
    <a:srgbClr val="CB2027"/>
    <a:srgbClr val="BEE127"/>
    <a:srgbClr val="FF6565"/>
    <a:srgbClr val="80B387"/>
    <a:srgbClr val="D2E4D5"/>
    <a:srgbClr val="4A5EE6"/>
    <a:srgbClr val="132BDC"/>
    <a:srgbClr val="DCE0FC"/>
    <a:srgbClr val="FD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42E1DE-478D-46FF-B66A-719909BBD9D9}" v="7" dt="2025-05-29T14:59:03.050"/>
    <p1510:client id="{F622B105-5DBF-F83D-07BA-9F040DF32EA6}" v="12" dt="2025-05-29T15:23:09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4" autoAdjust="0"/>
    <p:restoredTop sz="53148" autoAdjust="0"/>
  </p:normalViewPr>
  <p:slideViewPr>
    <p:cSldViewPr snapToGrid="0">
      <p:cViewPr varScale="1">
        <p:scale>
          <a:sx n="59" d="100"/>
          <a:sy n="59" d="100"/>
        </p:scale>
        <p:origin x="23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2966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Chow" userId="bfea13e3-5209-4d95-9555-367a81d1e00e" providerId="ADAL" clId="{B613FB58-3EAD-406A-81CF-081D60766818}"/>
    <pc:docChg chg="undo custSel addSld delSld modSld sldOrd">
      <pc:chgData name="Andrew Chow" userId="bfea13e3-5209-4d95-9555-367a81d1e00e" providerId="ADAL" clId="{B613FB58-3EAD-406A-81CF-081D60766818}" dt="2025-05-22T21:03:48.546" v="3417" actId="1076"/>
      <pc:docMkLst>
        <pc:docMk/>
      </pc:docMkLst>
      <pc:sldChg chg="addSp modSp mod">
        <pc:chgData name="Andrew Chow" userId="bfea13e3-5209-4d95-9555-367a81d1e00e" providerId="ADAL" clId="{B613FB58-3EAD-406A-81CF-081D60766818}" dt="2025-05-22T20:14:32.610" v="2092" actId="14100"/>
        <pc:sldMkLst>
          <pc:docMk/>
          <pc:sldMk cId="516727241" sldId="259"/>
        </pc:sldMkLst>
        <pc:spChg chg="mod">
          <ac:chgData name="Andrew Chow" userId="bfea13e3-5209-4d95-9555-367a81d1e00e" providerId="ADAL" clId="{B613FB58-3EAD-406A-81CF-081D60766818}" dt="2025-05-22T20:14:32.610" v="2092" actId="14100"/>
          <ac:spMkLst>
            <pc:docMk/>
            <pc:sldMk cId="516727241" sldId="259"/>
            <ac:spMk id="2" creationId="{067E883E-B511-8BE2-FA02-51BE6066777C}"/>
          </ac:spMkLst>
        </pc:spChg>
        <pc:picChg chg="add mod">
          <ac:chgData name="Andrew Chow" userId="bfea13e3-5209-4d95-9555-367a81d1e00e" providerId="ADAL" clId="{B613FB58-3EAD-406A-81CF-081D60766818}" dt="2025-05-22T20:14:24.678" v="2090" actId="14100"/>
          <ac:picMkLst>
            <pc:docMk/>
            <pc:sldMk cId="516727241" sldId="259"/>
            <ac:picMk id="4" creationId="{2DB67760-9BFF-3FF5-F05F-B0BB2DBBD2F7}"/>
          </ac:picMkLst>
        </pc:picChg>
      </pc:sldChg>
      <pc:sldChg chg="del">
        <pc:chgData name="Andrew Chow" userId="bfea13e3-5209-4d95-9555-367a81d1e00e" providerId="ADAL" clId="{B613FB58-3EAD-406A-81CF-081D60766818}" dt="2025-05-22T10:03:11.156" v="1" actId="47"/>
        <pc:sldMkLst>
          <pc:docMk/>
          <pc:sldMk cId="4153296349" sldId="260"/>
        </pc:sldMkLst>
      </pc:sldChg>
      <pc:sldChg chg="del">
        <pc:chgData name="Andrew Chow" userId="bfea13e3-5209-4d95-9555-367a81d1e00e" providerId="ADAL" clId="{B613FB58-3EAD-406A-81CF-081D60766818}" dt="2025-05-22T14:43:06.289" v="678" actId="47"/>
        <pc:sldMkLst>
          <pc:docMk/>
          <pc:sldMk cId="3235210602" sldId="263"/>
        </pc:sldMkLst>
      </pc:sldChg>
      <pc:sldChg chg="modSp add del mod">
        <pc:chgData name="Andrew Chow" userId="bfea13e3-5209-4d95-9555-367a81d1e00e" providerId="ADAL" clId="{B613FB58-3EAD-406A-81CF-081D60766818}" dt="2025-05-22T20:14:45.424" v="2093" actId="1076"/>
        <pc:sldMkLst>
          <pc:docMk/>
          <pc:sldMk cId="1096159567" sldId="264"/>
        </pc:sldMkLst>
      </pc:sldChg>
      <pc:sldChg chg="add">
        <pc:chgData name="Andrew Chow" userId="bfea13e3-5209-4d95-9555-367a81d1e00e" providerId="ADAL" clId="{B613FB58-3EAD-406A-81CF-081D60766818}" dt="2025-05-22T10:02:51.119" v="0"/>
        <pc:sldMkLst>
          <pc:docMk/>
          <pc:sldMk cId="3769343893" sldId="266"/>
        </pc:sldMkLst>
      </pc:sldChg>
      <pc:sldChg chg="add">
        <pc:chgData name="Andrew Chow" userId="bfea13e3-5209-4d95-9555-367a81d1e00e" providerId="ADAL" clId="{B613FB58-3EAD-406A-81CF-081D60766818}" dt="2025-05-22T10:02:51.119" v="0"/>
        <pc:sldMkLst>
          <pc:docMk/>
          <pc:sldMk cId="4134032875" sldId="267"/>
        </pc:sldMkLst>
      </pc:sldChg>
      <pc:sldChg chg="add">
        <pc:chgData name="Andrew Chow" userId="bfea13e3-5209-4d95-9555-367a81d1e00e" providerId="ADAL" clId="{B613FB58-3EAD-406A-81CF-081D60766818}" dt="2025-05-22T10:02:51.119" v="0"/>
        <pc:sldMkLst>
          <pc:docMk/>
          <pc:sldMk cId="1711963663" sldId="269"/>
        </pc:sldMkLst>
      </pc:sldChg>
      <pc:sldChg chg="add">
        <pc:chgData name="Andrew Chow" userId="bfea13e3-5209-4d95-9555-367a81d1e00e" providerId="ADAL" clId="{B613FB58-3EAD-406A-81CF-081D60766818}" dt="2025-05-22T10:02:51.119" v="0"/>
        <pc:sldMkLst>
          <pc:docMk/>
          <pc:sldMk cId="2958899150" sldId="270"/>
        </pc:sldMkLst>
      </pc:sldChg>
      <pc:sldChg chg="add">
        <pc:chgData name="Andrew Chow" userId="bfea13e3-5209-4d95-9555-367a81d1e00e" providerId="ADAL" clId="{B613FB58-3EAD-406A-81CF-081D60766818}" dt="2025-05-22T10:02:51.119" v="0"/>
        <pc:sldMkLst>
          <pc:docMk/>
          <pc:sldMk cId="1077657648" sldId="273"/>
        </pc:sldMkLst>
      </pc:sldChg>
      <pc:sldChg chg="add">
        <pc:chgData name="Andrew Chow" userId="bfea13e3-5209-4d95-9555-367a81d1e00e" providerId="ADAL" clId="{B613FB58-3EAD-406A-81CF-081D60766818}" dt="2025-05-22T10:02:51.119" v="0"/>
        <pc:sldMkLst>
          <pc:docMk/>
          <pc:sldMk cId="2258107629" sldId="274"/>
        </pc:sldMkLst>
      </pc:sldChg>
      <pc:sldChg chg="add ord">
        <pc:chgData name="Andrew Chow" userId="bfea13e3-5209-4d95-9555-367a81d1e00e" providerId="ADAL" clId="{B613FB58-3EAD-406A-81CF-081D60766818}" dt="2025-05-22T14:59:53.367" v="744"/>
        <pc:sldMkLst>
          <pc:docMk/>
          <pc:sldMk cId="3193611721" sldId="276"/>
        </pc:sldMkLst>
      </pc:sldChg>
      <pc:sldChg chg="add">
        <pc:chgData name="Andrew Chow" userId="bfea13e3-5209-4d95-9555-367a81d1e00e" providerId="ADAL" clId="{B613FB58-3EAD-406A-81CF-081D60766818}" dt="2025-05-22T18:43:03.864" v="1436"/>
        <pc:sldMkLst>
          <pc:docMk/>
          <pc:sldMk cId="1499627724" sldId="277"/>
        </pc:sldMkLst>
      </pc:sldChg>
      <pc:sldChg chg="del">
        <pc:chgData name="Andrew Chow" userId="bfea13e3-5209-4d95-9555-367a81d1e00e" providerId="ADAL" clId="{B613FB58-3EAD-406A-81CF-081D60766818}" dt="2025-05-22T14:41:21.685" v="659" actId="47"/>
        <pc:sldMkLst>
          <pc:docMk/>
          <pc:sldMk cId="2412605036" sldId="294"/>
        </pc:sldMkLst>
      </pc:sldChg>
      <pc:sldChg chg="del">
        <pc:chgData name="Andrew Chow" userId="bfea13e3-5209-4d95-9555-367a81d1e00e" providerId="ADAL" clId="{B613FB58-3EAD-406A-81CF-081D60766818}" dt="2025-05-22T10:11:37.726" v="184" actId="2696"/>
        <pc:sldMkLst>
          <pc:docMk/>
          <pc:sldMk cId="183863305" sldId="296"/>
        </pc:sldMkLst>
      </pc:sldChg>
      <pc:sldChg chg="add del">
        <pc:chgData name="Andrew Chow" userId="bfea13e3-5209-4d95-9555-367a81d1e00e" providerId="ADAL" clId="{B613FB58-3EAD-406A-81CF-081D60766818}" dt="2025-05-22T10:12:37.319" v="187" actId="47"/>
        <pc:sldMkLst>
          <pc:docMk/>
          <pc:sldMk cId="1234304322" sldId="296"/>
        </pc:sldMkLst>
      </pc:sldChg>
      <pc:sldChg chg="delSp modSp add del mod">
        <pc:chgData name="Andrew Chow" userId="bfea13e3-5209-4d95-9555-367a81d1e00e" providerId="ADAL" clId="{B613FB58-3EAD-406A-81CF-081D60766818}" dt="2025-05-22T14:17:43.106" v="657" actId="47"/>
        <pc:sldMkLst>
          <pc:docMk/>
          <pc:sldMk cId="1560122414" sldId="297"/>
        </pc:sldMkLst>
      </pc:sldChg>
      <pc:sldChg chg="del">
        <pc:chgData name="Andrew Chow" userId="bfea13e3-5209-4d95-9555-367a81d1e00e" providerId="ADAL" clId="{B613FB58-3EAD-406A-81CF-081D60766818}" dt="2025-05-22T14:41:21.685" v="659" actId="47"/>
        <pc:sldMkLst>
          <pc:docMk/>
          <pc:sldMk cId="3504291227" sldId="298"/>
        </pc:sldMkLst>
      </pc:sldChg>
      <pc:sldChg chg="modSp del mod">
        <pc:chgData name="Andrew Chow" userId="bfea13e3-5209-4d95-9555-367a81d1e00e" providerId="ADAL" clId="{B613FB58-3EAD-406A-81CF-081D60766818}" dt="2025-05-22T14:42:15.203" v="673" actId="47"/>
        <pc:sldMkLst>
          <pc:docMk/>
          <pc:sldMk cId="3027347710" sldId="357"/>
        </pc:sldMkLst>
      </pc:sldChg>
      <pc:sldChg chg="add ord">
        <pc:chgData name="Andrew Chow" userId="bfea13e3-5209-4d95-9555-367a81d1e00e" providerId="ADAL" clId="{B613FB58-3EAD-406A-81CF-081D60766818}" dt="2025-05-22T18:30:21.971" v="1435"/>
        <pc:sldMkLst>
          <pc:docMk/>
          <pc:sldMk cId="2370752125" sldId="390"/>
        </pc:sldMkLst>
      </pc:sldChg>
      <pc:sldChg chg="modSp add mod">
        <pc:chgData name="Andrew Chow" userId="bfea13e3-5209-4d95-9555-367a81d1e00e" providerId="ADAL" clId="{B613FB58-3EAD-406A-81CF-081D60766818}" dt="2025-05-22T19:33:54.018" v="1644" actId="5793"/>
        <pc:sldMkLst>
          <pc:docMk/>
          <pc:sldMk cId="1620717426" sldId="411"/>
        </pc:sldMkLst>
        <pc:spChg chg="mod">
          <ac:chgData name="Andrew Chow" userId="bfea13e3-5209-4d95-9555-367a81d1e00e" providerId="ADAL" clId="{B613FB58-3EAD-406A-81CF-081D60766818}" dt="2025-05-22T19:33:54.018" v="1644" actId="5793"/>
          <ac:spMkLst>
            <pc:docMk/>
            <pc:sldMk cId="1620717426" sldId="411"/>
            <ac:spMk id="3" creationId="{ED4153BE-2185-05FD-E062-E23E0CB80E9D}"/>
          </ac:spMkLst>
        </pc:spChg>
      </pc:sldChg>
      <pc:sldChg chg="modSp add mod">
        <pc:chgData name="Andrew Chow" userId="bfea13e3-5209-4d95-9555-367a81d1e00e" providerId="ADAL" clId="{B613FB58-3EAD-406A-81CF-081D60766818}" dt="2025-05-22T14:42:37.856" v="677" actId="20577"/>
        <pc:sldMkLst>
          <pc:docMk/>
          <pc:sldMk cId="2908392625" sldId="418"/>
        </pc:sldMkLst>
        <pc:spChg chg="mod">
          <ac:chgData name="Andrew Chow" userId="bfea13e3-5209-4d95-9555-367a81d1e00e" providerId="ADAL" clId="{B613FB58-3EAD-406A-81CF-081D60766818}" dt="2025-05-22T14:42:37.856" v="677" actId="20577"/>
          <ac:spMkLst>
            <pc:docMk/>
            <pc:sldMk cId="2908392625" sldId="418"/>
            <ac:spMk id="3" creationId="{4FF20CE8-D211-B578-BA8A-04DEFEC2A79B}"/>
          </ac:spMkLst>
        </pc:spChg>
      </pc:sldChg>
      <pc:sldChg chg="add">
        <pc:chgData name="Andrew Chow" userId="bfea13e3-5209-4d95-9555-367a81d1e00e" providerId="ADAL" clId="{B613FB58-3EAD-406A-81CF-081D60766818}" dt="2025-05-22T18:23:30.114" v="1403"/>
        <pc:sldMkLst>
          <pc:docMk/>
          <pc:sldMk cId="1118122502" sldId="427"/>
        </pc:sldMkLst>
      </pc:sldChg>
      <pc:sldChg chg="modSp add mod">
        <pc:chgData name="Andrew Chow" userId="bfea13e3-5209-4d95-9555-367a81d1e00e" providerId="ADAL" clId="{B613FB58-3EAD-406A-81CF-081D60766818}" dt="2025-05-22T18:43:30.130" v="1439" actId="207"/>
        <pc:sldMkLst>
          <pc:docMk/>
          <pc:sldMk cId="755271453" sldId="430"/>
        </pc:sldMkLst>
        <pc:spChg chg="mod">
          <ac:chgData name="Andrew Chow" userId="bfea13e3-5209-4d95-9555-367a81d1e00e" providerId="ADAL" clId="{B613FB58-3EAD-406A-81CF-081D60766818}" dt="2025-05-22T18:43:30.130" v="1439" actId="207"/>
          <ac:spMkLst>
            <pc:docMk/>
            <pc:sldMk cId="755271453" sldId="430"/>
            <ac:spMk id="2" creationId="{D90F4333-DF1E-CBF5-0F00-09B4E9AE5BB5}"/>
          </ac:spMkLst>
        </pc:spChg>
      </pc:sldChg>
      <pc:sldChg chg="add">
        <pc:chgData name="Andrew Chow" userId="bfea13e3-5209-4d95-9555-367a81d1e00e" providerId="ADAL" clId="{B613FB58-3EAD-406A-81CF-081D60766818}" dt="2025-05-22T18:23:30.114" v="1403"/>
        <pc:sldMkLst>
          <pc:docMk/>
          <pc:sldMk cId="3991779198" sldId="431"/>
        </pc:sldMkLst>
      </pc:sldChg>
      <pc:sldChg chg="add del">
        <pc:chgData name="Andrew Chow" userId="bfea13e3-5209-4d95-9555-367a81d1e00e" providerId="ADAL" clId="{B613FB58-3EAD-406A-81CF-081D60766818}" dt="2025-05-22T18:23:50.539" v="1405" actId="47"/>
        <pc:sldMkLst>
          <pc:docMk/>
          <pc:sldMk cId="3055889690" sldId="432"/>
        </pc:sldMkLst>
      </pc:sldChg>
      <pc:sldChg chg="add">
        <pc:chgData name="Andrew Chow" userId="bfea13e3-5209-4d95-9555-367a81d1e00e" providerId="ADAL" clId="{B613FB58-3EAD-406A-81CF-081D60766818}" dt="2025-05-22T18:23:30.114" v="1403"/>
        <pc:sldMkLst>
          <pc:docMk/>
          <pc:sldMk cId="2359837682" sldId="433"/>
        </pc:sldMkLst>
      </pc:sldChg>
      <pc:sldChg chg="add">
        <pc:chgData name="Andrew Chow" userId="bfea13e3-5209-4d95-9555-367a81d1e00e" providerId="ADAL" clId="{B613FB58-3EAD-406A-81CF-081D60766818}" dt="2025-05-22T18:23:30.114" v="1403"/>
        <pc:sldMkLst>
          <pc:docMk/>
          <pc:sldMk cId="998785838" sldId="434"/>
        </pc:sldMkLst>
      </pc:sldChg>
      <pc:sldChg chg="add">
        <pc:chgData name="Andrew Chow" userId="bfea13e3-5209-4d95-9555-367a81d1e00e" providerId="ADAL" clId="{B613FB58-3EAD-406A-81CF-081D60766818}" dt="2025-05-22T10:12:35.507" v="186"/>
        <pc:sldMkLst>
          <pc:docMk/>
          <pc:sldMk cId="3121183598" sldId="447"/>
        </pc:sldMkLst>
      </pc:sldChg>
      <pc:sldChg chg="add del">
        <pc:chgData name="Andrew Chow" userId="bfea13e3-5209-4d95-9555-367a81d1e00e" providerId="ADAL" clId="{B613FB58-3EAD-406A-81CF-081D60766818}" dt="2025-05-22T14:17:38.934" v="656" actId="47"/>
        <pc:sldMkLst>
          <pc:docMk/>
          <pc:sldMk cId="2703491505" sldId="448"/>
        </pc:sldMkLst>
      </pc:sldChg>
      <pc:sldChg chg="del">
        <pc:chgData name="Andrew Chow" userId="bfea13e3-5209-4d95-9555-367a81d1e00e" providerId="ADAL" clId="{B613FB58-3EAD-406A-81CF-081D60766818}" dt="2025-05-22T14:41:31.627" v="660" actId="47"/>
        <pc:sldMkLst>
          <pc:docMk/>
          <pc:sldMk cId="2532318848" sldId="476"/>
        </pc:sldMkLst>
      </pc:sldChg>
      <pc:sldChg chg="del">
        <pc:chgData name="Andrew Chow" userId="bfea13e3-5209-4d95-9555-367a81d1e00e" providerId="ADAL" clId="{B613FB58-3EAD-406A-81CF-081D60766818}" dt="2025-05-22T14:41:31.627" v="660" actId="47"/>
        <pc:sldMkLst>
          <pc:docMk/>
          <pc:sldMk cId="2117507133" sldId="490"/>
        </pc:sldMkLst>
      </pc:sldChg>
      <pc:sldChg chg="del">
        <pc:chgData name="Andrew Chow" userId="bfea13e3-5209-4d95-9555-367a81d1e00e" providerId="ADAL" clId="{B613FB58-3EAD-406A-81CF-081D60766818}" dt="2025-05-22T14:41:21.685" v="659" actId="47"/>
        <pc:sldMkLst>
          <pc:docMk/>
          <pc:sldMk cId="168046305" sldId="491"/>
        </pc:sldMkLst>
      </pc:sldChg>
      <pc:sldChg chg="del">
        <pc:chgData name="Andrew Chow" userId="bfea13e3-5209-4d95-9555-367a81d1e00e" providerId="ADAL" clId="{B613FB58-3EAD-406A-81CF-081D60766818}" dt="2025-05-22T14:41:21.685" v="659" actId="47"/>
        <pc:sldMkLst>
          <pc:docMk/>
          <pc:sldMk cId="3131588702" sldId="492"/>
        </pc:sldMkLst>
      </pc:sldChg>
      <pc:sldChg chg="del">
        <pc:chgData name="Andrew Chow" userId="bfea13e3-5209-4d95-9555-367a81d1e00e" providerId="ADAL" clId="{B613FB58-3EAD-406A-81CF-081D60766818}" dt="2025-05-22T17:15:16.394" v="950" actId="47"/>
        <pc:sldMkLst>
          <pc:docMk/>
          <pc:sldMk cId="767632159" sldId="494"/>
        </pc:sldMkLst>
      </pc:sldChg>
      <pc:sldChg chg="modSp add mod">
        <pc:chgData name="Andrew Chow" userId="bfea13e3-5209-4d95-9555-367a81d1e00e" providerId="ADAL" clId="{B613FB58-3EAD-406A-81CF-081D60766818}" dt="2025-05-22T15:11:58.762" v="811" actId="1076"/>
        <pc:sldMkLst>
          <pc:docMk/>
          <pc:sldMk cId="1726135055" sldId="526"/>
        </pc:sldMkLst>
        <pc:spChg chg="mod">
          <ac:chgData name="Andrew Chow" userId="bfea13e3-5209-4d95-9555-367a81d1e00e" providerId="ADAL" clId="{B613FB58-3EAD-406A-81CF-081D60766818}" dt="2025-05-22T15:11:58.762" v="811" actId="1076"/>
          <ac:spMkLst>
            <pc:docMk/>
            <pc:sldMk cId="1726135055" sldId="526"/>
            <ac:spMk id="2" creationId="{9D07F1A0-C67A-45D1-91DD-C20F51372A1A}"/>
          </ac:spMkLst>
        </pc:spChg>
        <pc:spChg chg="mod">
          <ac:chgData name="Andrew Chow" userId="bfea13e3-5209-4d95-9555-367a81d1e00e" providerId="ADAL" clId="{B613FB58-3EAD-406A-81CF-081D60766818}" dt="2025-05-22T15:11:56.028" v="810" actId="1076"/>
          <ac:spMkLst>
            <pc:docMk/>
            <pc:sldMk cId="1726135055" sldId="526"/>
            <ac:spMk id="4" creationId="{DAA35128-11FC-488B-9D33-A38BBE35B5F0}"/>
          </ac:spMkLst>
        </pc:spChg>
        <pc:spChg chg="mod">
          <ac:chgData name="Andrew Chow" userId="bfea13e3-5209-4d95-9555-367a81d1e00e" providerId="ADAL" clId="{B613FB58-3EAD-406A-81CF-081D60766818}" dt="2025-05-22T15:11:52.283" v="809" actId="1076"/>
          <ac:spMkLst>
            <pc:docMk/>
            <pc:sldMk cId="1726135055" sldId="526"/>
            <ac:spMk id="6" creationId="{594D5E1D-D086-4623-8D1B-D5471AC2AC05}"/>
          </ac:spMkLst>
        </pc:spChg>
        <pc:picChg chg="mod">
          <ac:chgData name="Andrew Chow" userId="bfea13e3-5209-4d95-9555-367a81d1e00e" providerId="ADAL" clId="{B613FB58-3EAD-406A-81CF-081D60766818}" dt="2025-05-22T15:11:47.094" v="807" actId="1076"/>
          <ac:picMkLst>
            <pc:docMk/>
            <pc:sldMk cId="1726135055" sldId="526"/>
            <ac:picMk id="3" creationId="{863D3FF9-9040-483D-9357-16EB68548047}"/>
          </ac:picMkLst>
        </pc:picChg>
      </pc:sldChg>
      <pc:sldChg chg="add del">
        <pc:chgData name="Andrew Chow" userId="bfea13e3-5209-4d95-9555-367a81d1e00e" providerId="ADAL" clId="{B613FB58-3EAD-406A-81CF-081D60766818}" dt="2025-05-22T10:08:42.965" v="127" actId="47"/>
        <pc:sldMkLst>
          <pc:docMk/>
          <pc:sldMk cId="3483405730" sldId="546"/>
        </pc:sldMkLst>
      </pc:sldChg>
      <pc:sldChg chg="modSp add mod">
        <pc:chgData name="Andrew Chow" userId="bfea13e3-5209-4d95-9555-367a81d1e00e" providerId="ADAL" clId="{B613FB58-3EAD-406A-81CF-081D60766818}" dt="2025-05-22T15:12:43.718" v="825" actId="1076"/>
        <pc:sldMkLst>
          <pc:docMk/>
          <pc:sldMk cId="1268682631" sldId="547"/>
        </pc:sldMkLst>
        <pc:spChg chg="mod">
          <ac:chgData name="Andrew Chow" userId="bfea13e3-5209-4d95-9555-367a81d1e00e" providerId="ADAL" clId="{B613FB58-3EAD-406A-81CF-081D60766818}" dt="2025-05-22T10:10:20.702" v="163" actId="20577"/>
          <ac:spMkLst>
            <pc:docMk/>
            <pc:sldMk cId="1268682631" sldId="547"/>
            <ac:spMk id="2" creationId="{9D07F1A0-C67A-45D1-91DD-C20F51372A1A}"/>
          </ac:spMkLst>
        </pc:spChg>
        <pc:spChg chg="mod">
          <ac:chgData name="Andrew Chow" userId="bfea13e3-5209-4d95-9555-367a81d1e00e" providerId="ADAL" clId="{B613FB58-3EAD-406A-81CF-081D60766818}" dt="2025-05-22T10:10:26.054" v="173" actId="20577"/>
          <ac:spMkLst>
            <pc:docMk/>
            <pc:sldMk cId="1268682631" sldId="547"/>
            <ac:spMk id="4" creationId="{DAA35128-11FC-488B-9D33-A38BBE35B5F0}"/>
          </ac:spMkLst>
        </pc:spChg>
        <pc:spChg chg="mod">
          <ac:chgData name="Andrew Chow" userId="bfea13e3-5209-4d95-9555-367a81d1e00e" providerId="ADAL" clId="{B613FB58-3EAD-406A-81CF-081D60766818}" dt="2025-05-22T15:12:41.019" v="824" actId="1076"/>
          <ac:spMkLst>
            <pc:docMk/>
            <pc:sldMk cId="1268682631" sldId="547"/>
            <ac:spMk id="6" creationId="{594D5E1D-D086-4623-8D1B-D5471AC2AC05}"/>
          </ac:spMkLst>
        </pc:spChg>
        <pc:picChg chg="mod">
          <ac:chgData name="Andrew Chow" userId="bfea13e3-5209-4d95-9555-367a81d1e00e" providerId="ADAL" clId="{B613FB58-3EAD-406A-81CF-081D60766818}" dt="2025-05-22T15:12:43.718" v="825" actId="1076"/>
          <ac:picMkLst>
            <pc:docMk/>
            <pc:sldMk cId="1268682631" sldId="547"/>
            <ac:picMk id="3" creationId="{F842D9D8-A1FC-4755-8DC4-4155B5A235BF}"/>
          </ac:picMkLst>
        </pc:picChg>
      </pc:sldChg>
      <pc:sldChg chg="modSp add del mod">
        <pc:chgData name="Andrew Chow" userId="bfea13e3-5209-4d95-9555-367a81d1e00e" providerId="ADAL" clId="{B613FB58-3EAD-406A-81CF-081D60766818}" dt="2025-05-22T14:17:36.686" v="655" actId="47"/>
        <pc:sldMkLst>
          <pc:docMk/>
          <pc:sldMk cId="3282685952" sldId="548"/>
        </pc:sldMkLst>
      </pc:sldChg>
      <pc:sldChg chg="add del">
        <pc:chgData name="Andrew Chow" userId="bfea13e3-5209-4d95-9555-367a81d1e00e" providerId="ADAL" clId="{B613FB58-3EAD-406A-81CF-081D60766818}" dt="2025-05-22T10:09:51.964" v="138" actId="47"/>
        <pc:sldMkLst>
          <pc:docMk/>
          <pc:sldMk cId="2038950276" sldId="550"/>
        </pc:sldMkLst>
      </pc:sldChg>
      <pc:sldChg chg="modSp add del mod">
        <pc:chgData name="Andrew Chow" userId="bfea13e3-5209-4d95-9555-367a81d1e00e" providerId="ADAL" clId="{B613FB58-3EAD-406A-81CF-081D60766818}" dt="2025-05-22T14:17:33.426" v="654" actId="47"/>
        <pc:sldMkLst>
          <pc:docMk/>
          <pc:sldMk cId="641164104" sldId="552"/>
        </pc:sldMkLst>
      </pc:sldChg>
      <pc:sldChg chg="add del">
        <pc:chgData name="Andrew Chow" userId="bfea13e3-5209-4d95-9555-367a81d1e00e" providerId="ADAL" clId="{B613FB58-3EAD-406A-81CF-081D60766818}" dt="2025-05-22T17:15:12.129" v="949" actId="47"/>
        <pc:sldMkLst>
          <pc:docMk/>
          <pc:sldMk cId="3284165677" sldId="555"/>
        </pc:sldMkLst>
      </pc:sldChg>
      <pc:sldChg chg="add del">
        <pc:chgData name="Andrew Chow" userId="bfea13e3-5209-4d95-9555-367a81d1e00e" providerId="ADAL" clId="{B613FB58-3EAD-406A-81CF-081D60766818}" dt="2025-05-22T14:41:13.868" v="658" actId="47"/>
        <pc:sldMkLst>
          <pc:docMk/>
          <pc:sldMk cId="2110991654" sldId="556"/>
        </pc:sldMkLst>
      </pc:sldChg>
      <pc:sldChg chg="modSp add mod">
        <pc:chgData name="Andrew Chow" userId="bfea13e3-5209-4d95-9555-367a81d1e00e" providerId="ADAL" clId="{B613FB58-3EAD-406A-81CF-081D60766818}" dt="2025-05-22T20:15:54.319" v="2094" actId="1076"/>
        <pc:sldMkLst>
          <pc:docMk/>
          <pc:sldMk cId="3802232217" sldId="557"/>
        </pc:sldMkLst>
        <pc:spChg chg="mod">
          <ac:chgData name="Andrew Chow" userId="bfea13e3-5209-4d95-9555-367a81d1e00e" providerId="ADAL" clId="{B613FB58-3EAD-406A-81CF-081D60766818}" dt="2025-05-22T10:10:35.242" v="183" actId="20577"/>
          <ac:spMkLst>
            <pc:docMk/>
            <pc:sldMk cId="3802232217" sldId="557"/>
            <ac:spMk id="4" creationId="{DAA35128-11FC-488B-9D33-A38BBE35B5F0}"/>
          </ac:spMkLst>
        </pc:spChg>
        <pc:spChg chg="mod">
          <ac:chgData name="Andrew Chow" userId="bfea13e3-5209-4d95-9555-367a81d1e00e" providerId="ADAL" clId="{B613FB58-3EAD-406A-81CF-081D60766818}" dt="2025-05-22T20:15:54.319" v="2094" actId="1076"/>
          <ac:spMkLst>
            <pc:docMk/>
            <pc:sldMk cId="3802232217" sldId="557"/>
            <ac:spMk id="6" creationId="{594D5E1D-D086-4623-8D1B-D5471AC2AC05}"/>
          </ac:spMkLst>
        </pc:spChg>
      </pc:sldChg>
      <pc:sldChg chg="addSp modSp add mod">
        <pc:chgData name="Andrew Chow" userId="bfea13e3-5209-4d95-9555-367a81d1e00e" providerId="ADAL" clId="{B613FB58-3EAD-406A-81CF-081D60766818}" dt="2025-05-22T16:58:00.495" v="849" actId="20577"/>
        <pc:sldMkLst>
          <pc:docMk/>
          <pc:sldMk cId="1933068553" sldId="558"/>
        </pc:sldMkLst>
        <pc:spChg chg="mod">
          <ac:chgData name="Andrew Chow" userId="bfea13e3-5209-4d95-9555-367a81d1e00e" providerId="ADAL" clId="{B613FB58-3EAD-406A-81CF-081D60766818}" dt="2025-05-22T16:58:00.495" v="849" actId="20577"/>
          <ac:spMkLst>
            <pc:docMk/>
            <pc:sldMk cId="1933068553" sldId="558"/>
            <ac:spMk id="6" creationId="{594D5E1D-D086-4623-8D1B-D5471AC2AC05}"/>
          </ac:spMkLst>
        </pc:spChg>
        <pc:picChg chg="add mod">
          <ac:chgData name="Andrew Chow" userId="bfea13e3-5209-4d95-9555-367a81d1e00e" providerId="ADAL" clId="{B613FB58-3EAD-406A-81CF-081D60766818}" dt="2025-05-22T16:57:44.116" v="846" actId="1076"/>
          <ac:picMkLst>
            <pc:docMk/>
            <pc:sldMk cId="1933068553" sldId="558"/>
            <ac:picMk id="3" creationId="{0DB98F5C-9A0D-0E1C-EC95-70A79F4BF880}"/>
          </ac:picMkLst>
        </pc:picChg>
        <pc:picChg chg="mod">
          <ac:chgData name="Andrew Chow" userId="bfea13e3-5209-4d95-9555-367a81d1e00e" providerId="ADAL" clId="{B613FB58-3EAD-406A-81CF-081D60766818}" dt="2025-05-22T14:05:00.662" v="195" actId="1076"/>
          <ac:picMkLst>
            <pc:docMk/>
            <pc:sldMk cId="1933068553" sldId="558"/>
            <ac:picMk id="5" creationId="{4FD18013-6625-47B4-9531-D13D4810C876}"/>
          </ac:picMkLst>
        </pc:picChg>
        <pc:picChg chg="add mod">
          <ac:chgData name="Andrew Chow" userId="bfea13e3-5209-4d95-9555-367a81d1e00e" providerId="ADAL" clId="{B613FB58-3EAD-406A-81CF-081D60766818}" dt="2025-05-22T16:57:45.084" v="847" actId="1076"/>
          <ac:picMkLst>
            <pc:docMk/>
            <pc:sldMk cId="1933068553" sldId="558"/>
            <ac:picMk id="7" creationId="{2D0D8185-D5EB-56B7-8D43-B95F372E4482}"/>
          </ac:picMkLst>
        </pc:picChg>
        <pc:picChg chg="mod">
          <ac:chgData name="Andrew Chow" userId="bfea13e3-5209-4d95-9555-367a81d1e00e" providerId="ADAL" clId="{B613FB58-3EAD-406A-81CF-081D60766818}" dt="2025-05-22T14:04:58.245" v="194" actId="1076"/>
          <ac:picMkLst>
            <pc:docMk/>
            <pc:sldMk cId="1933068553" sldId="558"/>
            <ac:picMk id="8" creationId="{4CD11C1D-2AD2-44B3-BD8D-425BAEFA348C}"/>
          </ac:picMkLst>
        </pc:picChg>
      </pc:sldChg>
      <pc:sldChg chg="addSp delSp modSp add mod">
        <pc:chgData name="Andrew Chow" userId="bfea13e3-5209-4d95-9555-367a81d1e00e" providerId="ADAL" clId="{B613FB58-3EAD-406A-81CF-081D60766818}" dt="2025-05-22T17:19:43.166" v="995" actId="1076"/>
        <pc:sldMkLst>
          <pc:docMk/>
          <pc:sldMk cId="3802845229" sldId="559"/>
        </pc:sldMkLst>
        <pc:spChg chg="mod">
          <ac:chgData name="Andrew Chow" userId="bfea13e3-5209-4d95-9555-367a81d1e00e" providerId="ADAL" clId="{B613FB58-3EAD-406A-81CF-081D60766818}" dt="2025-05-22T17:19:43.166" v="995" actId="1076"/>
          <ac:spMkLst>
            <pc:docMk/>
            <pc:sldMk cId="3802845229" sldId="559"/>
            <ac:spMk id="2" creationId="{DD7ACAEE-C7EE-5D0A-9EED-372431F040B6}"/>
          </ac:spMkLst>
        </pc:spChg>
      </pc:sldChg>
      <pc:sldChg chg="delSp modSp add mod">
        <pc:chgData name="Andrew Chow" userId="bfea13e3-5209-4d95-9555-367a81d1e00e" providerId="ADAL" clId="{B613FB58-3EAD-406A-81CF-081D60766818}" dt="2025-05-22T19:34:50.974" v="1695" actId="20577"/>
        <pc:sldMkLst>
          <pc:docMk/>
          <pc:sldMk cId="2367909878" sldId="560"/>
        </pc:sldMkLst>
      </pc:sldChg>
      <pc:sldChg chg="modSp add mod">
        <pc:chgData name="Andrew Chow" userId="bfea13e3-5209-4d95-9555-367a81d1e00e" providerId="ADAL" clId="{B613FB58-3EAD-406A-81CF-081D60766818}" dt="2025-05-22T20:17:32.525" v="2098" actId="20577"/>
        <pc:sldMkLst>
          <pc:docMk/>
          <pc:sldMk cId="1412062614" sldId="561"/>
        </pc:sldMkLst>
        <pc:spChg chg="mod">
          <ac:chgData name="Andrew Chow" userId="bfea13e3-5209-4d95-9555-367a81d1e00e" providerId="ADAL" clId="{B613FB58-3EAD-406A-81CF-081D60766818}" dt="2025-05-22T20:17:32.525" v="2098" actId="20577"/>
          <ac:spMkLst>
            <pc:docMk/>
            <pc:sldMk cId="1412062614" sldId="561"/>
            <ac:spMk id="3" creationId="{2792C1B9-E8E2-40E5-8DEC-D8DE2349C46B}"/>
          </ac:spMkLst>
        </pc:spChg>
      </pc:sldChg>
      <pc:sldChg chg="modSp add del mod">
        <pc:chgData name="Andrew Chow" userId="bfea13e3-5209-4d95-9555-367a81d1e00e" providerId="ADAL" clId="{B613FB58-3EAD-406A-81CF-081D60766818}" dt="2025-05-22T15:09:35.809" v="747" actId="47"/>
        <pc:sldMkLst>
          <pc:docMk/>
          <pc:sldMk cId="2584872117" sldId="561"/>
        </pc:sldMkLst>
      </pc:sldChg>
      <pc:sldChg chg="addSp modSp add mod">
        <pc:chgData name="Andrew Chow" userId="bfea13e3-5209-4d95-9555-367a81d1e00e" providerId="ADAL" clId="{B613FB58-3EAD-406A-81CF-081D60766818}" dt="2025-05-22T20:18:06.868" v="2105" actId="14100"/>
        <pc:sldMkLst>
          <pc:docMk/>
          <pc:sldMk cId="218899694" sldId="562"/>
        </pc:sldMkLst>
        <pc:spChg chg="mod">
          <ac:chgData name="Andrew Chow" userId="bfea13e3-5209-4d95-9555-367a81d1e00e" providerId="ADAL" clId="{B613FB58-3EAD-406A-81CF-081D60766818}" dt="2025-05-22T20:18:03.256" v="2103" actId="14100"/>
          <ac:spMkLst>
            <pc:docMk/>
            <pc:sldMk cId="218899694" sldId="562"/>
            <ac:spMk id="3" creationId="{2792C1B9-E8E2-40E5-8DEC-D8DE2349C46B}"/>
          </ac:spMkLst>
        </pc:spChg>
        <pc:picChg chg="add mod">
          <ac:chgData name="Andrew Chow" userId="bfea13e3-5209-4d95-9555-367a81d1e00e" providerId="ADAL" clId="{B613FB58-3EAD-406A-81CF-081D60766818}" dt="2025-05-22T20:18:06.868" v="2105" actId="14100"/>
          <ac:picMkLst>
            <pc:docMk/>
            <pc:sldMk cId="218899694" sldId="562"/>
            <ac:picMk id="5" creationId="{0B526447-D323-B57C-7BA7-B1FC10C027F6}"/>
          </ac:picMkLst>
        </pc:picChg>
      </pc:sldChg>
      <pc:sldChg chg="addSp modSp add mod">
        <pc:chgData name="Andrew Chow" userId="bfea13e3-5209-4d95-9555-367a81d1e00e" providerId="ADAL" clId="{B613FB58-3EAD-406A-81CF-081D60766818}" dt="2025-05-22T17:37:37.020" v="1069" actId="1076"/>
        <pc:sldMkLst>
          <pc:docMk/>
          <pc:sldMk cId="2179792631" sldId="2332"/>
        </pc:sldMkLst>
        <pc:spChg chg="mod">
          <ac:chgData name="Andrew Chow" userId="bfea13e3-5209-4d95-9555-367a81d1e00e" providerId="ADAL" clId="{B613FB58-3EAD-406A-81CF-081D60766818}" dt="2025-05-22T17:37:32.801" v="1065" actId="1076"/>
          <ac:spMkLst>
            <pc:docMk/>
            <pc:sldMk cId="2179792631" sldId="2332"/>
            <ac:spMk id="2" creationId="{4907A149-9E6F-6B80-A849-879172160D4B}"/>
          </ac:spMkLst>
        </pc:spChg>
        <pc:picChg chg="add mod">
          <ac:chgData name="Andrew Chow" userId="bfea13e3-5209-4d95-9555-367a81d1e00e" providerId="ADAL" clId="{B613FB58-3EAD-406A-81CF-081D60766818}" dt="2025-05-22T17:37:34.015" v="1066" actId="1076"/>
          <ac:picMkLst>
            <pc:docMk/>
            <pc:sldMk cId="2179792631" sldId="2332"/>
            <ac:picMk id="3" creationId="{36E2D7B3-40BA-7BB1-AA05-7EA3C785753D}"/>
          </ac:picMkLst>
        </pc:picChg>
        <pc:picChg chg="mod">
          <ac:chgData name="Andrew Chow" userId="bfea13e3-5209-4d95-9555-367a81d1e00e" providerId="ADAL" clId="{B613FB58-3EAD-406A-81CF-081D60766818}" dt="2025-05-22T17:37:35.297" v="1067" actId="1076"/>
          <ac:picMkLst>
            <pc:docMk/>
            <pc:sldMk cId="2179792631" sldId="2332"/>
            <ac:picMk id="5" creationId="{FCC1F08C-C9D5-6744-7FC0-2BD956C332A4}"/>
          </ac:picMkLst>
        </pc:picChg>
        <pc:picChg chg="mod">
          <ac:chgData name="Andrew Chow" userId="bfea13e3-5209-4d95-9555-367a81d1e00e" providerId="ADAL" clId="{B613FB58-3EAD-406A-81CF-081D60766818}" dt="2025-05-22T17:37:35.973" v="1068" actId="1076"/>
          <ac:picMkLst>
            <pc:docMk/>
            <pc:sldMk cId="2179792631" sldId="2332"/>
            <ac:picMk id="6" creationId="{EB76DF54-013C-C4BF-D665-A45805D86E61}"/>
          </ac:picMkLst>
        </pc:picChg>
        <pc:picChg chg="mod">
          <ac:chgData name="Andrew Chow" userId="bfea13e3-5209-4d95-9555-367a81d1e00e" providerId="ADAL" clId="{B613FB58-3EAD-406A-81CF-081D60766818}" dt="2025-05-22T17:37:37.020" v="1069" actId="1076"/>
          <ac:picMkLst>
            <pc:docMk/>
            <pc:sldMk cId="2179792631" sldId="2332"/>
            <ac:picMk id="7" creationId="{284039BD-C688-E84C-8029-62CEF5219A34}"/>
          </ac:picMkLst>
        </pc:picChg>
      </pc:sldChg>
      <pc:sldChg chg="add del">
        <pc:chgData name="Andrew Chow" userId="bfea13e3-5209-4d95-9555-367a81d1e00e" providerId="ADAL" clId="{B613FB58-3EAD-406A-81CF-081D60766818}" dt="2025-05-22T17:34:31.624" v="1059" actId="47"/>
        <pc:sldMkLst>
          <pc:docMk/>
          <pc:sldMk cId="1245213421" sldId="2333"/>
        </pc:sldMkLst>
      </pc:sldChg>
      <pc:sldChg chg="addSp delSp modSp add mod">
        <pc:chgData name="Andrew Chow" userId="bfea13e3-5209-4d95-9555-367a81d1e00e" providerId="ADAL" clId="{B613FB58-3EAD-406A-81CF-081D60766818}" dt="2025-05-22T17:42:44.894" v="1165" actId="20577"/>
        <pc:sldMkLst>
          <pc:docMk/>
          <pc:sldMk cId="1074908178" sldId="2334"/>
        </pc:sldMkLst>
        <pc:spChg chg="mod">
          <ac:chgData name="Andrew Chow" userId="bfea13e3-5209-4d95-9555-367a81d1e00e" providerId="ADAL" clId="{B613FB58-3EAD-406A-81CF-081D60766818}" dt="2025-05-22T17:42:44.894" v="1165" actId="20577"/>
          <ac:spMkLst>
            <pc:docMk/>
            <pc:sldMk cId="1074908178" sldId="2334"/>
            <ac:spMk id="2" creationId="{E68F0322-8A8F-7A2A-F4C6-FFC086E8FF49}"/>
          </ac:spMkLst>
        </pc:spChg>
        <pc:picChg chg="mod">
          <ac:chgData name="Andrew Chow" userId="bfea13e3-5209-4d95-9555-367a81d1e00e" providerId="ADAL" clId="{B613FB58-3EAD-406A-81CF-081D60766818}" dt="2025-05-22T17:39:39.543" v="1078" actId="1076"/>
          <ac:picMkLst>
            <pc:docMk/>
            <pc:sldMk cId="1074908178" sldId="2334"/>
            <ac:picMk id="4" creationId="{240A51FE-4DED-D1EF-A701-F5F19B138A20}"/>
          </ac:picMkLst>
        </pc:picChg>
        <pc:picChg chg="add mod modCrop">
          <ac:chgData name="Andrew Chow" userId="bfea13e3-5209-4d95-9555-367a81d1e00e" providerId="ADAL" clId="{B613FB58-3EAD-406A-81CF-081D60766818}" dt="2025-05-22T17:41:34.205" v="1132" actId="1076"/>
          <ac:picMkLst>
            <pc:docMk/>
            <pc:sldMk cId="1074908178" sldId="2334"/>
            <ac:picMk id="6" creationId="{4F83F9AE-650B-C5A6-BA0C-AC6C262CC6F0}"/>
          </ac:picMkLst>
        </pc:picChg>
      </pc:sldChg>
      <pc:sldChg chg="modSp add mod ord">
        <pc:chgData name="Andrew Chow" userId="bfea13e3-5209-4d95-9555-367a81d1e00e" providerId="ADAL" clId="{B613FB58-3EAD-406A-81CF-081D60766818}" dt="2025-05-22T15:00:30.745" v="746"/>
        <pc:sldMkLst>
          <pc:docMk/>
          <pc:sldMk cId="331746359" sldId="2337"/>
        </pc:sldMkLst>
        <pc:spChg chg="mod">
          <ac:chgData name="Andrew Chow" userId="bfea13e3-5209-4d95-9555-367a81d1e00e" providerId="ADAL" clId="{B613FB58-3EAD-406A-81CF-081D60766818}" dt="2025-05-22T14:59:43.219" v="742" actId="6549"/>
          <ac:spMkLst>
            <pc:docMk/>
            <pc:sldMk cId="331746359" sldId="2337"/>
            <ac:spMk id="5" creationId="{F9DD0BFA-25FF-26FA-7243-0D9D44D4B85A}"/>
          </ac:spMkLst>
        </pc:spChg>
      </pc:sldChg>
      <pc:sldChg chg="addSp delSp modSp add mod">
        <pc:chgData name="Andrew Chow" userId="bfea13e3-5209-4d95-9555-367a81d1e00e" providerId="ADAL" clId="{B613FB58-3EAD-406A-81CF-081D60766818}" dt="2025-05-22T17:07:00.624" v="948" actId="1076"/>
        <pc:sldMkLst>
          <pc:docMk/>
          <pc:sldMk cId="3945515899" sldId="2338"/>
        </pc:sldMkLst>
        <pc:spChg chg="add mod">
          <ac:chgData name="Andrew Chow" userId="bfea13e3-5209-4d95-9555-367a81d1e00e" providerId="ADAL" clId="{B613FB58-3EAD-406A-81CF-081D60766818}" dt="2025-05-22T17:06:38.216" v="900" actId="1076"/>
          <ac:spMkLst>
            <pc:docMk/>
            <pc:sldMk cId="3945515899" sldId="2338"/>
            <ac:spMk id="11" creationId="{C9627022-C1D7-7951-882E-C3DD39FDC886}"/>
          </ac:spMkLst>
        </pc:spChg>
        <pc:spChg chg="add mod">
          <ac:chgData name="Andrew Chow" userId="bfea13e3-5209-4d95-9555-367a81d1e00e" providerId="ADAL" clId="{B613FB58-3EAD-406A-81CF-081D60766818}" dt="2025-05-22T17:06:52.727" v="946" actId="14100"/>
          <ac:spMkLst>
            <pc:docMk/>
            <pc:sldMk cId="3945515899" sldId="2338"/>
            <ac:spMk id="12" creationId="{CCFCD357-ED93-A351-96DE-362AAC64159A}"/>
          </ac:spMkLst>
        </pc:spChg>
        <pc:picChg chg="add mod">
          <ac:chgData name="Andrew Chow" userId="bfea13e3-5209-4d95-9555-367a81d1e00e" providerId="ADAL" clId="{B613FB58-3EAD-406A-81CF-081D60766818}" dt="2025-05-22T17:03:59.567" v="857" actId="1076"/>
          <ac:picMkLst>
            <pc:docMk/>
            <pc:sldMk cId="3945515899" sldId="2338"/>
            <ac:picMk id="9" creationId="{27639DB6-EFC7-9DA4-F258-7AC8FC77DDB6}"/>
          </ac:picMkLst>
        </pc:picChg>
        <pc:picChg chg="add mod">
          <ac:chgData name="Andrew Chow" userId="bfea13e3-5209-4d95-9555-367a81d1e00e" providerId="ADAL" clId="{B613FB58-3EAD-406A-81CF-081D60766818}" dt="2025-05-22T17:07:00.624" v="948" actId="1076"/>
          <ac:picMkLst>
            <pc:docMk/>
            <pc:sldMk cId="3945515899" sldId="2338"/>
            <ac:picMk id="10" creationId="{2DD650C6-978F-74E6-AE8B-231891F8C124}"/>
          </ac:picMkLst>
        </pc:picChg>
      </pc:sldChg>
      <pc:sldChg chg="addSp delSp modSp add mod">
        <pc:chgData name="Andrew Chow" userId="bfea13e3-5209-4d95-9555-367a81d1e00e" providerId="ADAL" clId="{B613FB58-3EAD-406A-81CF-081D60766818}" dt="2025-05-22T17:26:22.004" v="1057"/>
        <pc:sldMkLst>
          <pc:docMk/>
          <pc:sldMk cId="826824355" sldId="2339"/>
        </pc:sldMkLst>
      </pc:sldChg>
      <pc:sldChg chg="delSp modSp add mod">
        <pc:chgData name="Andrew Chow" userId="bfea13e3-5209-4d95-9555-367a81d1e00e" providerId="ADAL" clId="{B613FB58-3EAD-406A-81CF-081D60766818}" dt="2025-05-22T17:42:48.300" v="1166"/>
        <pc:sldMkLst>
          <pc:docMk/>
          <pc:sldMk cId="1026038763" sldId="2340"/>
        </pc:sldMkLst>
        <pc:spChg chg="mod">
          <ac:chgData name="Andrew Chow" userId="bfea13e3-5209-4d95-9555-367a81d1e00e" providerId="ADAL" clId="{B613FB58-3EAD-406A-81CF-081D60766818}" dt="2025-05-22T17:42:48.300" v="1166"/>
          <ac:spMkLst>
            <pc:docMk/>
            <pc:sldMk cId="1026038763" sldId="2340"/>
            <ac:spMk id="2" creationId="{E68F0322-8A8F-7A2A-F4C6-FFC086E8FF49}"/>
          </ac:spMkLst>
        </pc:spChg>
        <pc:picChg chg="mod">
          <ac:chgData name="Andrew Chow" userId="bfea13e3-5209-4d95-9555-367a81d1e00e" providerId="ADAL" clId="{B613FB58-3EAD-406A-81CF-081D60766818}" dt="2025-05-22T17:40:35.782" v="1129" actId="1076"/>
          <ac:picMkLst>
            <pc:docMk/>
            <pc:sldMk cId="1026038763" sldId="2340"/>
            <ac:picMk id="7" creationId="{B3195718-4228-94F9-A357-F86E683F73AE}"/>
          </ac:picMkLst>
        </pc:picChg>
      </pc:sldChg>
      <pc:sldChg chg="addSp delSp modSp add mod">
        <pc:chgData name="Andrew Chow" userId="bfea13e3-5209-4d95-9555-367a81d1e00e" providerId="ADAL" clId="{B613FB58-3EAD-406A-81CF-081D60766818}" dt="2025-05-22T18:00:41.635" v="1363" actId="1076"/>
        <pc:sldMkLst>
          <pc:docMk/>
          <pc:sldMk cId="3139807302" sldId="2341"/>
        </pc:sldMkLst>
        <pc:spChg chg="mod">
          <ac:chgData name="Andrew Chow" userId="bfea13e3-5209-4d95-9555-367a81d1e00e" providerId="ADAL" clId="{B613FB58-3EAD-406A-81CF-081D60766818}" dt="2025-05-22T17:44:57.448" v="1192" actId="14100"/>
          <ac:spMkLst>
            <pc:docMk/>
            <pc:sldMk cId="3139807302" sldId="2341"/>
            <ac:spMk id="2" creationId="{5416EEDE-1F87-E986-CD2E-02CDF886B785}"/>
          </ac:spMkLst>
        </pc:spChg>
        <pc:spChg chg="add mod">
          <ac:chgData name="Andrew Chow" userId="bfea13e3-5209-4d95-9555-367a81d1e00e" providerId="ADAL" clId="{B613FB58-3EAD-406A-81CF-081D60766818}" dt="2025-05-22T18:00:41.635" v="1363" actId="1076"/>
          <ac:spMkLst>
            <pc:docMk/>
            <pc:sldMk cId="3139807302" sldId="2341"/>
            <ac:spMk id="10" creationId="{B1EDCA61-0219-751D-02F3-AAD0A6F773B6}"/>
          </ac:spMkLst>
        </pc:spChg>
        <pc:picChg chg="add mod">
          <ac:chgData name="Andrew Chow" userId="bfea13e3-5209-4d95-9555-367a81d1e00e" providerId="ADAL" clId="{B613FB58-3EAD-406A-81CF-081D60766818}" dt="2025-05-22T17:44:59.858" v="1193" actId="1076"/>
          <ac:picMkLst>
            <pc:docMk/>
            <pc:sldMk cId="3139807302" sldId="2341"/>
            <ac:picMk id="4" creationId="{F75032AA-B75F-5169-8A36-743B33A1C6F1}"/>
          </ac:picMkLst>
        </pc:picChg>
        <pc:picChg chg="add mod modCrop">
          <ac:chgData name="Andrew Chow" userId="bfea13e3-5209-4d95-9555-367a81d1e00e" providerId="ADAL" clId="{B613FB58-3EAD-406A-81CF-081D60766818}" dt="2025-05-22T17:58:48.053" v="1211" actId="1076"/>
          <ac:picMkLst>
            <pc:docMk/>
            <pc:sldMk cId="3139807302" sldId="2341"/>
            <ac:picMk id="9" creationId="{C312FC1E-78E0-58BE-1158-A5552AD0D2BA}"/>
          </ac:picMkLst>
        </pc:picChg>
      </pc:sldChg>
      <pc:sldChg chg="addSp delSp modSp add mod">
        <pc:chgData name="Andrew Chow" userId="bfea13e3-5209-4d95-9555-367a81d1e00e" providerId="ADAL" clId="{B613FB58-3EAD-406A-81CF-081D60766818}" dt="2025-05-22T18:11:57.616" v="1401" actId="1076"/>
        <pc:sldMkLst>
          <pc:docMk/>
          <pc:sldMk cId="3463267545" sldId="2342"/>
        </pc:sldMkLst>
        <pc:spChg chg="add mod">
          <ac:chgData name="Andrew Chow" userId="bfea13e3-5209-4d95-9555-367a81d1e00e" providerId="ADAL" clId="{B613FB58-3EAD-406A-81CF-081D60766818}" dt="2025-05-22T18:07:24.004" v="1393" actId="1076"/>
          <ac:spMkLst>
            <pc:docMk/>
            <pc:sldMk cId="3463267545" sldId="2342"/>
            <ac:spMk id="6" creationId="{0AF43439-4397-AA67-35E1-1E7AF81B2CEA}"/>
          </ac:spMkLst>
        </pc:spChg>
        <pc:spChg chg="add mod">
          <ac:chgData name="Andrew Chow" userId="bfea13e3-5209-4d95-9555-367a81d1e00e" providerId="ADAL" clId="{B613FB58-3EAD-406A-81CF-081D60766818}" dt="2025-05-22T18:07:26.861" v="1396" actId="1076"/>
          <ac:spMkLst>
            <pc:docMk/>
            <pc:sldMk cId="3463267545" sldId="2342"/>
            <ac:spMk id="7" creationId="{2BAC733E-C26C-A349-7CF0-7A5F3638445C}"/>
          </ac:spMkLst>
        </pc:spChg>
        <pc:picChg chg="add mod">
          <ac:chgData name="Andrew Chow" userId="bfea13e3-5209-4d95-9555-367a81d1e00e" providerId="ADAL" clId="{B613FB58-3EAD-406A-81CF-081D60766818}" dt="2025-05-22T18:07:22.911" v="1392" actId="1076"/>
          <ac:picMkLst>
            <pc:docMk/>
            <pc:sldMk cId="3463267545" sldId="2342"/>
            <ac:picMk id="3" creationId="{E2A1B626-59AE-D951-FF31-B9561E6AA7AE}"/>
          </ac:picMkLst>
        </pc:picChg>
        <pc:picChg chg="add mod ord">
          <ac:chgData name="Andrew Chow" userId="bfea13e3-5209-4d95-9555-367a81d1e00e" providerId="ADAL" clId="{B613FB58-3EAD-406A-81CF-081D60766818}" dt="2025-05-22T18:07:25.476" v="1395" actId="1076"/>
          <ac:picMkLst>
            <pc:docMk/>
            <pc:sldMk cId="3463267545" sldId="2342"/>
            <ac:picMk id="5" creationId="{EA1E7360-9C2E-4758-E0D3-E81B3D583B70}"/>
          </ac:picMkLst>
        </pc:picChg>
        <pc:picChg chg="add mod">
          <ac:chgData name="Andrew Chow" userId="bfea13e3-5209-4d95-9555-367a81d1e00e" providerId="ADAL" clId="{B613FB58-3EAD-406A-81CF-081D60766818}" dt="2025-05-22T18:07:24.689" v="1394" actId="1076"/>
          <ac:picMkLst>
            <pc:docMk/>
            <pc:sldMk cId="3463267545" sldId="2342"/>
            <ac:picMk id="8" creationId="{BDF4F8C0-4D77-BF1C-167C-27D0611B9A70}"/>
          </ac:picMkLst>
        </pc:picChg>
        <pc:picChg chg="add mod">
          <ac:chgData name="Andrew Chow" userId="bfea13e3-5209-4d95-9555-367a81d1e00e" providerId="ADAL" clId="{B613FB58-3EAD-406A-81CF-081D60766818}" dt="2025-05-22T18:11:57.616" v="1401" actId="1076"/>
          <ac:picMkLst>
            <pc:docMk/>
            <pc:sldMk cId="3463267545" sldId="2342"/>
            <ac:picMk id="11" creationId="{C9F39E58-17FC-4A8F-A71E-0628DBCDA157}"/>
          </ac:picMkLst>
        </pc:picChg>
      </pc:sldChg>
      <pc:sldChg chg="modSp add mod">
        <pc:chgData name="Andrew Chow" userId="bfea13e3-5209-4d95-9555-367a81d1e00e" providerId="ADAL" clId="{B613FB58-3EAD-406A-81CF-081D60766818}" dt="2025-05-22T20:17:12.273" v="2096" actId="1076"/>
        <pc:sldMkLst>
          <pc:docMk/>
          <pc:sldMk cId="4026581658" sldId="2343"/>
        </pc:sldMkLst>
        <pc:spChg chg="mod">
          <ac:chgData name="Andrew Chow" userId="bfea13e3-5209-4d95-9555-367a81d1e00e" providerId="ADAL" clId="{B613FB58-3EAD-406A-81CF-081D60766818}" dt="2025-05-22T20:17:12.273" v="2096" actId="1076"/>
          <ac:spMkLst>
            <pc:docMk/>
            <pc:sldMk cId="4026581658" sldId="2343"/>
            <ac:spMk id="3" creationId="{2792C1B9-E8E2-40E5-8DEC-D8DE2349C46B}"/>
          </ac:spMkLst>
        </pc:spChg>
        <pc:spChg chg="mod">
          <ac:chgData name="Andrew Chow" userId="bfea13e3-5209-4d95-9555-367a81d1e00e" providerId="ADAL" clId="{B613FB58-3EAD-406A-81CF-081D60766818}" dt="2025-05-22T20:17:05.150" v="2095" actId="1076"/>
          <ac:spMkLst>
            <pc:docMk/>
            <pc:sldMk cId="4026581658" sldId="2343"/>
            <ac:spMk id="4" creationId="{F5D67DFB-BDBC-4EB2-A966-FCFE77974415}"/>
          </ac:spMkLst>
        </pc:spChg>
      </pc:sldChg>
      <pc:sldChg chg="addSp delSp modSp add mod ord">
        <pc:chgData name="Andrew Chow" userId="bfea13e3-5209-4d95-9555-367a81d1e00e" providerId="ADAL" clId="{B613FB58-3EAD-406A-81CF-081D60766818}" dt="2025-05-22T18:43:10.769" v="1438"/>
        <pc:sldMkLst>
          <pc:docMk/>
          <pc:sldMk cId="1852947979" sldId="2344"/>
        </pc:sldMkLst>
      </pc:sldChg>
      <pc:sldChg chg="addSp delSp modSp add mod">
        <pc:chgData name="Andrew Chow" userId="bfea13e3-5209-4d95-9555-367a81d1e00e" providerId="ADAL" clId="{B613FB58-3EAD-406A-81CF-081D60766818}" dt="2025-05-22T20:02:29.906" v="1750" actId="1076"/>
        <pc:sldMkLst>
          <pc:docMk/>
          <pc:sldMk cId="3460511002" sldId="2345"/>
        </pc:sldMkLst>
        <pc:spChg chg="mod">
          <ac:chgData name="Andrew Chow" userId="bfea13e3-5209-4d95-9555-367a81d1e00e" providerId="ADAL" clId="{B613FB58-3EAD-406A-81CF-081D60766818}" dt="2025-05-22T19:43:40.485" v="1716" actId="6549"/>
          <ac:spMkLst>
            <pc:docMk/>
            <pc:sldMk cId="3460511002" sldId="2345"/>
            <ac:spMk id="2" creationId="{5EC01721-404A-A936-9276-4A531CFA6904}"/>
          </ac:spMkLst>
        </pc:spChg>
        <pc:spChg chg="mod">
          <ac:chgData name="Andrew Chow" userId="bfea13e3-5209-4d95-9555-367a81d1e00e" providerId="ADAL" clId="{B613FB58-3EAD-406A-81CF-081D60766818}" dt="2025-05-22T19:43:47.497" v="1746" actId="20577"/>
          <ac:spMkLst>
            <pc:docMk/>
            <pc:sldMk cId="3460511002" sldId="2345"/>
            <ac:spMk id="3" creationId="{64DC11D5-DD72-C713-F933-798A7124F997}"/>
          </ac:spMkLst>
        </pc:spChg>
      </pc:sldChg>
      <pc:sldChg chg="delSp modSp add mod">
        <pc:chgData name="Andrew Chow" userId="bfea13e3-5209-4d95-9555-367a81d1e00e" providerId="ADAL" clId="{B613FB58-3EAD-406A-81CF-081D60766818}" dt="2025-05-22T20:10:00.361" v="2086" actId="20577"/>
        <pc:sldMkLst>
          <pc:docMk/>
          <pc:sldMk cId="3328370386" sldId="2346"/>
        </pc:sldMkLst>
        <pc:spChg chg="mod">
          <ac:chgData name="Andrew Chow" userId="bfea13e3-5209-4d95-9555-367a81d1e00e" providerId="ADAL" clId="{B613FB58-3EAD-406A-81CF-081D60766818}" dt="2025-05-22T20:04:25.749" v="1779" actId="20577"/>
          <ac:spMkLst>
            <pc:docMk/>
            <pc:sldMk cId="3328370386" sldId="2346"/>
            <ac:spMk id="2" creationId="{7796B686-FB61-79E2-6392-41C9B6B1E86C}"/>
          </ac:spMkLst>
        </pc:spChg>
        <pc:spChg chg="mod">
          <ac:chgData name="Andrew Chow" userId="bfea13e3-5209-4d95-9555-367a81d1e00e" providerId="ADAL" clId="{B613FB58-3EAD-406A-81CF-081D60766818}" dt="2025-05-22T20:10:00.361" v="2086" actId="20577"/>
          <ac:spMkLst>
            <pc:docMk/>
            <pc:sldMk cId="3328370386" sldId="2346"/>
            <ac:spMk id="10" creationId="{1FA3BA5D-6E33-0E3D-11C5-7D3FA6BD85BF}"/>
          </ac:spMkLst>
        </pc:spChg>
      </pc:sldChg>
      <pc:sldChg chg="addSp delSp modSp add mod">
        <pc:chgData name="Andrew Chow" userId="bfea13e3-5209-4d95-9555-367a81d1e00e" providerId="ADAL" clId="{B613FB58-3EAD-406A-81CF-081D60766818}" dt="2025-05-22T20:32:41.042" v="2690" actId="20577"/>
        <pc:sldMkLst>
          <pc:docMk/>
          <pc:sldMk cId="2657510170" sldId="2347"/>
        </pc:sldMkLst>
        <pc:spChg chg="mod">
          <ac:chgData name="Andrew Chow" userId="bfea13e3-5209-4d95-9555-367a81d1e00e" providerId="ADAL" clId="{B613FB58-3EAD-406A-81CF-081D60766818}" dt="2025-05-22T20:19:49.333" v="2163" actId="6549"/>
          <ac:spMkLst>
            <pc:docMk/>
            <pc:sldMk cId="2657510170" sldId="2347"/>
            <ac:spMk id="2" creationId="{C813D09F-345D-E3A0-5F97-A501C248A66A}"/>
          </ac:spMkLst>
        </pc:spChg>
        <pc:spChg chg="mod">
          <ac:chgData name="Andrew Chow" userId="bfea13e3-5209-4d95-9555-367a81d1e00e" providerId="ADAL" clId="{B613FB58-3EAD-406A-81CF-081D60766818}" dt="2025-05-22T20:19:35.498" v="2125" actId="20577"/>
          <ac:spMkLst>
            <pc:docMk/>
            <pc:sldMk cId="2657510170" sldId="2347"/>
            <ac:spMk id="4" creationId="{EFE67EBF-222D-4FA9-EF44-26DDC0725FAC}"/>
          </ac:spMkLst>
        </pc:spChg>
        <pc:spChg chg="add mod">
          <ac:chgData name="Andrew Chow" userId="bfea13e3-5209-4d95-9555-367a81d1e00e" providerId="ADAL" clId="{B613FB58-3EAD-406A-81CF-081D60766818}" dt="2025-05-22T20:32:41.042" v="2690" actId="20577"/>
          <ac:spMkLst>
            <pc:docMk/>
            <pc:sldMk cId="2657510170" sldId="2347"/>
            <ac:spMk id="8" creationId="{2051FC18-61EF-1B0D-6262-22CA18140E8F}"/>
          </ac:spMkLst>
        </pc:spChg>
      </pc:sldChg>
      <pc:sldChg chg="addSp delSp modSp add mod">
        <pc:chgData name="Andrew Chow" userId="bfea13e3-5209-4d95-9555-367a81d1e00e" providerId="ADAL" clId="{B613FB58-3EAD-406A-81CF-081D60766818}" dt="2025-05-22T20:29:31.187" v="2453" actId="1076"/>
        <pc:sldMkLst>
          <pc:docMk/>
          <pc:sldMk cId="384139517" sldId="2348"/>
        </pc:sldMkLst>
        <pc:spChg chg="mod">
          <ac:chgData name="Andrew Chow" userId="bfea13e3-5209-4d95-9555-367a81d1e00e" providerId="ADAL" clId="{B613FB58-3EAD-406A-81CF-081D60766818}" dt="2025-05-22T20:29:31.187" v="2453" actId="1076"/>
          <ac:spMkLst>
            <pc:docMk/>
            <pc:sldMk cId="384139517" sldId="2348"/>
            <ac:spMk id="12" creationId="{4FCDFEAB-BB84-4245-F590-E4D1C05D75B1}"/>
          </ac:spMkLst>
        </pc:spChg>
        <pc:picChg chg="add mod">
          <ac:chgData name="Andrew Chow" userId="bfea13e3-5209-4d95-9555-367a81d1e00e" providerId="ADAL" clId="{B613FB58-3EAD-406A-81CF-081D60766818}" dt="2025-05-22T20:29:19.353" v="2445" actId="1076"/>
          <ac:picMkLst>
            <pc:docMk/>
            <pc:sldMk cId="384139517" sldId="2348"/>
            <ac:picMk id="5" creationId="{8A7E5592-59DA-6540-B239-6F3F2E26E65B}"/>
          </ac:picMkLst>
        </pc:picChg>
        <pc:picChg chg="add mod">
          <ac:chgData name="Andrew Chow" userId="bfea13e3-5209-4d95-9555-367a81d1e00e" providerId="ADAL" clId="{B613FB58-3EAD-406A-81CF-081D60766818}" dt="2025-05-22T20:29:28.689" v="2452" actId="1076"/>
          <ac:picMkLst>
            <pc:docMk/>
            <pc:sldMk cId="384139517" sldId="2348"/>
            <ac:picMk id="7" creationId="{762FA7C0-43C2-A69B-320C-62B1B8B19263}"/>
          </ac:picMkLst>
        </pc:picChg>
        <pc:picChg chg="add mod">
          <ac:chgData name="Andrew Chow" userId="bfea13e3-5209-4d95-9555-367a81d1e00e" providerId="ADAL" clId="{B613FB58-3EAD-406A-81CF-081D60766818}" dt="2025-05-22T20:29:26.643" v="2451" actId="1076"/>
          <ac:picMkLst>
            <pc:docMk/>
            <pc:sldMk cId="384139517" sldId="2348"/>
            <ac:picMk id="8" creationId="{22E114E1-3175-F8BC-E77B-7338755A572C}"/>
          </ac:picMkLst>
        </pc:picChg>
      </pc:sldChg>
      <pc:sldChg chg="addSp delSp modSp add mod">
        <pc:chgData name="Andrew Chow" userId="bfea13e3-5209-4d95-9555-367a81d1e00e" providerId="ADAL" clId="{B613FB58-3EAD-406A-81CF-081D60766818}" dt="2025-05-22T20:57:16.679" v="3035" actId="20577"/>
        <pc:sldMkLst>
          <pc:docMk/>
          <pc:sldMk cId="2120706581" sldId="2349"/>
        </pc:sldMkLst>
        <pc:spChg chg="mod">
          <ac:chgData name="Andrew Chow" userId="bfea13e3-5209-4d95-9555-367a81d1e00e" providerId="ADAL" clId="{B613FB58-3EAD-406A-81CF-081D60766818}" dt="2025-05-22T20:32:55.517" v="2704" actId="20577"/>
          <ac:spMkLst>
            <pc:docMk/>
            <pc:sldMk cId="2120706581" sldId="2349"/>
            <ac:spMk id="2" creationId="{C813D09F-345D-E3A0-5F97-A501C248A66A}"/>
          </ac:spMkLst>
        </pc:spChg>
        <pc:spChg chg="mod">
          <ac:chgData name="Andrew Chow" userId="bfea13e3-5209-4d95-9555-367a81d1e00e" providerId="ADAL" clId="{B613FB58-3EAD-406A-81CF-081D60766818}" dt="2025-05-22T20:57:16.679" v="3035" actId="20577"/>
          <ac:spMkLst>
            <pc:docMk/>
            <pc:sldMk cId="2120706581" sldId="2349"/>
            <ac:spMk id="8" creationId="{2051FC18-61EF-1B0D-6262-22CA18140E8F}"/>
          </ac:spMkLst>
        </pc:spChg>
        <pc:picChg chg="add mod">
          <ac:chgData name="Andrew Chow" userId="bfea13e3-5209-4d95-9555-367a81d1e00e" providerId="ADAL" clId="{B613FB58-3EAD-406A-81CF-081D60766818}" dt="2025-05-22T20:33:40.050" v="2707" actId="1076"/>
          <ac:picMkLst>
            <pc:docMk/>
            <pc:sldMk cId="2120706581" sldId="2349"/>
            <ac:picMk id="3" creationId="{D6E2CBC6-1EB6-0DF5-7903-D38B1C9CE8AB}"/>
          </ac:picMkLst>
        </pc:picChg>
      </pc:sldChg>
      <pc:sldChg chg="addSp delSp modSp add mod">
        <pc:chgData name="Andrew Chow" userId="bfea13e3-5209-4d95-9555-367a81d1e00e" providerId="ADAL" clId="{B613FB58-3EAD-406A-81CF-081D60766818}" dt="2025-05-22T21:03:48.546" v="3417" actId="1076"/>
        <pc:sldMkLst>
          <pc:docMk/>
          <pc:sldMk cId="39213165" sldId="2350"/>
        </pc:sldMkLst>
        <pc:spChg chg="mod">
          <ac:chgData name="Andrew Chow" userId="bfea13e3-5209-4d95-9555-367a81d1e00e" providerId="ADAL" clId="{B613FB58-3EAD-406A-81CF-081D60766818}" dt="2025-05-22T21:02:23.710" v="3410" actId="20577"/>
          <ac:spMkLst>
            <pc:docMk/>
            <pc:sldMk cId="39213165" sldId="2350"/>
            <ac:spMk id="8" creationId="{2051FC18-61EF-1B0D-6262-22CA18140E8F}"/>
          </ac:spMkLst>
        </pc:spChg>
      </pc:sldChg>
      <pc:sldMasterChg chg="delSldLayout">
        <pc:chgData name="Andrew Chow" userId="bfea13e3-5209-4d95-9555-367a81d1e00e" providerId="ADAL" clId="{B613FB58-3EAD-406A-81CF-081D60766818}" dt="2025-05-22T14:41:21.685" v="659" actId="47"/>
        <pc:sldMasterMkLst>
          <pc:docMk/>
          <pc:sldMasterMk cId="1788353970" sldId="2147483648"/>
        </pc:sldMasterMkLst>
        <pc:sldLayoutChg chg="del">
          <pc:chgData name="Andrew Chow" userId="bfea13e3-5209-4d95-9555-367a81d1e00e" providerId="ADAL" clId="{B613FB58-3EAD-406A-81CF-081D60766818}" dt="2025-05-22T14:41:21.685" v="659" actId="47"/>
          <pc:sldLayoutMkLst>
            <pc:docMk/>
            <pc:sldMasterMk cId="1788353970" sldId="2147483648"/>
            <pc:sldLayoutMk cId="3221417621" sldId="2147483669"/>
          </pc:sldLayoutMkLst>
        </pc:sldLayoutChg>
      </pc:sldMasterChg>
    </pc:docChg>
  </pc:docChgLst>
  <pc:docChgLst>
    <pc:chgData name="Gurpreet Hair" userId="S::gurpreet.hair@rothiams.com::117c0d1e-f244-4ed1-af69-1cfdef9d593e" providerId="AD" clId="Web-{07EA89DB-CFD8-D27F-6E2B-D16CEC552439}"/>
    <pc:docChg chg="addSld modSld">
      <pc:chgData name="Gurpreet Hair" userId="S::gurpreet.hair@rothiams.com::117c0d1e-f244-4ed1-af69-1cfdef9d593e" providerId="AD" clId="Web-{07EA89DB-CFD8-D27F-6E2B-D16CEC552439}" dt="2025-05-27T16:20:18.221" v="38"/>
      <pc:docMkLst>
        <pc:docMk/>
      </pc:docMkLst>
      <pc:sldChg chg="add modNotes">
        <pc:chgData name="Gurpreet Hair" userId="S::gurpreet.hair@rothiams.com::117c0d1e-f244-4ed1-af69-1cfdef9d593e" providerId="AD" clId="Web-{07EA89DB-CFD8-D27F-6E2B-D16CEC552439}" dt="2025-05-27T16:20:18.221" v="38"/>
        <pc:sldMkLst>
          <pc:docMk/>
          <pc:sldMk cId="3058350436" sldId="520"/>
        </pc:sldMkLst>
      </pc:sldChg>
      <pc:sldChg chg="add replId modNotes">
        <pc:chgData name="Gurpreet Hair" userId="S::gurpreet.hair@rothiams.com::117c0d1e-f244-4ed1-af69-1cfdef9d593e" providerId="AD" clId="Web-{07EA89DB-CFD8-D27F-6E2B-D16CEC552439}" dt="2025-05-27T16:15:16.369" v="24"/>
        <pc:sldMkLst>
          <pc:docMk/>
          <pc:sldMk cId="850248493" sldId="2354"/>
        </pc:sldMkLst>
      </pc:sldChg>
    </pc:docChg>
  </pc:docChgLst>
  <pc:docChgLst>
    <pc:chgData name="Gurpreet Hair" userId="S::gurpreet.hair@rothiams.com::117c0d1e-f244-4ed1-af69-1cfdef9d593e" providerId="AD" clId="Web-{BCB332F1-BCE5-25D9-C045-7C80ECE071B2}"/>
    <pc:docChg chg="modSld">
      <pc:chgData name="Gurpreet Hair" userId="S::gurpreet.hair@rothiams.com::117c0d1e-f244-4ed1-af69-1cfdef9d593e" providerId="AD" clId="Web-{BCB332F1-BCE5-25D9-C045-7C80ECE071B2}" dt="2025-05-27T18:47:53.049" v="17"/>
      <pc:docMkLst>
        <pc:docMk/>
      </pc:docMkLst>
      <pc:sldChg chg="modSp">
        <pc:chgData name="Gurpreet Hair" userId="S::gurpreet.hair@rothiams.com::117c0d1e-f244-4ed1-af69-1cfdef9d593e" providerId="AD" clId="Web-{BCB332F1-BCE5-25D9-C045-7C80ECE071B2}" dt="2025-05-27T18:46:12.654" v="6" actId="1076"/>
        <pc:sldMkLst>
          <pc:docMk/>
          <pc:sldMk cId="3769343893" sldId="266"/>
        </pc:sldMkLst>
        <pc:spChg chg="mod">
          <ac:chgData name="Gurpreet Hair" userId="S::gurpreet.hair@rothiams.com::117c0d1e-f244-4ed1-af69-1cfdef9d593e" providerId="AD" clId="Web-{BCB332F1-BCE5-25D9-C045-7C80ECE071B2}" dt="2025-05-27T18:46:12.654" v="6" actId="1076"/>
          <ac:spMkLst>
            <pc:docMk/>
            <pc:sldMk cId="3769343893" sldId="266"/>
            <ac:spMk id="6" creationId="{69700675-27C6-70B4-6F98-E3D10D8E469C}"/>
          </ac:spMkLst>
        </pc:spChg>
      </pc:sldChg>
      <pc:sldChg chg="modSp">
        <pc:chgData name="Gurpreet Hair" userId="S::gurpreet.hair@rothiams.com::117c0d1e-f244-4ed1-af69-1cfdef9d593e" providerId="AD" clId="Web-{BCB332F1-BCE5-25D9-C045-7C80ECE071B2}" dt="2025-05-27T18:45:53.263" v="4" actId="20577"/>
        <pc:sldMkLst>
          <pc:docMk/>
          <pc:sldMk cId="4134032875" sldId="267"/>
        </pc:sldMkLst>
        <pc:spChg chg="mod">
          <ac:chgData name="Gurpreet Hair" userId="S::gurpreet.hair@rothiams.com::117c0d1e-f244-4ed1-af69-1cfdef9d593e" providerId="AD" clId="Web-{BCB332F1-BCE5-25D9-C045-7C80ECE071B2}" dt="2025-05-27T18:45:53.263" v="4" actId="20577"/>
          <ac:spMkLst>
            <pc:docMk/>
            <pc:sldMk cId="4134032875" sldId="267"/>
            <ac:spMk id="6" creationId="{69700675-27C6-70B4-6F98-E3D10D8E469C}"/>
          </ac:spMkLst>
        </pc:spChg>
      </pc:sldChg>
      <pc:sldChg chg="modSp">
        <pc:chgData name="Gurpreet Hair" userId="S::gurpreet.hair@rothiams.com::117c0d1e-f244-4ed1-af69-1cfdef9d593e" providerId="AD" clId="Web-{BCB332F1-BCE5-25D9-C045-7C80ECE071B2}" dt="2025-05-27T18:45:25.027" v="1" actId="1076"/>
        <pc:sldMkLst>
          <pc:docMk/>
          <pc:sldMk cId="2258107629" sldId="274"/>
        </pc:sldMkLst>
        <pc:spChg chg="mod">
          <ac:chgData name="Gurpreet Hair" userId="S::gurpreet.hair@rothiams.com::117c0d1e-f244-4ed1-af69-1cfdef9d593e" providerId="AD" clId="Web-{BCB332F1-BCE5-25D9-C045-7C80ECE071B2}" dt="2025-05-27T18:45:25.027" v="1" actId="1076"/>
          <ac:spMkLst>
            <pc:docMk/>
            <pc:sldMk cId="2258107629" sldId="274"/>
            <ac:spMk id="10" creationId="{88D00896-EF25-6CC9-2821-EFD2F70773D8}"/>
          </ac:spMkLst>
        </pc:spChg>
      </pc:sldChg>
      <pc:sldChg chg="modSp">
        <pc:chgData name="Gurpreet Hair" userId="S::gurpreet.hair@rothiams.com::117c0d1e-f244-4ed1-af69-1cfdef9d593e" providerId="AD" clId="Web-{BCB332F1-BCE5-25D9-C045-7C80ECE071B2}" dt="2025-05-27T18:47:18.719" v="16" actId="1076"/>
        <pc:sldMkLst>
          <pc:docMk/>
          <pc:sldMk cId="3193611721" sldId="276"/>
        </pc:sldMkLst>
        <pc:spChg chg="mod">
          <ac:chgData name="Gurpreet Hair" userId="S::gurpreet.hair@rothiams.com::117c0d1e-f244-4ed1-af69-1cfdef9d593e" providerId="AD" clId="Web-{BCB332F1-BCE5-25D9-C045-7C80ECE071B2}" dt="2025-05-27T18:47:18.719" v="16" actId="1076"/>
          <ac:spMkLst>
            <pc:docMk/>
            <pc:sldMk cId="3193611721" sldId="276"/>
            <ac:spMk id="6" creationId="{69700675-27C6-70B4-6F98-E3D10D8E469C}"/>
          </ac:spMkLst>
        </pc:spChg>
        <pc:picChg chg="mod">
          <ac:chgData name="Gurpreet Hair" userId="S::gurpreet.hair@rothiams.com::117c0d1e-f244-4ed1-af69-1cfdef9d593e" providerId="AD" clId="Web-{BCB332F1-BCE5-25D9-C045-7C80ECE071B2}" dt="2025-05-27T18:47:12.844" v="15" actId="1076"/>
          <ac:picMkLst>
            <pc:docMk/>
            <pc:sldMk cId="3193611721" sldId="276"/>
            <ac:picMk id="5124" creationId="{0E984CC1-D84C-74D4-BBD4-118C5726380D}"/>
          </ac:picMkLst>
        </pc:picChg>
      </pc:sldChg>
      <pc:sldChg chg="delSp delAnim">
        <pc:chgData name="Gurpreet Hair" userId="S::gurpreet.hair@rothiams.com::117c0d1e-f244-4ed1-af69-1cfdef9d593e" providerId="AD" clId="Web-{BCB332F1-BCE5-25D9-C045-7C80ECE071B2}" dt="2025-05-27T18:47:53.049" v="17"/>
        <pc:sldMkLst>
          <pc:docMk/>
          <pc:sldMk cId="1971895838" sldId="2355"/>
        </pc:sldMkLst>
      </pc:sldChg>
    </pc:docChg>
  </pc:docChgLst>
  <pc:docChgLst>
    <pc:chgData name="Gurpreet Hair" userId="117c0d1e-f244-4ed1-af69-1cfdef9d593e" providerId="ADAL" clId="{9C42E1DE-478D-46FF-B66A-719909BBD9D9}"/>
    <pc:docChg chg="modMainMaster">
      <pc:chgData name="Gurpreet Hair" userId="117c0d1e-f244-4ed1-af69-1cfdef9d593e" providerId="ADAL" clId="{9C42E1DE-478D-46FF-B66A-719909BBD9D9}" dt="2025-05-29T14:59:03.049" v="5" actId="1076"/>
      <pc:docMkLst>
        <pc:docMk/>
      </pc:docMkLst>
      <pc:sldMasterChg chg="delSp modSp modSldLayout">
        <pc:chgData name="Gurpreet Hair" userId="117c0d1e-f244-4ed1-af69-1cfdef9d593e" providerId="ADAL" clId="{9C42E1DE-478D-46FF-B66A-719909BBD9D9}" dt="2025-05-29T14:59:03.049" v="5" actId="1076"/>
        <pc:sldMasterMkLst>
          <pc:docMk/>
          <pc:sldMasterMk cId="1788353970" sldId="2147483648"/>
        </pc:sldMasterMkLst>
        <pc:grpChg chg="del">
          <ac:chgData name="Gurpreet Hair" userId="117c0d1e-f244-4ed1-af69-1cfdef9d593e" providerId="ADAL" clId="{9C42E1DE-478D-46FF-B66A-719909BBD9D9}" dt="2025-05-29T14:57:38.868" v="0" actId="165"/>
          <ac:grpSpMkLst>
            <pc:docMk/>
            <pc:sldMasterMk cId="1788353970" sldId="2147483648"/>
            <ac:grpSpMk id="3" creationId="{171963ED-EAC5-97B8-5178-4B6B479821EA}"/>
          </ac:grpSpMkLst>
        </pc:grpChg>
        <pc:picChg chg="mod topLvl">
          <ac:chgData name="Gurpreet Hair" userId="117c0d1e-f244-4ed1-af69-1cfdef9d593e" providerId="ADAL" clId="{9C42E1DE-478D-46FF-B66A-719909BBD9D9}" dt="2025-05-29T14:57:38.868" v="0" actId="165"/>
          <ac:picMkLst>
            <pc:docMk/>
            <pc:sldMasterMk cId="1788353970" sldId="2147483648"/>
            <ac:picMk id="4" creationId="{7E08E59E-1230-3BBE-A9B5-81A8CC5D0B88}"/>
          </ac:picMkLst>
        </pc:picChg>
        <pc:picChg chg="mod topLvl">
          <ac:chgData name="Gurpreet Hair" userId="117c0d1e-f244-4ed1-af69-1cfdef9d593e" providerId="ADAL" clId="{9C42E1DE-478D-46FF-B66A-719909BBD9D9}" dt="2025-05-29T14:57:38.868" v="0" actId="165"/>
          <ac:picMkLst>
            <pc:docMk/>
            <pc:sldMasterMk cId="1788353970" sldId="2147483648"/>
            <ac:picMk id="5" creationId="{97467E77-6A80-032B-12AC-C23E25333996}"/>
          </ac:picMkLst>
        </pc:picChg>
        <pc:picChg chg="mod topLvl">
          <ac:chgData name="Gurpreet Hair" userId="117c0d1e-f244-4ed1-af69-1cfdef9d593e" providerId="ADAL" clId="{9C42E1DE-478D-46FF-B66A-719909BBD9D9}" dt="2025-05-29T14:58:19.248" v="2" actId="1076"/>
          <ac:picMkLst>
            <pc:docMk/>
            <pc:sldMasterMk cId="1788353970" sldId="2147483648"/>
            <ac:picMk id="8" creationId="{96997181-6CEB-398E-AB86-240D938D85EA}"/>
          </ac:picMkLst>
        </pc:picChg>
        <pc:picChg chg="mod topLvl">
          <ac:chgData name="Gurpreet Hair" userId="117c0d1e-f244-4ed1-af69-1cfdef9d593e" providerId="ADAL" clId="{9C42E1DE-478D-46FF-B66A-719909BBD9D9}" dt="2025-05-29T14:57:38.868" v="0" actId="165"/>
          <ac:picMkLst>
            <pc:docMk/>
            <pc:sldMasterMk cId="1788353970" sldId="2147483648"/>
            <ac:picMk id="10" creationId="{32D80425-82A0-E044-35D9-71750F9AA19A}"/>
          </ac:picMkLst>
        </pc:picChg>
        <pc:sldLayoutChg chg="delSp modSp">
          <pc:chgData name="Gurpreet Hair" userId="117c0d1e-f244-4ed1-af69-1cfdef9d593e" providerId="ADAL" clId="{9C42E1DE-478D-46FF-B66A-719909BBD9D9}" dt="2025-05-29T14:59:03.049" v="5" actId="1076"/>
          <pc:sldLayoutMkLst>
            <pc:docMk/>
            <pc:sldMasterMk cId="1788353970" sldId="2147483648"/>
            <pc:sldLayoutMk cId="2916498579" sldId="2147483649"/>
          </pc:sldLayoutMkLst>
          <pc:grpChg chg="del">
            <ac:chgData name="Gurpreet Hair" userId="117c0d1e-f244-4ed1-af69-1cfdef9d593e" providerId="ADAL" clId="{9C42E1DE-478D-46FF-B66A-719909BBD9D9}" dt="2025-05-29T14:58:29.962" v="3" actId="165"/>
            <ac:grpSpMkLst>
              <pc:docMk/>
              <pc:sldMasterMk cId="1788353970" sldId="2147483648"/>
              <pc:sldLayoutMk cId="2916498579" sldId="2147483649"/>
              <ac:grpSpMk id="10" creationId="{588CC6FB-3539-0A5B-5534-B19C8AF5D904}"/>
            </ac:grpSpMkLst>
          </pc:grpChg>
          <pc:picChg chg="mod topLvl">
            <ac:chgData name="Gurpreet Hair" userId="117c0d1e-f244-4ed1-af69-1cfdef9d593e" providerId="ADAL" clId="{9C42E1DE-478D-46FF-B66A-719909BBD9D9}" dt="2025-05-29T14:58:29.962" v="3" actId="165"/>
            <ac:picMkLst>
              <pc:docMk/>
              <pc:sldMasterMk cId="1788353970" sldId="2147483648"/>
              <pc:sldLayoutMk cId="2916498579" sldId="2147483649"/>
              <ac:picMk id="11" creationId="{94851D2F-6D4A-A8E0-3EBF-3AA8FE56CC9A}"/>
            </ac:picMkLst>
          </pc:picChg>
          <pc:picChg chg="mod topLvl">
            <ac:chgData name="Gurpreet Hair" userId="117c0d1e-f244-4ed1-af69-1cfdef9d593e" providerId="ADAL" clId="{9C42E1DE-478D-46FF-B66A-719909BBD9D9}" dt="2025-05-29T14:58:29.962" v="3" actId="165"/>
            <ac:picMkLst>
              <pc:docMk/>
              <pc:sldMasterMk cId="1788353970" sldId="2147483648"/>
              <pc:sldLayoutMk cId="2916498579" sldId="2147483649"/>
              <ac:picMk id="12" creationId="{51368308-B7EC-F77B-00BC-8D42827FC2D8}"/>
            </ac:picMkLst>
          </pc:picChg>
          <pc:picChg chg="mod topLvl">
            <ac:chgData name="Gurpreet Hair" userId="117c0d1e-f244-4ed1-af69-1cfdef9d593e" providerId="ADAL" clId="{9C42E1DE-478D-46FF-B66A-719909BBD9D9}" dt="2025-05-29T14:59:03.049" v="5" actId="1076"/>
            <ac:picMkLst>
              <pc:docMk/>
              <pc:sldMasterMk cId="1788353970" sldId="2147483648"/>
              <pc:sldLayoutMk cId="2916498579" sldId="2147483649"/>
              <ac:picMk id="13" creationId="{BF59DF14-D3AC-9C0A-7E81-6C82DBBEF477}"/>
            </ac:picMkLst>
          </pc:picChg>
          <pc:picChg chg="mod topLvl">
            <ac:chgData name="Gurpreet Hair" userId="117c0d1e-f244-4ed1-af69-1cfdef9d593e" providerId="ADAL" clId="{9C42E1DE-478D-46FF-B66A-719909BBD9D9}" dt="2025-05-29T14:58:29.962" v="3" actId="165"/>
            <ac:picMkLst>
              <pc:docMk/>
              <pc:sldMasterMk cId="1788353970" sldId="2147483648"/>
              <pc:sldLayoutMk cId="2916498579" sldId="2147483649"/>
              <ac:picMk id="14" creationId="{51C15198-2BCF-F7B6-1702-4527AB17FD35}"/>
            </ac:picMkLst>
          </pc:picChg>
        </pc:sldLayoutChg>
      </pc:sldMasterChg>
    </pc:docChg>
  </pc:docChgLst>
  <pc:docChgLst>
    <pc:chgData name="Amanda Harper" userId="05996a06-beea-4652-8281-e63705c50717" providerId="ADAL" clId="{29D005B5-844D-482A-B50F-CD887755095E}"/>
    <pc:docChg chg="undo custSel addSld delSld modSld sldOrd addMainMaster delMainMaster modMainMaster">
      <pc:chgData name="Amanda Harper" userId="05996a06-beea-4652-8281-e63705c50717" providerId="ADAL" clId="{29D005B5-844D-482A-B50F-CD887755095E}" dt="2025-05-27T20:12:06.145" v="980" actId="14100"/>
      <pc:docMkLst>
        <pc:docMk/>
      </pc:docMkLst>
      <pc:sldChg chg="delSp mod ord modTransition">
        <pc:chgData name="Amanda Harper" userId="05996a06-beea-4652-8281-e63705c50717" providerId="ADAL" clId="{29D005B5-844D-482A-B50F-CD887755095E}" dt="2025-05-23T22:13:31.526" v="881"/>
        <pc:sldMkLst>
          <pc:docMk/>
          <pc:sldMk cId="516727241" sldId="259"/>
        </pc:sldMkLst>
      </pc:sldChg>
      <pc:sldChg chg="addSp delSp modSp mod modTransition modNotes">
        <pc:chgData name="Amanda Harper" userId="05996a06-beea-4652-8281-e63705c50717" providerId="ADAL" clId="{29D005B5-844D-482A-B50F-CD887755095E}" dt="2025-05-23T22:13:31.526" v="881"/>
        <pc:sldMkLst>
          <pc:docMk/>
          <pc:sldMk cId="1096159567" sldId="264"/>
        </pc:sldMkLst>
        <pc:spChg chg="mod">
          <ac:chgData name="Amanda Harper" userId="05996a06-beea-4652-8281-e63705c50717" providerId="ADAL" clId="{29D005B5-844D-482A-B50F-CD887755095E}" dt="2025-05-23T22:11:29.043" v="869" actId="6549"/>
          <ac:spMkLst>
            <pc:docMk/>
            <pc:sldMk cId="1096159567" sldId="264"/>
            <ac:spMk id="2" creationId="{5BCA5F79-1CC9-885D-64E8-A33396E7EF81}"/>
          </ac:spMkLst>
        </pc:spChg>
        <pc:graphicFrameChg chg="add mod">
          <ac:chgData name="Amanda Harper" userId="05996a06-beea-4652-8281-e63705c50717" providerId="ADAL" clId="{29D005B5-844D-482A-B50F-CD887755095E}" dt="2025-05-23T19:31:21.867" v="223" actId="255"/>
          <ac:graphicFrameMkLst>
            <pc:docMk/>
            <pc:sldMk cId="1096159567" sldId="264"/>
            <ac:graphicFrameMk id="5" creationId="{EBB6C0D3-CFAC-D08B-8AB0-76E6474B412F}"/>
          </ac:graphicFrameMkLst>
        </pc:graphicFrameChg>
        <pc:picChg chg="add mod">
          <ac:chgData name="Amanda Harper" userId="05996a06-beea-4652-8281-e63705c50717" providerId="ADAL" clId="{29D005B5-844D-482A-B50F-CD887755095E}" dt="2025-05-23T19:21:29.274" v="162" actId="1076"/>
          <ac:picMkLst>
            <pc:docMk/>
            <pc:sldMk cId="1096159567" sldId="264"/>
            <ac:picMk id="8" creationId="{D3F8904F-EC6F-76AB-4F87-E8A8ADB254C1}"/>
          </ac:picMkLst>
        </pc:picChg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3769343893" sldId="266"/>
        </pc:sldMkLst>
        <pc:spChg chg="mod">
          <ac:chgData name="Amanda Harper" userId="05996a06-beea-4652-8281-e63705c50717" providerId="ADAL" clId="{29D005B5-844D-482A-B50F-CD887755095E}" dt="2025-05-23T21:53:44.001" v="826" actId="255"/>
          <ac:spMkLst>
            <pc:docMk/>
            <pc:sldMk cId="3769343893" sldId="266"/>
            <ac:spMk id="2" creationId="{EAC6AC32-B1D4-315E-6082-8E5215921EF9}"/>
          </ac:spMkLst>
        </pc:spChg>
        <pc:spChg chg="mod">
          <ac:chgData name="Amanda Harper" userId="05996a06-beea-4652-8281-e63705c50717" providerId="ADAL" clId="{29D005B5-844D-482A-B50F-CD887755095E}" dt="2025-05-23T19:59:18.038" v="282" actId="20577"/>
          <ac:spMkLst>
            <pc:docMk/>
            <pc:sldMk cId="3769343893" sldId="266"/>
            <ac:spMk id="3" creationId="{ED4153BE-2185-05FD-E062-E23E0CB80E9D}"/>
          </ac:spMkLst>
        </pc:spChg>
        <pc:spChg chg="mod">
          <ac:chgData name="Amanda Harper" userId="05996a06-beea-4652-8281-e63705c50717" providerId="ADAL" clId="{29D005B5-844D-482A-B50F-CD887755095E}" dt="2025-05-23T19:55:47.320" v="265" actId="12"/>
          <ac:spMkLst>
            <pc:docMk/>
            <pc:sldMk cId="3769343893" sldId="266"/>
            <ac:spMk id="11" creationId="{98A07E33-1DFF-4B41-1CFB-E49B6566709B}"/>
          </ac:spMkLst>
        </pc:spChg>
      </pc:sldChg>
      <pc:sldChg chg="modSp mod modTransition">
        <pc:chgData name="Amanda Harper" userId="05996a06-beea-4652-8281-e63705c50717" providerId="ADAL" clId="{29D005B5-844D-482A-B50F-CD887755095E}" dt="2025-05-27T19:52:41.662" v="925" actId="20577"/>
        <pc:sldMkLst>
          <pc:docMk/>
          <pc:sldMk cId="4134032875" sldId="267"/>
        </pc:sldMkLst>
        <pc:spChg chg="mod">
          <ac:chgData name="Amanda Harper" userId="05996a06-beea-4652-8281-e63705c50717" providerId="ADAL" clId="{29D005B5-844D-482A-B50F-CD887755095E}" dt="2025-05-23T21:53:11.086" v="824" actId="255"/>
          <ac:spMkLst>
            <pc:docMk/>
            <pc:sldMk cId="4134032875" sldId="267"/>
            <ac:spMk id="2" creationId="{EAC6AC32-B1D4-315E-6082-8E5215921EF9}"/>
          </ac:spMkLst>
        </pc:spChg>
        <pc:spChg chg="mod">
          <ac:chgData name="Amanda Harper" userId="05996a06-beea-4652-8281-e63705c50717" providerId="ADAL" clId="{29D005B5-844D-482A-B50F-CD887755095E}" dt="2025-05-27T19:52:41.662" v="925" actId="20577"/>
          <ac:spMkLst>
            <pc:docMk/>
            <pc:sldMk cId="4134032875" sldId="267"/>
            <ac:spMk id="3" creationId="{ED4153BE-2185-05FD-E062-E23E0CB80E9D}"/>
          </ac:spMkLst>
        </pc:spChg>
      </pc:sldChg>
      <pc:sldChg chg="modSp mod modTransition">
        <pc:chgData name="Amanda Harper" userId="05996a06-beea-4652-8281-e63705c50717" providerId="ADAL" clId="{29D005B5-844D-482A-B50F-CD887755095E}" dt="2025-05-27T19:22:27.969" v="882" actId="167"/>
        <pc:sldMkLst>
          <pc:docMk/>
          <pc:sldMk cId="1711963663" sldId="269"/>
        </pc:sldMkLst>
        <pc:spChg chg="mod">
          <ac:chgData name="Amanda Harper" userId="05996a06-beea-4652-8281-e63705c50717" providerId="ADAL" clId="{29D005B5-844D-482A-B50F-CD887755095E}" dt="2025-05-23T22:05:03.366" v="847" actId="1076"/>
          <ac:spMkLst>
            <pc:docMk/>
            <pc:sldMk cId="1711963663" sldId="269"/>
            <ac:spMk id="2" creationId="{EAC6AC32-B1D4-315E-6082-8E5215921EF9}"/>
          </ac:spMkLst>
        </pc:spChg>
        <pc:spChg chg="mod">
          <ac:chgData name="Amanda Harper" userId="05996a06-beea-4652-8281-e63705c50717" providerId="ADAL" clId="{29D005B5-844D-482A-B50F-CD887755095E}" dt="2025-05-23T20:05:22.253" v="298" actId="1076"/>
          <ac:spMkLst>
            <pc:docMk/>
            <pc:sldMk cId="1711963663" sldId="269"/>
            <ac:spMk id="3" creationId="{ED4153BE-2185-05FD-E062-E23E0CB80E9D}"/>
          </ac:spMkLst>
        </pc:spChg>
        <pc:spChg chg="mod">
          <ac:chgData name="Amanda Harper" userId="05996a06-beea-4652-8281-e63705c50717" providerId="ADAL" clId="{29D005B5-844D-482A-B50F-CD887755095E}" dt="2025-05-23T20:11:36.955" v="310" actId="1076"/>
          <ac:spMkLst>
            <pc:docMk/>
            <pc:sldMk cId="1711963663" sldId="269"/>
            <ac:spMk id="6" creationId="{69700675-27C6-70B4-6F98-E3D10D8E469C}"/>
          </ac:spMkLst>
        </pc:spChg>
        <pc:spChg chg="mod">
          <ac:chgData name="Amanda Harper" userId="05996a06-beea-4652-8281-e63705c50717" providerId="ADAL" clId="{29D005B5-844D-482A-B50F-CD887755095E}" dt="2025-05-23T20:11:14.996" v="307" actId="1076"/>
          <ac:spMkLst>
            <pc:docMk/>
            <pc:sldMk cId="1711963663" sldId="269"/>
            <ac:spMk id="7" creationId="{4EF4DA74-5690-A0EA-F5B9-FCC099FD7690}"/>
          </ac:spMkLst>
        </pc:spChg>
        <pc:picChg chg="mod">
          <ac:chgData name="Amanda Harper" userId="05996a06-beea-4652-8281-e63705c50717" providerId="ADAL" clId="{29D005B5-844D-482A-B50F-CD887755095E}" dt="2025-05-23T20:11:30.015" v="309" actId="14100"/>
          <ac:picMkLst>
            <pc:docMk/>
            <pc:sldMk cId="1711963663" sldId="269"/>
            <ac:picMk id="4" creationId="{849B42B1-EAC7-D9F0-3E06-3EF5AB1F25C0}"/>
          </ac:picMkLst>
        </pc:picChg>
        <pc:picChg chg="mod ord">
          <ac:chgData name="Amanda Harper" userId="05996a06-beea-4652-8281-e63705c50717" providerId="ADAL" clId="{29D005B5-844D-482A-B50F-CD887755095E}" dt="2025-05-27T19:22:27.969" v="882" actId="167"/>
          <ac:picMkLst>
            <pc:docMk/>
            <pc:sldMk cId="1711963663" sldId="269"/>
            <ac:picMk id="5" creationId="{12EC7152-D186-6CDF-DFBF-76D7C77AAAB3}"/>
          </ac:picMkLst>
        </pc:picChg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2958899150" sldId="270"/>
        </pc:sldMkLst>
        <pc:spChg chg="mod">
          <ac:chgData name="Amanda Harper" userId="05996a06-beea-4652-8281-e63705c50717" providerId="ADAL" clId="{29D005B5-844D-482A-B50F-CD887755095E}" dt="2025-05-23T22:05:16.298" v="848" actId="14100"/>
          <ac:spMkLst>
            <pc:docMk/>
            <pc:sldMk cId="2958899150" sldId="270"/>
            <ac:spMk id="2" creationId="{EAC6AC32-B1D4-315E-6082-8E5215921EF9}"/>
          </ac:spMkLst>
        </pc:spChg>
        <pc:spChg chg="mod">
          <ac:chgData name="Amanda Harper" userId="05996a06-beea-4652-8281-e63705c50717" providerId="ADAL" clId="{29D005B5-844D-482A-B50F-CD887755095E}" dt="2025-05-23T20:16:02.096" v="325" actId="1076"/>
          <ac:spMkLst>
            <pc:docMk/>
            <pc:sldMk cId="2958899150" sldId="270"/>
            <ac:spMk id="3" creationId="{ED4153BE-2185-05FD-E062-E23E0CB80E9D}"/>
          </ac:spMkLst>
        </pc:spChg>
        <pc:spChg chg="mod">
          <ac:chgData name="Amanda Harper" userId="05996a06-beea-4652-8281-e63705c50717" providerId="ADAL" clId="{29D005B5-844D-482A-B50F-CD887755095E}" dt="2025-05-23T20:20:43.121" v="333" actId="1076"/>
          <ac:spMkLst>
            <pc:docMk/>
            <pc:sldMk cId="2958899150" sldId="270"/>
            <ac:spMk id="4" creationId="{A83ADA5A-FBEB-895F-3CEA-9D084BB3A377}"/>
          </ac:spMkLst>
        </pc:spChg>
        <pc:spChg chg="mod">
          <ac:chgData name="Amanda Harper" userId="05996a06-beea-4652-8281-e63705c50717" providerId="ADAL" clId="{29D005B5-844D-482A-B50F-CD887755095E}" dt="2025-05-23T20:16:43.711" v="330" actId="1076"/>
          <ac:spMkLst>
            <pc:docMk/>
            <pc:sldMk cId="2958899150" sldId="270"/>
            <ac:spMk id="18" creationId="{A634C28F-60C5-257B-7DF8-B68F73D0D347}"/>
          </ac:spMkLst>
        </pc:spChg>
        <pc:picChg chg="mod">
          <ac:chgData name="Amanda Harper" userId="05996a06-beea-4652-8281-e63705c50717" providerId="ADAL" clId="{29D005B5-844D-482A-B50F-CD887755095E}" dt="2025-05-23T20:16:14.121" v="326" actId="14100"/>
          <ac:picMkLst>
            <pc:docMk/>
            <pc:sldMk cId="2958899150" sldId="270"/>
            <ac:picMk id="17" creationId="{02E1E9B3-5402-FF8D-F59F-E2A07ABBF04B}"/>
          </ac:picMkLst>
        </pc:picChg>
      </pc:sldChg>
      <pc:sldChg chg="modSp mod modTransition">
        <pc:chgData name="Amanda Harper" userId="05996a06-beea-4652-8281-e63705c50717" providerId="ADAL" clId="{29D005B5-844D-482A-B50F-CD887755095E}" dt="2025-05-27T19:22:40.701" v="883" actId="1076"/>
        <pc:sldMkLst>
          <pc:docMk/>
          <pc:sldMk cId="1077657648" sldId="273"/>
        </pc:sldMkLst>
        <pc:spChg chg="mod">
          <ac:chgData name="Amanda Harper" userId="05996a06-beea-4652-8281-e63705c50717" providerId="ADAL" clId="{29D005B5-844D-482A-B50F-CD887755095E}" dt="2025-05-27T19:22:40.701" v="883" actId="1076"/>
          <ac:spMkLst>
            <pc:docMk/>
            <pc:sldMk cId="1077657648" sldId="273"/>
            <ac:spMk id="2" creationId="{EAC6AC32-B1D4-315E-6082-8E5215921EF9}"/>
          </ac:spMkLst>
        </pc:spChg>
        <pc:spChg chg="mod">
          <ac:chgData name="Amanda Harper" userId="05996a06-beea-4652-8281-e63705c50717" providerId="ADAL" clId="{29D005B5-844D-482A-B50F-CD887755095E}" dt="2025-05-23T20:32:20.509" v="361" actId="1076"/>
          <ac:spMkLst>
            <pc:docMk/>
            <pc:sldMk cId="1077657648" sldId="273"/>
            <ac:spMk id="3" creationId="{ED4153BE-2185-05FD-E062-E23E0CB80E9D}"/>
          </ac:spMkLst>
        </pc:spChg>
        <pc:spChg chg="mod">
          <ac:chgData name="Amanda Harper" userId="05996a06-beea-4652-8281-e63705c50717" providerId="ADAL" clId="{29D005B5-844D-482A-B50F-CD887755095E}" dt="2025-05-23T20:33:01.455" v="364" actId="1076"/>
          <ac:spMkLst>
            <pc:docMk/>
            <pc:sldMk cId="1077657648" sldId="273"/>
            <ac:spMk id="4" creationId="{A83ADA5A-FBEB-895F-3CEA-9D084BB3A377}"/>
          </ac:spMkLst>
        </pc:spChg>
        <pc:spChg chg="mod">
          <ac:chgData name="Amanda Harper" userId="05996a06-beea-4652-8281-e63705c50717" providerId="ADAL" clId="{29D005B5-844D-482A-B50F-CD887755095E}" dt="2025-05-23T20:32:52.462" v="363" actId="1076"/>
          <ac:spMkLst>
            <pc:docMk/>
            <pc:sldMk cId="1077657648" sldId="273"/>
            <ac:spMk id="18" creationId="{A634C28F-60C5-257B-7DF8-B68F73D0D347}"/>
          </ac:spMkLst>
        </pc:spChg>
      </pc:sldChg>
      <pc:sldChg chg="delSp 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2258107629" sldId="274"/>
        </pc:sldMkLst>
        <pc:spChg chg="mod">
          <ac:chgData name="Amanda Harper" userId="05996a06-beea-4652-8281-e63705c50717" providerId="ADAL" clId="{29D005B5-844D-482A-B50F-CD887755095E}" dt="2025-05-23T19:34:54.139" v="225" actId="207"/>
          <ac:spMkLst>
            <pc:docMk/>
            <pc:sldMk cId="2258107629" sldId="274"/>
            <ac:spMk id="2" creationId="{D90F4333-DF1E-CBF5-0F00-09B4E9AE5BB5}"/>
          </ac:spMkLst>
        </pc:spChg>
      </pc:sldChg>
      <pc:sldChg chg="addSp delSp 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3193611721" sldId="276"/>
        </pc:sldMkLst>
        <pc:spChg chg="mod">
          <ac:chgData name="Amanda Harper" userId="05996a06-beea-4652-8281-e63705c50717" providerId="ADAL" clId="{29D005B5-844D-482A-B50F-CD887755095E}" dt="2025-05-23T21:54:05.541" v="828" actId="1076"/>
          <ac:spMkLst>
            <pc:docMk/>
            <pc:sldMk cId="3193611721" sldId="276"/>
            <ac:spMk id="2" creationId="{EAC6AC32-B1D4-315E-6082-8E5215921EF9}"/>
          </ac:spMkLst>
        </pc:spChg>
        <pc:spChg chg="mod">
          <ac:chgData name="Amanda Harper" userId="05996a06-beea-4652-8281-e63705c50717" providerId="ADAL" clId="{29D005B5-844D-482A-B50F-CD887755095E}" dt="2025-05-23T22:02:23.988" v="838" actId="1076"/>
          <ac:spMkLst>
            <pc:docMk/>
            <pc:sldMk cId="3193611721" sldId="276"/>
            <ac:spMk id="11" creationId="{98A07E33-1DFF-4B41-1CFB-E49B6566709B}"/>
          </ac:spMkLst>
        </pc:spChg>
        <pc:spChg chg="mod">
          <ac:chgData name="Amanda Harper" userId="05996a06-beea-4652-8281-e63705c50717" providerId="ADAL" clId="{29D005B5-844D-482A-B50F-CD887755095E}" dt="2025-05-23T20:00:03.423" v="292" actId="20577"/>
          <ac:spMkLst>
            <pc:docMk/>
            <pc:sldMk cId="3193611721" sldId="276"/>
            <ac:spMk id="13" creationId="{0F41AC1B-051B-608C-BE72-7D41ACFE37FB}"/>
          </ac:spMkLst>
        </pc:spChg>
        <pc:picChg chg="add mod">
          <ac:chgData name="Amanda Harper" userId="05996a06-beea-4652-8281-e63705c50717" providerId="ADAL" clId="{29D005B5-844D-482A-B50F-CD887755095E}" dt="2025-05-23T22:04:08.287" v="844" actId="1076"/>
          <ac:picMkLst>
            <pc:docMk/>
            <pc:sldMk cId="3193611721" sldId="276"/>
            <ac:picMk id="5122" creationId="{47BD72C5-B64B-8B4B-B4DB-F3D058BACF80}"/>
          </ac:picMkLst>
        </pc:picChg>
        <pc:picChg chg="add mod">
          <ac:chgData name="Amanda Harper" userId="05996a06-beea-4652-8281-e63705c50717" providerId="ADAL" clId="{29D005B5-844D-482A-B50F-CD887755095E}" dt="2025-05-23T22:04:00.197" v="843" actId="14100"/>
          <ac:picMkLst>
            <pc:docMk/>
            <pc:sldMk cId="3193611721" sldId="276"/>
            <ac:picMk id="5124" creationId="{0E984CC1-D84C-74D4-BBD4-118C5726380D}"/>
          </ac:picMkLst>
        </pc:picChg>
      </pc:sldChg>
      <pc:sldChg chg="addSp delSp 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1499627724" sldId="277"/>
        </pc:sldMkLst>
        <pc:spChg chg="mod">
          <ac:chgData name="Amanda Harper" userId="05996a06-beea-4652-8281-e63705c50717" providerId="ADAL" clId="{29D005B5-844D-482A-B50F-CD887755095E}" dt="2025-05-23T22:09:54.938" v="865" actId="255"/>
          <ac:spMkLst>
            <pc:docMk/>
            <pc:sldMk cId="1499627724" sldId="277"/>
            <ac:spMk id="2" creationId="{EAC6AC32-B1D4-315E-6082-8E5215921EF9}"/>
          </ac:spMkLst>
        </pc:spChg>
        <pc:spChg chg="mod">
          <ac:chgData name="Amanda Harper" userId="05996a06-beea-4652-8281-e63705c50717" providerId="ADAL" clId="{29D005B5-844D-482A-B50F-CD887755095E}" dt="2025-05-23T21:21:48.862" v="631" actId="12"/>
          <ac:spMkLst>
            <pc:docMk/>
            <pc:sldMk cId="1499627724" sldId="277"/>
            <ac:spMk id="3" creationId="{ED4153BE-2185-05FD-E062-E23E0CB80E9D}"/>
          </ac:spMkLst>
        </pc:spChg>
        <pc:picChg chg="mod">
          <ac:chgData name="Amanda Harper" userId="05996a06-beea-4652-8281-e63705c50717" providerId="ADAL" clId="{29D005B5-844D-482A-B50F-CD887755095E}" dt="2025-05-23T21:24:16.694" v="639" actId="1076"/>
          <ac:picMkLst>
            <pc:docMk/>
            <pc:sldMk cId="1499627724" sldId="277"/>
            <ac:picMk id="6" creationId="{2F916805-2E15-1715-2F18-61F7D0C838FB}"/>
          </ac:picMkLst>
        </pc:picChg>
        <pc:picChg chg="mod">
          <ac:chgData name="Amanda Harper" userId="05996a06-beea-4652-8281-e63705c50717" providerId="ADAL" clId="{29D005B5-844D-482A-B50F-CD887755095E}" dt="2025-05-23T21:24:20.344" v="640" actId="1076"/>
          <ac:picMkLst>
            <pc:docMk/>
            <pc:sldMk cId="1499627724" sldId="277"/>
            <ac:picMk id="7" creationId="{5D409D68-8EA0-10A6-E3CC-ECCB9A128126}"/>
          </ac:picMkLst>
        </pc:picChg>
      </pc:sldChg>
      <pc:sldChg chg="modTransition">
        <pc:chgData name="Amanda Harper" userId="05996a06-beea-4652-8281-e63705c50717" providerId="ADAL" clId="{29D005B5-844D-482A-B50F-CD887755095E}" dt="2025-05-23T22:13:31.526" v="881"/>
        <pc:sldMkLst>
          <pc:docMk/>
          <pc:sldMk cId="519298175" sldId="288"/>
        </pc:sldMkLst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3976716275" sldId="334"/>
        </pc:sldMkLst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2370752125" sldId="390"/>
        </pc:sldMkLst>
        <pc:spChg chg="mod">
          <ac:chgData name="Amanda Harper" userId="05996a06-beea-4652-8281-e63705c50717" providerId="ADAL" clId="{29D005B5-844D-482A-B50F-CD887755095E}" dt="2025-05-23T22:09:37.780" v="864" actId="255"/>
          <ac:spMkLst>
            <pc:docMk/>
            <pc:sldMk cId="2370752125" sldId="390"/>
            <ac:spMk id="2" creationId="{EAC6AC32-B1D4-315E-6082-8E5215921EF9}"/>
          </ac:spMkLst>
        </pc:spChg>
        <pc:spChg chg="mod">
          <ac:chgData name="Amanda Harper" userId="05996a06-beea-4652-8281-e63705c50717" providerId="ADAL" clId="{29D005B5-844D-482A-B50F-CD887755095E}" dt="2025-05-23T21:19:11.705" v="624" actId="20577"/>
          <ac:spMkLst>
            <pc:docMk/>
            <pc:sldMk cId="2370752125" sldId="390"/>
            <ac:spMk id="3" creationId="{ED4153BE-2185-05FD-E062-E23E0CB80E9D}"/>
          </ac:spMkLst>
        </pc:spChg>
        <pc:spChg chg="mod">
          <ac:chgData name="Amanda Harper" userId="05996a06-beea-4652-8281-e63705c50717" providerId="ADAL" clId="{29D005B5-844D-482A-B50F-CD887755095E}" dt="2025-05-23T21:18:39.425" v="619" actId="1076"/>
          <ac:spMkLst>
            <pc:docMk/>
            <pc:sldMk cId="2370752125" sldId="390"/>
            <ac:spMk id="4" creationId="{A83ADA5A-FBEB-895F-3CEA-9D084BB3A377}"/>
          </ac:spMkLst>
        </pc:spChg>
      </pc:sldChg>
      <pc:sldChg chg="delSp modSp mod modTransition">
        <pc:chgData name="Amanda Harper" userId="05996a06-beea-4652-8281-e63705c50717" providerId="ADAL" clId="{29D005B5-844D-482A-B50F-CD887755095E}" dt="2025-05-27T19:51:32.352" v="914" actId="478"/>
        <pc:sldMkLst>
          <pc:docMk/>
          <pc:sldMk cId="1620717426" sldId="411"/>
        </pc:sldMkLst>
        <pc:spChg chg="mod">
          <ac:chgData name="Amanda Harper" userId="05996a06-beea-4652-8281-e63705c50717" providerId="ADAL" clId="{29D005B5-844D-482A-B50F-CD887755095E}" dt="2025-05-23T21:50:16.335" v="796" actId="1076"/>
          <ac:spMkLst>
            <pc:docMk/>
            <pc:sldMk cId="1620717426" sldId="411"/>
            <ac:spMk id="2" creationId="{EAC6AC32-B1D4-315E-6082-8E5215921EF9}"/>
          </ac:spMkLst>
        </pc:spChg>
        <pc:spChg chg="mod">
          <ac:chgData name="Amanda Harper" userId="05996a06-beea-4652-8281-e63705c50717" providerId="ADAL" clId="{29D005B5-844D-482A-B50F-CD887755095E}" dt="2025-05-23T21:50:42.643" v="800" actId="12"/>
          <ac:spMkLst>
            <pc:docMk/>
            <pc:sldMk cId="1620717426" sldId="411"/>
            <ac:spMk id="3" creationId="{ED4153BE-2185-05FD-E062-E23E0CB80E9D}"/>
          </ac:spMkLst>
        </pc:spChg>
      </pc:sldChg>
      <pc:sldChg chg="modSp mod modTransition">
        <pc:chgData name="Amanda Harper" userId="05996a06-beea-4652-8281-e63705c50717" providerId="ADAL" clId="{29D005B5-844D-482A-B50F-CD887755095E}" dt="2025-05-27T19:51:43.651" v="915" actId="12"/>
        <pc:sldMkLst>
          <pc:docMk/>
          <pc:sldMk cId="2908392625" sldId="418"/>
        </pc:sldMkLst>
        <pc:spChg chg="mod">
          <ac:chgData name="Amanda Harper" userId="05996a06-beea-4652-8281-e63705c50717" providerId="ADAL" clId="{29D005B5-844D-482A-B50F-CD887755095E}" dt="2025-05-23T21:51:07.490" v="802" actId="1076"/>
          <ac:spMkLst>
            <pc:docMk/>
            <pc:sldMk cId="2908392625" sldId="418"/>
            <ac:spMk id="2" creationId="{AC40FC72-D179-6C6F-705D-25C8780845B8}"/>
          </ac:spMkLst>
        </pc:spChg>
        <pc:spChg chg="mod">
          <ac:chgData name="Amanda Harper" userId="05996a06-beea-4652-8281-e63705c50717" providerId="ADAL" clId="{29D005B5-844D-482A-B50F-CD887755095E}" dt="2025-05-27T19:51:43.651" v="915" actId="12"/>
          <ac:spMkLst>
            <pc:docMk/>
            <pc:sldMk cId="2908392625" sldId="418"/>
            <ac:spMk id="3" creationId="{4FF20CE8-D211-B578-BA8A-04DEFEC2A79B}"/>
          </ac:spMkLst>
        </pc:spChg>
      </pc:sldChg>
      <pc:sldChg chg="delSp modSp mod modTransition">
        <pc:chgData name="Amanda Harper" userId="05996a06-beea-4652-8281-e63705c50717" providerId="ADAL" clId="{29D005B5-844D-482A-B50F-CD887755095E}" dt="2025-05-27T19:51:05.558" v="913" actId="1076"/>
        <pc:sldMkLst>
          <pc:docMk/>
          <pc:sldMk cId="1118122502" sldId="427"/>
        </pc:sldMkLst>
        <pc:spChg chg="mod">
          <ac:chgData name="Amanda Harper" userId="05996a06-beea-4652-8281-e63705c50717" providerId="ADAL" clId="{29D005B5-844D-482A-B50F-CD887755095E}" dt="2025-05-23T21:49:57.442" v="794" actId="20577"/>
          <ac:spMkLst>
            <pc:docMk/>
            <pc:sldMk cId="1118122502" sldId="427"/>
            <ac:spMk id="2" creationId="{79E495DF-1B5E-0E53-B754-AB0A74E06041}"/>
          </ac:spMkLst>
        </pc:spChg>
        <pc:spChg chg="mod">
          <ac:chgData name="Amanda Harper" userId="05996a06-beea-4652-8281-e63705c50717" providerId="ADAL" clId="{29D005B5-844D-482A-B50F-CD887755095E}" dt="2025-05-23T21:49:31.412" v="789" actId="1076"/>
          <ac:spMkLst>
            <pc:docMk/>
            <pc:sldMk cId="1118122502" sldId="427"/>
            <ac:spMk id="3" creationId="{00000000-0000-0000-0000-000000000000}"/>
          </ac:spMkLst>
        </pc:spChg>
        <pc:spChg chg="mod">
          <ac:chgData name="Amanda Harper" userId="05996a06-beea-4652-8281-e63705c50717" providerId="ADAL" clId="{29D005B5-844D-482A-B50F-CD887755095E}" dt="2025-05-27T19:51:05.558" v="913" actId="1076"/>
          <ac:spMkLst>
            <pc:docMk/>
            <pc:sldMk cId="1118122502" sldId="427"/>
            <ac:spMk id="9" creationId="{3D0B9BA9-FE59-7C43-0E23-7F65DECBB06E}"/>
          </ac:spMkLst>
        </pc:spChg>
      </pc:sldChg>
      <pc:sldChg chg="addSp delSp modSp mod modTransition">
        <pc:chgData name="Amanda Harper" userId="05996a06-beea-4652-8281-e63705c50717" providerId="ADAL" clId="{29D005B5-844D-482A-B50F-CD887755095E}" dt="2025-05-27T19:29:34.774" v="902" actId="478"/>
        <pc:sldMkLst>
          <pc:docMk/>
          <pc:sldMk cId="755271453" sldId="430"/>
        </pc:sldMkLst>
        <pc:spChg chg="mod">
          <ac:chgData name="Amanda Harper" userId="05996a06-beea-4652-8281-e63705c50717" providerId="ADAL" clId="{29D005B5-844D-482A-B50F-CD887755095E}" dt="2025-05-23T21:43:35.108" v="749" actId="1076"/>
          <ac:spMkLst>
            <pc:docMk/>
            <pc:sldMk cId="755271453" sldId="430"/>
            <ac:spMk id="2" creationId="{D90F4333-DF1E-CBF5-0F00-09B4E9AE5BB5}"/>
          </ac:spMkLst>
        </pc:spChg>
        <pc:spChg chg="mod">
          <ac:chgData name="Amanda Harper" userId="05996a06-beea-4652-8281-e63705c50717" providerId="ADAL" clId="{29D005B5-844D-482A-B50F-CD887755095E}" dt="2025-05-23T21:43:30.643" v="748" actId="1076"/>
          <ac:spMkLst>
            <pc:docMk/>
            <pc:sldMk cId="755271453" sldId="430"/>
            <ac:spMk id="3" creationId="{D70C7A1B-B99D-AD7B-53EA-3B7CE233246D}"/>
          </ac:spMkLst>
        </pc:spChg>
        <pc:picChg chg="add mod">
          <ac:chgData name="Amanda Harper" userId="05996a06-beea-4652-8281-e63705c50717" providerId="ADAL" clId="{29D005B5-844D-482A-B50F-CD887755095E}" dt="2025-05-23T21:44:57.671" v="750" actId="14826"/>
          <ac:picMkLst>
            <pc:docMk/>
            <pc:sldMk cId="755271453" sldId="430"/>
            <ac:picMk id="7" creationId="{CD3DF135-20D7-173B-E1AD-968BC73077B5}"/>
          </ac:picMkLst>
        </pc:picChg>
      </pc:sldChg>
      <pc:sldChg chg="delSp modSp mod modTransition">
        <pc:chgData name="Amanda Harper" userId="05996a06-beea-4652-8281-e63705c50717" providerId="ADAL" clId="{29D005B5-844D-482A-B50F-CD887755095E}" dt="2025-05-27T19:50:19.350" v="908" actId="12"/>
        <pc:sldMkLst>
          <pc:docMk/>
          <pc:sldMk cId="3991779198" sldId="431"/>
        </pc:sldMkLst>
        <pc:spChg chg="mod">
          <ac:chgData name="Amanda Harper" userId="05996a06-beea-4652-8281-e63705c50717" providerId="ADAL" clId="{29D005B5-844D-482A-B50F-CD887755095E}" dt="2025-05-27T19:50:19.350" v="908" actId="12"/>
          <ac:spMkLst>
            <pc:docMk/>
            <pc:sldMk cId="3991779198" sldId="431"/>
            <ac:spMk id="2" creationId="{79E495DF-1B5E-0E53-B754-AB0A74E06041}"/>
          </ac:spMkLst>
        </pc:spChg>
        <pc:spChg chg="mod">
          <ac:chgData name="Amanda Harper" userId="05996a06-beea-4652-8281-e63705c50717" providerId="ADAL" clId="{29D005B5-844D-482A-B50F-CD887755095E}" dt="2025-05-27T19:49:41.435" v="905" actId="20578"/>
          <ac:spMkLst>
            <pc:docMk/>
            <pc:sldMk cId="3991779198" sldId="431"/>
            <ac:spMk id="3" creationId="{00000000-0000-0000-0000-000000000000}"/>
          </ac:spMkLst>
        </pc:spChg>
      </pc:sldChg>
      <pc:sldChg chg="delSp modSp mod modTransition">
        <pc:chgData name="Amanda Harper" userId="05996a06-beea-4652-8281-e63705c50717" providerId="ADAL" clId="{29D005B5-844D-482A-B50F-CD887755095E}" dt="2025-05-27T20:07:45.306" v="956" actId="12"/>
        <pc:sldMkLst>
          <pc:docMk/>
          <pc:sldMk cId="3055889690" sldId="432"/>
        </pc:sldMkLst>
        <pc:spChg chg="mod">
          <ac:chgData name="Amanda Harper" userId="05996a06-beea-4652-8281-e63705c50717" providerId="ADAL" clId="{29D005B5-844D-482A-B50F-CD887755095E}" dt="2025-05-27T20:07:45.306" v="956" actId="12"/>
          <ac:spMkLst>
            <pc:docMk/>
            <pc:sldMk cId="3055889690" sldId="432"/>
            <ac:spMk id="2" creationId="{79E495DF-1B5E-0E53-B754-AB0A74E06041}"/>
          </ac:spMkLst>
        </pc:spChg>
        <pc:spChg chg="mod">
          <ac:chgData name="Amanda Harper" userId="05996a06-beea-4652-8281-e63705c50717" providerId="ADAL" clId="{29D005B5-844D-482A-B50F-CD887755095E}" dt="2025-05-23T21:47:06.197" v="763" actId="1076"/>
          <ac:spMkLst>
            <pc:docMk/>
            <pc:sldMk cId="3055889690" sldId="432"/>
            <ac:spMk id="3" creationId="{00000000-0000-0000-0000-000000000000}"/>
          </ac:spMkLst>
        </pc:spChg>
      </pc:sldChg>
      <pc:sldChg chg="delSp modSp mod modTransition">
        <pc:chgData name="Amanda Harper" userId="05996a06-beea-4652-8281-e63705c50717" providerId="ADAL" clId="{29D005B5-844D-482A-B50F-CD887755095E}" dt="2025-05-27T20:08:14.220" v="958" actId="5793"/>
        <pc:sldMkLst>
          <pc:docMk/>
          <pc:sldMk cId="2359837682" sldId="433"/>
        </pc:sldMkLst>
        <pc:spChg chg="mod">
          <ac:chgData name="Amanda Harper" userId="05996a06-beea-4652-8281-e63705c50717" providerId="ADAL" clId="{29D005B5-844D-482A-B50F-CD887755095E}" dt="2025-05-27T20:08:14.220" v="958" actId="5793"/>
          <ac:spMkLst>
            <pc:docMk/>
            <pc:sldMk cId="2359837682" sldId="433"/>
            <ac:spMk id="2" creationId="{79E495DF-1B5E-0E53-B754-AB0A74E06041}"/>
          </ac:spMkLst>
        </pc:spChg>
        <pc:spChg chg="mod">
          <ac:chgData name="Amanda Harper" userId="05996a06-beea-4652-8281-e63705c50717" providerId="ADAL" clId="{29D005B5-844D-482A-B50F-CD887755095E}" dt="2025-05-23T21:47:53.889" v="773" actId="20577"/>
          <ac:spMkLst>
            <pc:docMk/>
            <pc:sldMk cId="2359837682" sldId="433"/>
            <ac:spMk id="3" creationId="{00000000-0000-0000-0000-000000000000}"/>
          </ac:spMkLst>
        </pc:spChg>
        <pc:picChg chg="mod">
          <ac:chgData name="Amanda Harper" userId="05996a06-beea-4652-8281-e63705c50717" providerId="ADAL" clId="{29D005B5-844D-482A-B50F-CD887755095E}" dt="2025-05-23T21:47:27.288" v="766" actId="1076"/>
          <ac:picMkLst>
            <pc:docMk/>
            <pc:sldMk cId="2359837682" sldId="433"/>
            <ac:picMk id="9" creationId="{2FD26667-7115-A5AB-CF87-BF4A8B32B82B}"/>
          </ac:picMkLst>
        </pc:picChg>
        <pc:picChg chg="mod">
          <ac:chgData name="Amanda Harper" userId="05996a06-beea-4652-8281-e63705c50717" providerId="ADAL" clId="{29D005B5-844D-482A-B50F-CD887755095E}" dt="2025-05-23T21:47:28.915" v="767" actId="1076"/>
          <ac:picMkLst>
            <pc:docMk/>
            <pc:sldMk cId="2359837682" sldId="433"/>
            <ac:picMk id="12" creationId="{3CDB230A-55D5-ABFA-5948-5909A0537F99}"/>
          </ac:picMkLst>
        </pc:picChg>
        <pc:picChg chg="mod">
          <ac:chgData name="Amanda Harper" userId="05996a06-beea-4652-8281-e63705c50717" providerId="ADAL" clId="{29D005B5-844D-482A-B50F-CD887755095E}" dt="2025-05-23T21:47:31.564" v="768" actId="1076"/>
          <ac:picMkLst>
            <pc:docMk/>
            <pc:sldMk cId="2359837682" sldId="433"/>
            <ac:picMk id="14" creationId="{430C5C6E-ADED-99CB-9FA1-7F166698546B}"/>
          </ac:picMkLst>
        </pc:picChg>
      </pc:sldChg>
      <pc:sldChg chg="delSp modSp mod modTransition">
        <pc:chgData name="Amanda Harper" userId="05996a06-beea-4652-8281-e63705c50717" providerId="ADAL" clId="{29D005B5-844D-482A-B50F-CD887755095E}" dt="2025-05-27T19:50:47.628" v="911" actId="478"/>
        <pc:sldMkLst>
          <pc:docMk/>
          <pc:sldMk cId="998785838" sldId="434"/>
        </pc:sldMkLst>
        <pc:spChg chg="mod">
          <ac:chgData name="Amanda Harper" userId="05996a06-beea-4652-8281-e63705c50717" providerId="ADAL" clId="{29D005B5-844D-482A-B50F-CD887755095E}" dt="2025-05-23T21:49:15.672" v="787" actId="20577"/>
          <ac:spMkLst>
            <pc:docMk/>
            <pc:sldMk cId="998785838" sldId="434"/>
            <ac:spMk id="2" creationId="{79E495DF-1B5E-0E53-B754-AB0A74E06041}"/>
          </ac:spMkLst>
        </pc:spChg>
        <pc:spChg chg="mod">
          <ac:chgData name="Amanda Harper" userId="05996a06-beea-4652-8281-e63705c50717" providerId="ADAL" clId="{29D005B5-844D-482A-B50F-CD887755095E}" dt="2025-05-23T21:48:32.596" v="777" actId="1076"/>
          <ac:spMkLst>
            <pc:docMk/>
            <pc:sldMk cId="998785838" sldId="434"/>
            <ac:spMk id="3" creationId="{00000000-0000-0000-0000-000000000000}"/>
          </ac:spMkLst>
        </pc:spChg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3121183598" sldId="447"/>
        </pc:sldMkLst>
        <pc:spChg chg="mod">
          <ac:chgData name="Amanda Harper" userId="05996a06-beea-4652-8281-e63705c50717" providerId="ADAL" clId="{29D005B5-844D-482A-B50F-CD887755095E}" dt="2025-05-23T21:51:58.593" v="815" actId="1076"/>
          <ac:spMkLst>
            <pc:docMk/>
            <pc:sldMk cId="3121183598" sldId="447"/>
            <ac:spMk id="2" creationId="{EAC6AC32-B1D4-315E-6082-8E5215921EF9}"/>
          </ac:spMkLst>
        </pc:spChg>
        <pc:picChg chg="mod">
          <ac:chgData name="Amanda Harper" userId="05996a06-beea-4652-8281-e63705c50717" providerId="ADAL" clId="{29D005B5-844D-482A-B50F-CD887755095E}" dt="2025-05-23T19:58:31.878" v="277" actId="14826"/>
          <ac:picMkLst>
            <pc:docMk/>
            <pc:sldMk cId="3121183598" sldId="447"/>
            <ac:picMk id="5" creationId="{26B7C853-85DB-C2A7-CE49-D3914392D6F3}"/>
          </ac:picMkLst>
        </pc:picChg>
      </pc:sldChg>
      <pc:sldChg chg="del">
        <pc:chgData name="Amanda Harper" userId="05996a06-beea-4652-8281-e63705c50717" providerId="ADAL" clId="{29D005B5-844D-482A-B50F-CD887755095E}" dt="2025-05-23T20:43:04.982" v="388" actId="47"/>
        <pc:sldMkLst>
          <pc:docMk/>
          <pc:sldMk cId="2611761371" sldId="493"/>
        </pc:sldMkLst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1726135055" sldId="526"/>
        </pc:sldMkLst>
        <pc:spChg chg="mod">
          <ac:chgData name="Amanda Harper" userId="05996a06-beea-4652-8281-e63705c50717" providerId="ADAL" clId="{29D005B5-844D-482A-B50F-CD887755095E}" dt="2025-05-23T20:43:57.602" v="396" actId="1076"/>
          <ac:spMkLst>
            <pc:docMk/>
            <pc:sldMk cId="1726135055" sldId="526"/>
            <ac:spMk id="2" creationId="{9D07F1A0-C67A-45D1-91DD-C20F51372A1A}"/>
          </ac:spMkLst>
        </pc:spChg>
        <pc:spChg chg="mod">
          <ac:chgData name="Amanda Harper" userId="05996a06-beea-4652-8281-e63705c50717" providerId="ADAL" clId="{29D005B5-844D-482A-B50F-CD887755095E}" dt="2025-05-23T20:43:48.293" v="395" actId="1076"/>
          <ac:spMkLst>
            <pc:docMk/>
            <pc:sldMk cId="1726135055" sldId="526"/>
            <ac:spMk id="4" creationId="{DAA35128-11FC-488B-9D33-A38BBE35B5F0}"/>
          </ac:spMkLst>
        </pc:spChg>
        <pc:spChg chg="mod">
          <ac:chgData name="Amanda Harper" userId="05996a06-beea-4652-8281-e63705c50717" providerId="ADAL" clId="{29D005B5-844D-482A-B50F-CD887755095E}" dt="2025-05-23T20:44:55.944" v="405" actId="1076"/>
          <ac:spMkLst>
            <pc:docMk/>
            <pc:sldMk cId="1726135055" sldId="526"/>
            <ac:spMk id="6" creationId="{594D5E1D-D086-4623-8D1B-D5471AC2AC05}"/>
          </ac:spMkLst>
        </pc:spChg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1268682631" sldId="547"/>
        </pc:sldMkLst>
        <pc:spChg chg="mod">
          <ac:chgData name="Amanda Harper" userId="05996a06-beea-4652-8281-e63705c50717" providerId="ADAL" clId="{29D005B5-844D-482A-B50F-CD887755095E}" dt="2025-05-23T20:45:25.131" v="408" actId="207"/>
          <ac:spMkLst>
            <pc:docMk/>
            <pc:sldMk cId="1268682631" sldId="547"/>
            <ac:spMk id="2" creationId="{9D07F1A0-C67A-45D1-91DD-C20F51372A1A}"/>
          </ac:spMkLst>
        </pc:spChg>
        <pc:spChg chg="mod">
          <ac:chgData name="Amanda Harper" userId="05996a06-beea-4652-8281-e63705c50717" providerId="ADAL" clId="{29D005B5-844D-482A-B50F-CD887755095E}" dt="2025-05-23T20:45:14.006" v="406" actId="1076"/>
          <ac:spMkLst>
            <pc:docMk/>
            <pc:sldMk cId="1268682631" sldId="547"/>
            <ac:spMk id="4" creationId="{DAA35128-11FC-488B-9D33-A38BBE35B5F0}"/>
          </ac:spMkLst>
        </pc:spChg>
        <pc:spChg chg="mod">
          <ac:chgData name="Amanda Harper" userId="05996a06-beea-4652-8281-e63705c50717" providerId="ADAL" clId="{29D005B5-844D-482A-B50F-CD887755095E}" dt="2025-05-23T20:48:10.915" v="423" actId="1076"/>
          <ac:spMkLst>
            <pc:docMk/>
            <pc:sldMk cId="1268682631" sldId="547"/>
            <ac:spMk id="6" creationId="{594D5E1D-D086-4623-8D1B-D5471AC2AC05}"/>
          </ac:spMkLst>
        </pc:spChg>
        <pc:picChg chg="mod">
          <ac:chgData name="Amanda Harper" userId="05996a06-beea-4652-8281-e63705c50717" providerId="ADAL" clId="{29D005B5-844D-482A-B50F-CD887755095E}" dt="2025-05-23T20:48:18.932" v="425" actId="1076"/>
          <ac:picMkLst>
            <pc:docMk/>
            <pc:sldMk cId="1268682631" sldId="547"/>
            <ac:picMk id="3" creationId="{F842D9D8-A1FC-4755-8DC4-4155B5A235BF}"/>
          </ac:picMkLst>
        </pc:picChg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3802232217" sldId="557"/>
        </pc:sldMkLst>
        <pc:spChg chg="mod">
          <ac:chgData name="Amanda Harper" userId="05996a06-beea-4652-8281-e63705c50717" providerId="ADAL" clId="{29D005B5-844D-482A-B50F-CD887755095E}" dt="2025-05-23T20:48:55.270" v="429" actId="1076"/>
          <ac:spMkLst>
            <pc:docMk/>
            <pc:sldMk cId="3802232217" sldId="557"/>
            <ac:spMk id="2" creationId="{9D07F1A0-C67A-45D1-91DD-C20F51372A1A}"/>
          </ac:spMkLst>
        </pc:spChg>
        <pc:spChg chg="mod">
          <ac:chgData name="Amanda Harper" userId="05996a06-beea-4652-8281-e63705c50717" providerId="ADAL" clId="{29D005B5-844D-482A-B50F-CD887755095E}" dt="2025-05-23T20:48:43.875" v="427" actId="1076"/>
          <ac:spMkLst>
            <pc:docMk/>
            <pc:sldMk cId="3802232217" sldId="557"/>
            <ac:spMk id="4" creationId="{DAA35128-11FC-488B-9D33-A38BBE35B5F0}"/>
          </ac:spMkLst>
        </pc:spChg>
        <pc:spChg chg="mod">
          <ac:chgData name="Amanda Harper" userId="05996a06-beea-4652-8281-e63705c50717" providerId="ADAL" clId="{29D005B5-844D-482A-B50F-CD887755095E}" dt="2025-05-23T20:49:21.690" v="430" actId="20577"/>
          <ac:spMkLst>
            <pc:docMk/>
            <pc:sldMk cId="3802232217" sldId="557"/>
            <ac:spMk id="6" creationId="{594D5E1D-D086-4623-8D1B-D5471AC2AC05}"/>
          </ac:spMkLst>
        </pc:spChg>
      </pc:sldChg>
      <pc:sldChg chg="modSp mod modTransition">
        <pc:chgData name="Amanda Harper" userId="05996a06-beea-4652-8281-e63705c50717" providerId="ADAL" clId="{29D005B5-844D-482A-B50F-CD887755095E}" dt="2025-05-27T19:23:27.781" v="885" actId="1076"/>
        <pc:sldMkLst>
          <pc:docMk/>
          <pc:sldMk cId="1933068553" sldId="558"/>
        </pc:sldMkLst>
        <pc:spChg chg="mod">
          <ac:chgData name="Amanda Harper" userId="05996a06-beea-4652-8281-e63705c50717" providerId="ADAL" clId="{29D005B5-844D-482A-B50F-CD887755095E}" dt="2025-05-23T20:49:44.965" v="434" actId="207"/>
          <ac:spMkLst>
            <pc:docMk/>
            <pc:sldMk cId="1933068553" sldId="558"/>
            <ac:spMk id="2" creationId="{9D07F1A0-C67A-45D1-91DD-C20F51372A1A}"/>
          </ac:spMkLst>
        </pc:spChg>
        <pc:spChg chg="mod">
          <ac:chgData name="Amanda Harper" userId="05996a06-beea-4652-8281-e63705c50717" providerId="ADAL" clId="{29D005B5-844D-482A-B50F-CD887755095E}" dt="2025-05-23T20:49:40.644" v="433" actId="1076"/>
          <ac:spMkLst>
            <pc:docMk/>
            <pc:sldMk cId="1933068553" sldId="558"/>
            <ac:spMk id="4" creationId="{DAA35128-11FC-488B-9D33-A38BBE35B5F0}"/>
          </ac:spMkLst>
        </pc:spChg>
        <pc:spChg chg="mod">
          <ac:chgData name="Amanda Harper" userId="05996a06-beea-4652-8281-e63705c50717" providerId="ADAL" clId="{29D005B5-844D-482A-B50F-CD887755095E}" dt="2025-05-27T19:23:27.781" v="885" actId="1076"/>
          <ac:spMkLst>
            <pc:docMk/>
            <pc:sldMk cId="1933068553" sldId="558"/>
            <ac:spMk id="6" creationId="{594D5E1D-D086-4623-8D1B-D5471AC2AC05}"/>
          </ac:spMkLst>
        </pc:spChg>
        <pc:picChg chg="mod">
          <ac:chgData name="Amanda Harper" userId="05996a06-beea-4652-8281-e63705c50717" providerId="ADAL" clId="{29D005B5-844D-482A-B50F-CD887755095E}" dt="2025-05-23T20:51:27.290" v="446" actId="1076"/>
          <ac:picMkLst>
            <pc:docMk/>
            <pc:sldMk cId="1933068553" sldId="558"/>
            <ac:picMk id="3" creationId="{0DB98F5C-9A0D-0E1C-EC95-70A79F4BF880}"/>
          </ac:picMkLst>
        </pc:picChg>
        <pc:picChg chg="mod">
          <ac:chgData name="Amanda Harper" userId="05996a06-beea-4652-8281-e63705c50717" providerId="ADAL" clId="{29D005B5-844D-482A-B50F-CD887755095E}" dt="2025-05-23T20:51:03.682" v="440" actId="1076"/>
          <ac:picMkLst>
            <pc:docMk/>
            <pc:sldMk cId="1933068553" sldId="558"/>
            <ac:picMk id="5" creationId="{4FD18013-6625-47B4-9531-D13D4810C876}"/>
          </ac:picMkLst>
        </pc:picChg>
        <pc:picChg chg="mod">
          <ac:chgData name="Amanda Harper" userId="05996a06-beea-4652-8281-e63705c50717" providerId="ADAL" clId="{29D005B5-844D-482A-B50F-CD887755095E}" dt="2025-05-23T20:51:24.988" v="445" actId="1076"/>
          <ac:picMkLst>
            <pc:docMk/>
            <pc:sldMk cId="1933068553" sldId="558"/>
            <ac:picMk id="7" creationId="{2D0D8185-D5EB-56B7-8D43-B95F372E4482}"/>
          </ac:picMkLst>
        </pc:picChg>
        <pc:picChg chg="mod">
          <ac:chgData name="Amanda Harper" userId="05996a06-beea-4652-8281-e63705c50717" providerId="ADAL" clId="{29D005B5-844D-482A-B50F-CD887755095E}" dt="2025-05-23T20:50:58.639" v="439" actId="1076"/>
          <ac:picMkLst>
            <pc:docMk/>
            <pc:sldMk cId="1933068553" sldId="558"/>
            <ac:picMk id="8" creationId="{4CD11C1D-2AD2-44B3-BD8D-425BAEFA348C}"/>
          </ac:picMkLst>
        </pc:picChg>
      </pc:sldChg>
      <pc:sldChg chg="addSp 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3802845229" sldId="559"/>
        </pc:sldMkLst>
        <pc:spChg chg="mod">
          <ac:chgData name="Amanda Harper" userId="05996a06-beea-4652-8281-e63705c50717" providerId="ADAL" clId="{29D005B5-844D-482A-B50F-CD887755095E}" dt="2025-05-23T20:42:04.890" v="379" actId="1076"/>
          <ac:spMkLst>
            <pc:docMk/>
            <pc:sldMk cId="3802845229" sldId="559"/>
            <ac:spMk id="2" creationId="{DD7ACAEE-C7EE-5D0A-9EED-372431F040B6}"/>
          </ac:spMkLst>
        </pc:spChg>
        <pc:picChg chg="add mod">
          <ac:chgData name="Amanda Harper" userId="05996a06-beea-4652-8281-e63705c50717" providerId="ADAL" clId="{29D005B5-844D-482A-B50F-CD887755095E}" dt="2025-05-23T20:41:51.882" v="377" actId="14826"/>
          <ac:picMkLst>
            <pc:docMk/>
            <pc:sldMk cId="3802845229" sldId="559"/>
            <ac:picMk id="3" creationId="{4EBC4743-3F7A-9B89-A342-BFF00354A009}"/>
          </ac:picMkLst>
        </pc:picChg>
      </pc:sldChg>
      <pc:sldChg chg="del">
        <pc:chgData name="Amanda Harper" userId="05996a06-beea-4652-8281-e63705c50717" providerId="ADAL" clId="{29D005B5-844D-482A-B50F-CD887755095E}" dt="2025-05-23T19:34:37.160" v="224" actId="47"/>
        <pc:sldMkLst>
          <pc:docMk/>
          <pc:sldMk cId="2367909878" sldId="560"/>
        </pc:sldMkLst>
      </pc:sldChg>
      <pc:sldChg chg="modSp mod modTransition">
        <pc:chgData name="Amanda Harper" userId="05996a06-beea-4652-8281-e63705c50717" providerId="ADAL" clId="{29D005B5-844D-482A-B50F-CD887755095E}" dt="2025-05-27T19:25:33.201" v="890" actId="5793"/>
        <pc:sldMkLst>
          <pc:docMk/>
          <pc:sldMk cId="1412062614" sldId="561"/>
        </pc:sldMkLst>
        <pc:spChg chg="mod">
          <ac:chgData name="Amanda Harper" userId="05996a06-beea-4652-8281-e63705c50717" providerId="ADAL" clId="{29D005B5-844D-482A-B50F-CD887755095E}" dt="2025-05-23T22:09:07.221" v="862" actId="255"/>
          <ac:spMkLst>
            <pc:docMk/>
            <pc:sldMk cId="1412062614" sldId="561"/>
            <ac:spMk id="2" creationId="{8F2D9C42-BAAB-425E-8381-1F9FFCC4434A}"/>
          </ac:spMkLst>
        </pc:spChg>
        <pc:spChg chg="mod">
          <ac:chgData name="Amanda Harper" userId="05996a06-beea-4652-8281-e63705c50717" providerId="ADAL" clId="{29D005B5-844D-482A-B50F-CD887755095E}" dt="2025-05-27T19:25:33.201" v="890" actId="5793"/>
          <ac:spMkLst>
            <pc:docMk/>
            <pc:sldMk cId="1412062614" sldId="561"/>
            <ac:spMk id="3" creationId="{2792C1B9-E8E2-40E5-8DEC-D8DE2349C46B}"/>
          </ac:spMkLst>
        </pc:spChg>
        <pc:spChg chg="mod">
          <ac:chgData name="Amanda Harper" userId="05996a06-beea-4652-8281-e63705c50717" providerId="ADAL" clId="{29D005B5-844D-482A-B50F-CD887755095E}" dt="2025-05-23T21:13:08.336" v="577" actId="207"/>
          <ac:spMkLst>
            <pc:docMk/>
            <pc:sldMk cId="1412062614" sldId="561"/>
            <ac:spMk id="4" creationId="{F5D67DFB-BDBC-4EB2-A966-FCFE77974415}"/>
          </ac:spMkLst>
        </pc:spChg>
        <pc:picChg chg="mod">
          <ac:chgData name="Amanda Harper" userId="05996a06-beea-4652-8281-e63705c50717" providerId="ADAL" clId="{29D005B5-844D-482A-B50F-CD887755095E}" dt="2025-05-23T21:13:54.853" v="587" actId="14100"/>
          <ac:picMkLst>
            <pc:docMk/>
            <pc:sldMk cId="1412062614" sldId="561"/>
            <ac:picMk id="5" creationId="{ED0E52E8-6748-411A-8ADC-0FBC3FB81793}"/>
          </ac:picMkLst>
        </pc:picChg>
        <pc:picChg chg="mod">
          <ac:chgData name="Amanda Harper" userId="05996a06-beea-4652-8281-e63705c50717" providerId="ADAL" clId="{29D005B5-844D-482A-B50F-CD887755095E}" dt="2025-05-23T21:13:49.354" v="585" actId="1076"/>
          <ac:picMkLst>
            <pc:docMk/>
            <pc:sldMk cId="1412062614" sldId="561"/>
            <ac:picMk id="7" creationId="{192A9374-CA4F-4E2A-8112-D6ABE294ECEC}"/>
          </ac:picMkLst>
        </pc:picChg>
        <pc:picChg chg="mod">
          <ac:chgData name="Amanda Harper" userId="05996a06-beea-4652-8281-e63705c50717" providerId="ADAL" clId="{29D005B5-844D-482A-B50F-CD887755095E}" dt="2025-05-23T21:13:46.475" v="584" actId="1076"/>
          <ac:picMkLst>
            <pc:docMk/>
            <pc:sldMk cId="1412062614" sldId="561"/>
            <ac:picMk id="9" creationId="{DB05AE22-2A90-4868-8CE4-FFED43455D9C}"/>
          </ac:picMkLst>
        </pc:picChg>
      </pc:sldChg>
      <pc:sldChg chg="modSp mod modTransition">
        <pc:chgData name="Amanda Harper" userId="05996a06-beea-4652-8281-e63705c50717" providerId="ADAL" clId="{29D005B5-844D-482A-B50F-CD887755095E}" dt="2025-05-27T20:10:26.483" v="971" actId="20577"/>
        <pc:sldMkLst>
          <pc:docMk/>
          <pc:sldMk cId="218899694" sldId="562"/>
        </pc:sldMkLst>
        <pc:spChg chg="mod">
          <ac:chgData name="Amanda Harper" userId="05996a06-beea-4652-8281-e63705c50717" providerId="ADAL" clId="{29D005B5-844D-482A-B50F-CD887755095E}" dt="2025-05-23T22:09:18.444" v="863" actId="255"/>
          <ac:spMkLst>
            <pc:docMk/>
            <pc:sldMk cId="218899694" sldId="562"/>
            <ac:spMk id="2" creationId="{8F2D9C42-BAAB-425E-8381-1F9FFCC4434A}"/>
          </ac:spMkLst>
        </pc:spChg>
        <pc:spChg chg="mod">
          <ac:chgData name="Amanda Harper" userId="05996a06-beea-4652-8281-e63705c50717" providerId="ADAL" clId="{29D005B5-844D-482A-B50F-CD887755095E}" dt="2025-05-27T20:10:26.483" v="971" actId="20577"/>
          <ac:spMkLst>
            <pc:docMk/>
            <pc:sldMk cId="218899694" sldId="562"/>
            <ac:spMk id="3" creationId="{2792C1B9-E8E2-40E5-8DEC-D8DE2349C46B}"/>
          </ac:spMkLst>
        </pc:spChg>
        <pc:spChg chg="mod">
          <ac:chgData name="Amanda Harper" userId="05996a06-beea-4652-8281-e63705c50717" providerId="ADAL" clId="{29D005B5-844D-482A-B50F-CD887755095E}" dt="2025-05-23T21:16:46.762" v="605" actId="1076"/>
          <ac:spMkLst>
            <pc:docMk/>
            <pc:sldMk cId="218899694" sldId="562"/>
            <ac:spMk id="4" creationId="{F5D67DFB-BDBC-4EB2-A966-FCFE77974415}"/>
          </ac:spMkLst>
        </pc:spChg>
        <pc:picChg chg="mod">
          <ac:chgData name="Amanda Harper" userId="05996a06-beea-4652-8281-e63705c50717" providerId="ADAL" clId="{29D005B5-844D-482A-B50F-CD887755095E}" dt="2025-05-23T21:16:21.510" v="603" actId="14100"/>
          <ac:picMkLst>
            <pc:docMk/>
            <pc:sldMk cId="218899694" sldId="562"/>
            <ac:picMk id="5" creationId="{0B526447-D323-B57C-7BA7-B1FC10C027F6}"/>
          </ac:picMkLst>
        </pc:picChg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2179792631" sldId="2332"/>
        </pc:sldMkLst>
        <pc:spChg chg="mod">
          <ac:chgData name="Amanda Harper" userId="05996a06-beea-4652-8281-e63705c50717" providerId="ADAL" clId="{29D005B5-844D-482A-B50F-CD887755095E}" dt="2025-05-23T22:07:35.781" v="854" actId="1076"/>
          <ac:spMkLst>
            <pc:docMk/>
            <pc:sldMk cId="2179792631" sldId="2332"/>
            <ac:spMk id="2" creationId="{4907A149-9E6F-6B80-A849-879172160D4B}"/>
          </ac:spMkLst>
        </pc:spChg>
        <pc:picChg chg="mod">
          <ac:chgData name="Amanda Harper" userId="05996a06-beea-4652-8281-e63705c50717" providerId="ADAL" clId="{29D005B5-844D-482A-B50F-CD887755095E}" dt="2025-05-23T20:58:52.250" v="508" actId="1076"/>
          <ac:picMkLst>
            <pc:docMk/>
            <pc:sldMk cId="2179792631" sldId="2332"/>
            <ac:picMk id="3" creationId="{36E2D7B3-40BA-7BB1-AA05-7EA3C785753D}"/>
          </ac:picMkLst>
        </pc:picChg>
        <pc:picChg chg="mod">
          <ac:chgData name="Amanda Harper" userId="05996a06-beea-4652-8281-e63705c50717" providerId="ADAL" clId="{29D005B5-844D-482A-B50F-CD887755095E}" dt="2025-05-23T20:58:49.184" v="507" actId="1076"/>
          <ac:picMkLst>
            <pc:docMk/>
            <pc:sldMk cId="2179792631" sldId="2332"/>
            <ac:picMk id="5" creationId="{FCC1F08C-C9D5-6744-7FC0-2BD956C332A4}"/>
          </ac:picMkLst>
        </pc:picChg>
        <pc:picChg chg="mod">
          <ac:chgData name="Amanda Harper" userId="05996a06-beea-4652-8281-e63705c50717" providerId="ADAL" clId="{29D005B5-844D-482A-B50F-CD887755095E}" dt="2025-05-23T20:58:45.389" v="506" actId="1076"/>
          <ac:picMkLst>
            <pc:docMk/>
            <pc:sldMk cId="2179792631" sldId="2332"/>
            <ac:picMk id="6" creationId="{EB76DF54-013C-C4BF-D665-A45805D86E61}"/>
          </ac:picMkLst>
        </pc:picChg>
        <pc:picChg chg="mod">
          <ac:chgData name="Amanda Harper" userId="05996a06-beea-4652-8281-e63705c50717" providerId="ADAL" clId="{29D005B5-844D-482A-B50F-CD887755095E}" dt="2025-05-23T20:58:36.442" v="505" actId="1076"/>
          <ac:picMkLst>
            <pc:docMk/>
            <pc:sldMk cId="2179792631" sldId="2332"/>
            <ac:picMk id="7" creationId="{284039BD-C688-E84C-8029-62CEF5219A34}"/>
          </ac:picMkLst>
        </pc:picChg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1074908178" sldId="2334"/>
        </pc:sldMkLst>
        <pc:spChg chg="mod">
          <ac:chgData name="Amanda Harper" userId="05996a06-beea-4652-8281-e63705c50717" providerId="ADAL" clId="{29D005B5-844D-482A-B50F-CD887755095E}" dt="2025-05-23T22:07:55.625" v="856" actId="1076"/>
          <ac:spMkLst>
            <pc:docMk/>
            <pc:sldMk cId="1074908178" sldId="2334"/>
            <ac:spMk id="2" creationId="{E68F0322-8A8F-7A2A-F4C6-FFC086E8FF49}"/>
          </ac:spMkLst>
        </pc:spChg>
        <pc:picChg chg="mod">
          <ac:chgData name="Amanda Harper" userId="05996a06-beea-4652-8281-e63705c50717" providerId="ADAL" clId="{29D005B5-844D-482A-B50F-CD887755095E}" dt="2025-05-23T20:59:31.654" v="513" actId="1076"/>
          <ac:picMkLst>
            <pc:docMk/>
            <pc:sldMk cId="1074908178" sldId="2334"/>
            <ac:picMk id="4" creationId="{240A51FE-4DED-D1EF-A701-F5F19B138A20}"/>
          </ac:picMkLst>
        </pc:picChg>
      </pc:sldChg>
      <pc:sldChg chg="modSp mod modTransition">
        <pc:chgData name="Amanda Harper" userId="05996a06-beea-4652-8281-e63705c50717" providerId="ADAL" clId="{29D005B5-844D-482A-B50F-CD887755095E}" dt="2025-05-27T20:09:41.659" v="962" actId="1076"/>
        <pc:sldMkLst>
          <pc:docMk/>
          <pc:sldMk cId="331746359" sldId="2337"/>
        </pc:sldMkLst>
        <pc:spChg chg="mod">
          <ac:chgData name="Amanda Harper" userId="05996a06-beea-4652-8281-e63705c50717" providerId="ADAL" clId="{29D005B5-844D-482A-B50F-CD887755095E}" dt="2025-05-27T19:54:11.539" v="937" actId="14100"/>
          <ac:spMkLst>
            <pc:docMk/>
            <pc:sldMk cId="331746359" sldId="2337"/>
            <ac:spMk id="5" creationId="{F9DD0BFA-25FF-26FA-7243-0D9D44D4B85A}"/>
          </ac:spMkLst>
        </pc:spChg>
        <pc:spChg chg="mod">
          <ac:chgData name="Amanda Harper" userId="05996a06-beea-4652-8281-e63705c50717" providerId="ADAL" clId="{29D005B5-844D-482A-B50F-CD887755095E}" dt="2025-05-27T20:09:37.826" v="961" actId="1076"/>
          <ac:spMkLst>
            <pc:docMk/>
            <pc:sldMk cId="331746359" sldId="2337"/>
            <ac:spMk id="7" creationId="{E3BAA74F-D55C-897B-A887-1BF65BBDFEF0}"/>
          </ac:spMkLst>
        </pc:spChg>
        <pc:spChg chg="mod">
          <ac:chgData name="Amanda Harper" userId="05996a06-beea-4652-8281-e63705c50717" providerId="ADAL" clId="{29D005B5-844D-482A-B50F-CD887755095E}" dt="2025-05-27T20:09:41.659" v="962" actId="1076"/>
          <ac:spMkLst>
            <pc:docMk/>
            <pc:sldMk cId="331746359" sldId="2337"/>
            <ac:spMk id="8" creationId="{35B3C572-AAA3-91AF-BED6-3E5F90519DB0}"/>
          </ac:spMkLst>
        </pc:spChg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3945515899" sldId="2338"/>
        </pc:sldMkLst>
        <pc:spChg chg="mod">
          <ac:chgData name="Amanda Harper" userId="05996a06-beea-4652-8281-e63705c50717" providerId="ADAL" clId="{29D005B5-844D-482A-B50F-CD887755095E}" dt="2025-05-23T20:54:06.366" v="469" actId="207"/>
          <ac:spMkLst>
            <pc:docMk/>
            <pc:sldMk cId="3945515899" sldId="2338"/>
            <ac:spMk id="2" creationId="{9D07F1A0-C67A-45D1-91DD-C20F51372A1A}"/>
          </ac:spMkLst>
        </pc:spChg>
        <pc:spChg chg="mod">
          <ac:chgData name="Amanda Harper" userId="05996a06-beea-4652-8281-e63705c50717" providerId="ADAL" clId="{29D005B5-844D-482A-B50F-CD887755095E}" dt="2025-05-23T20:53:56.686" v="467" actId="1076"/>
          <ac:spMkLst>
            <pc:docMk/>
            <pc:sldMk cId="3945515899" sldId="2338"/>
            <ac:spMk id="4" creationId="{DAA35128-11FC-488B-9D33-A38BBE35B5F0}"/>
          </ac:spMkLst>
        </pc:spChg>
        <pc:spChg chg="mod">
          <ac:chgData name="Amanda Harper" userId="05996a06-beea-4652-8281-e63705c50717" providerId="ADAL" clId="{29D005B5-844D-482A-B50F-CD887755095E}" dt="2025-05-23T20:54:17.939" v="471" actId="1076"/>
          <ac:spMkLst>
            <pc:docMk/>
            <pc:sldMk cId="3945515899" sldId="2338"/>
            <ac:spMk id="6" creationId="{594D5E1D-D086-4623-8D1B-D5471AC2AC05}"/>
          </ac:spMkLst>
        </pc:spChg>
        <pc:spChg chg="mod">
          <ac:chgData name="Amanda Harper" userId="05996a06-beea-4652-8281-e63705c50717" providerId="ADAL" clId="{29D005B5-844D-482A-B50F-CD887755095E}" dt="2025-05-23T20:54:44.517" v="476" actId="14100"/>
          <ac:spMkLst>
            <pc:docMk/>
            <pc:sldMk cId="3945515899" sldId="2338"/>
            <ac:spMk id="11" creationId="{C9627022-C1D7-7951-882E-C3DD39FDC886}"/>
          </ac:spMkLst>
        </pc:spChg>
        <pc:spChg chg="mod">
          <ac:chgData name="Amanda Harper" userId="05996a06-beea-4652-8281-e63705c50717" providerId="ADAL" clId="{29D005B5-844D-482A-B50F-CD887755095E}" dt="2025-05-23T20:55:07.113" v="480" actId="1076"/>
          <ac:spMkLst>
            <pc:docMk/>
            <pc:sldMk cId="3945515899" sldId="2338"/>
            <ac:spMk id="12" creationId="{CCFCD357-ED93-A351-96DE-362AAC64159A}"/>
          </ac:spMkLst>
        </pc:spChg>
        <pc:picChg chg="mod">
          <ac:chgData name="Amanda Harper" userId="05996a06-beea-4652-8281-e63705c50717" providerId="ADAL" clId="{29D005B5-844D-482A-B50F-CD887755095E}" dt="2025-05-23T20:55:19.912" v="482" actId="14100"/>
          <ac:picMkLst>
            <pc:docMk/>
            <pc:sldMk cId="3945515899" sldId="2338"/>
            <ac:picMk id="9" creationId="{27639DB6-EFC7-9DA4-F258-7AC8FC77DDB6}"/>
          </ac:picMkLst>
        </pc:picChg>
        <pc:picChg chg="mod">
          <ac:chgData name="Amanda Harper" userId="05996a06-beea-4652-8281-e63705c50717" providerId="ADAL" clId="{29D005B5-844D-482A-B50F-CD887755095E}" dt="2025-05-23T20:55:14.009" v="481" actId="14100"/>
          <ac:picMkLst>
            <pc:docMk/>
            <pc:sldMk cId="3945515899" sldId="2338"/>
            <ac:picMk id="10" creationId="{2DD650C6-978F-74E6-AE8B-231891F8C124}"/>
          </ac:picMkLst>
        </pc:picChg>
      </pc:sldChg>
      <pc:sldChg chg="del">
        <pc:chgData name="Amanda Harper" userId="05996a06-beea-4652-8281-e63705c50717" providerId="ADAL" clId="{29D005B5-844D-482A-B50F-CD887755095E}" dt="2025-05-23T20:57:59.763" v="501" actId="47"/>
        <pc:sldMkLst>
          <pc:docMk/>
          <pc:sldMk cId="826824355" sldId="2339"/>
        </pc:sldMkLst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1026038763" sldId="2340"/>
        </pc:sldMkLst>
        <pc:spChg chg="mod">
          <ac:chgData name="Amanda Harper" userId="05996a06-beea-4652-8281-e63705c50717" providerId="ADAL" clId="{29D005B5-844D-482A-B50F-CD887755095E}" dt="2025-05-23T22:08:13.264" v="858" actId="1076"/>
          <ac:spMkLst>
            <pc:docMk/>
            <pc:sldMk cId="1026038763" sldId="2340"/>
            <ac:spMk id="2" creationId="{E68F0322-8A8F-7A2A-F4C6-FFC086E8FF49}"/>
          </ac:spMkLst>
        </pc:spChg>
        <pc:picChg chg="mod">
          <ac:chgData name="Amanda Harper" userId="05996a06-beea-4652-8281-e63705c50717" providerId="ADAL" clId="{29D005B5-844D-482A-B50F-CD887755095E}" dt="2025-05-23T21:00:00.695" v="517" actId="1076"/>
          <ac:picMkLst>
            <pc:docMk/>
            <pc:sldMk cId="1026038763" sldId="2340"/>
            <ac:picMk id="4" creationId="{240A51FE-4DED-D1EF-A701-F5F19B138A20}"/>
          </ac:picMkLst>
        </pc:picChg>
      </pc:sldChg>
      <pc:sldChg chg="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3139807302" sldId="2341"/>
        </pc:sldMkLst>
        <pc:spChg chg="mod">
          <ac:chgData name="Amanda Harper" userId="05996a06-beea-4652-8281-e63705c50717" providerId="ADAL" clId="{29D005B5-844D-482A-B50F-CD887755095E}" dt="2025-05-23T22:08:29.020" v="859" actId="255"/>
          <ac:spMkLst>
            <pc:docMk/>
            <pc:sldMk cId="3139807302" sldId="2341"/>
            <ac:spMk id="2" creationId="{5416EEDE-1F87-E986-CD2E-02CDF886B785}"/>
          </ac:spMkLst>
        </pc:spChg>
        <pc:spChg chg="mod">
          <ac:chgData name="Amanda Harper" userId="05996a06-beea-4652-8281-e63705c50717" providerId="ADAL" clId="{29D005B5-844D-482A-B50F-CD887755095E}" dt="2025-05-23T21:07:22.052" v="543" actId="20577"/>
          <ac:spMkLst>
            <pc:docMk/>
            <pc:sldMk cId="3139807302" sldId="2341"/>
            <ac:spMk id="10" creationId="{B1EDCA61-0219-751D-02F3-AAD0A6F773B6}"/>
          </ac:spMkLst>
        </pc:spChg>
        <pc:picChg chg="mod">
          <ac:chgData name="Amanda Harper" userId="05996a06-beea-4652-8281-e63705c50717" providerId="ADAL" clId="{29D005B5-844D-482A-B50F-CD887755095E}" dt="2025-05-23T21:07:33.125" v="545" actId="1076"/>
          <ac:picMkLst>
            <pc:docMk/>
            <pc:sldMk cId="3139807302" sldId="2341"/>
            <ac:picMk id="4" creationId="{F75032AA-B75F-5169-8A36-743B33A1C6F1}"/>
          </ac:picMkLst>
        </pc:picChg>
        <pc:picChg chg="mod">
          <ac:chgData name="Amanda Harper" userId="05996a06-beea-4652-8281-e63705c50717" providerId="ADAL" clId="{29D005B5-844D-482A-B50F-CD887755095E}" dt="2025-05-23T21:07:27.244" v="544" actId="1076"/>
          <ac:picMkLst>
            <pc:docMk/>
            <pc:sldMk cId="3139807302" sldId="2341"/>
            <ac:picMk id="9" creationId="{C312FC1E-78E0-58BE-1158-A5552AD0D2BA}"/>
          </ac:picMkLst>
        </pc:picChg>
      </pc:sldChg>
      <pc:sldChg chg="delSp 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3463267545" sldId="2342"/>
        </pc:sldMkLst>
        <pc:spChg chg="mod">
          <ac:chgData name="Amanda Harper" userId="05996a06-beea-4652-8281-e63705c50717" providerId="ADAL" clId="{29D005B5-844D-482A-B50F-CD887755095E}" dt="2025-05-23T22:08:40.715" v="860" actId="255"/>
          <ac:spMkLst>
            <pc:docMk/>
            <pc:sldMk cId="3463267545" sldId="2342"/>
            <ac:spMk id="2" creationId="{B1C4919E-7546-16D8-95FA-EB40CCA866CD}"/>
          </ac:spMkLst>
        </pc:spChg>
        <pc:spChg chg="mod">
          <ac:chgData name="Amanda Harper" userId="05996a06-beea-4652-8281-e63705c50717" providerId="ADAL" clId="{29D005B5-844D-482A-B50F-CD887755095E}" dt="2025-05-23T21:09:33.463" v="556" actId="1076"/>
          <ac:spMkLst>
            <pc:docMk/>
            <pc:sldMk cId="3463267545" sldId="2342"/>
            <ac:spMk id="6" creationId="{0AF43439-4397-AA67-35E1-1E7AF81B2CEA}"/>
          </ac:spMkLst>
        </pc:spChg>
        <pc:picChg chg="mod">
          <ac:chgData name="Amanda Harper" userId="05996a06-beea-4652-8281-e63705c50717" providerId="ADAL" clId="{29D005B5-844D-482A-B50F-CD887755095E}" dt="2025-05-23T21:09:29.416" v="555" actId="1076"/>
          <ac:picMkLst>
            <pc:docMk/>
            <pc:sldMk cId="3463267545" sldId="2342"/>
            <ac:picMk id="3" creationId="{E2A1B626-59AE-D951-FF31-B9561E6AA7AE}"/>
          </ac:picMkLst>
        </pc:picChg>
        <pc:picChg chg="mod">
          <ac:chgData name="Amanda Harper" userId="05996a06-beea-4652-8281-e63705c50717" providerId="ADAL" clId="{29D005B5-844D-482A-B50F-CD887755095E}" dt="2025-05-23T21:08:56.175" v="550" actId="1076"/>
          <ac:picMkLst>
            <pc:docMk/>
            <pc:sldMk cId="3463267545" sldId="2342"/>
            <ac:picMk id="5" creationId="{EA1E7360-9C2E-4758-E0D3-E81B3D583B70}"/>
          </ac:picMkLst>
        </pc:picChg>
        <pc:picChg chg="mod">
          <ac:chgData name="Amanda Harper" userId="05996a06-beea-4652-8281-e63705c50717" providerId="ADAL" clId="{29D005B5-844D-482A-B50F-CD887755095E}" dt="2025-05-23T21:09:01.479" v="551" actId="1076"/>
          <ac:picMkLst>
            <pc:docMk/>
            <pc:sldMk cId="3463267545" sldId="2342"/>
            <ac:picMk id="8" creationId="{BDF4F8C0-4D77-BF1C-167C-27D0611B9A70}"/>
          </ac:picMkLst>
        </pc:picChg>
      </pc:sldChg>
      <pc:sldChg chg="addSp 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4026581658" sldId="2343"/>
        </pc:sldMkLst>
        <pc:spChg chg="mod">
          <ac:chgData name="Amanda Harper" userId="05996a06-beea-4652-8281-e63705c50717" providerId="ADAL" clId="{29D005B5-844D-482A-B50F-CD887755095E}" dt="2025-05-23T22:08:56.242" v="861" actId="255"/>
          <ac:spMkLst>
            <pc:docMk/>
            <pc:sldMk cId="4026581658" sldId="2343"/>
            <ac:spMk id="2" creationId="{8F2D9C42-BAAB-425E-8381-1F9FFCC4434A}"/>
          </ac:spMkLst>
        </pc:spChg>
        <pc:spChg chg="mod">
          <ac:chgData name="Amanda Harper" userId="05996a06-beea-4652-8281-e63705c50717" providerId="ADAL" clId="{29D005B5-844D-482A-B50F-CD887755095E}" dt="2025-05-23T21:12:27.380" v="573" actId="27636"/>
          <ac:spMkLst>
            <pc:docMk/>
            <pc:sldMk cId="4026581658" sldId="2343"/>
            <ac:spMk id="3" creationId="{2792C1B9-E8E2-40E5-8DEC-D8DE2349C46B}"/>
          </ac:spMkLst>
        </pc:spChg>
        <pc:spChg chg="mod">
          <ac:chgData name="Amanda Harper" userId="05996a06-beea-4652-8281-e63705c50717" providerId="ADAL" clId="{29D005B5-844D-482A-B50F-CD887755095E}" dt="2025-05-23T21:10:15.895" v="562" actId="207"/>
          <ac:spMkLst>
            <pc:docMk/>
            <pc:sldMk cId="4026581658" sldId="2343"/>
            <ac:spMk id="4" creationId="{F5D67DFB-BDBC-4EB2-A966-FCFE77974415}"/>
          </ac:spMkLst>
        </pc:spChg>
        <pc:picChg chg="add mod">
          <ac:chgData name="Amanda Harper" userId="05996a06-beea-4652-8281-e63705c50717" providerId="ADAL" clId="{29D005B5-844D-482A-B50F-CD887755095E}" dt="2025-05-23T21:12:39.580" v="574" actId="1076"/>
          <ac:picMkLst>
            <pc:docMk/>
            <pc:sldMk cId="4026581658" sldId="2343"/>
            <ac:picMk id="1026" creationId="{9ABB270F-EAC8-B938-DCD3-5A5089C6A81C}"/>
          </ac:picMkLst>
        </pc:picChg>
      </pc:sldChg>
      <pc:sldChg chg="del">
        <pc:chgData name="Amanda Harper" userId="05996a06-beea-4652-8281-e63705c50717" providerId="ADAL" clId="{29D005B5-844D-482A-B50F-CD887755095E}" dt="2025-05-23T21:17:26.471" v="608" actId="47"/>
        <pc:sldMkLst>
          <pc:docMk/>
          <pc:sldMk cId="1852947979" sldId="2344"/>
        </pc:sldMkLst>
      </pc:sldChg>
      <pc:sldChg chg="addSp delSp 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3460511002" sldId="2345"/>
        </pc:sldMkLst>
        <pc:spChg chg="mod">
          <ac:chgData name="Amanda Harper" userId="05996a06-beea-4652-8281-e63705c50717" providerId="ADAL" clId="{29D005B5-844D-482A-B50F-CD887755095E}" dt="2025-05-23T21:28:20.750" v="655" actId="1076"/>
          <ac:spMkLst>
            <pc:docMk/>
            <pc:sldMk cId="3460511002" sldId="2345"/>
            <ac:spMk id="2" creationId="{5EC01721-404A-A936-9276-4A531CFA6904}"/>
          </ac:spMkLst>
        </pc:spChg>
        <pc:spChg chg="mod">
          <ac:chgData name="Amanda Harper" userId="05996a06-beea-4652-8281-e63705c50717" providerId="ADAL" clId="{29D005B5-844D-482A-B50F-CD887755095E}" dt="2025-05-23T21:28:27.041" v="656" actId="1076"/>
          <ac:spMkLst>
            <pc:docMk/>
            <pc:sldMk cId="3460511002" sldId="2345"/>
            <ac:spMk id="3" creationId="{64DC11D5-DD72-C713-F933-798A7124F997}"/>
          </ac:spMkLst>
        </pc:spChg>
        <pc:picChg chg="add mod">
          <ac:chgData name="Amanda Harper" userId="05996a06-beea-4652-8281-e63705c50717" providerId="ADAL" clId="{29D005B5-844D-482A-B50F-CD887755095E}" dt="2025-05-23T21:27:46.521" v="649" actId="14826"/>
          <ac:picMkLst>
            <pc:docMk/>
            <pc:sldMk cId="3460511002" sldId="2345"/>
            <ac:picMk id="4" creationId="{7350817B-851F-4E22-6732-2DCFEA04C229}"/>
          </ac:picMkLst>
        </pc:picChg>
      </pc:sldChg>
      <pc:sldChg chg="addSp delSp modSp mod modTransition">
        <pc:chgData name="Amanda Harper" userId="05996a06-beea-4652-8281-e63705c50717" providerId="ADAL" clId="{29D005B5-844D-482A-B50F-CD887755095E}" dt="2025-05-27T20:10:52.955" v="972" actId="20577"/>
        <pc:sldMkLst>
          <pc:docMk/>
          <pc:sldMk cId="3328370386" sldId="2346"/>
        </pc:sldMkLst>
        <pc:spChg chg="mod">
          <ac:chgData name="Amanda Harper" userId="05996a06-beea-4652-8281-e63705c50717" providerId="ADAL" clId="{29D005B5-844D-482A-B50F-CD887755095E}" dt="2025-05-23T22:10:06.909" v="866" actId="255"/>
          <ac:spMkLst>
            <pc:docMk/>
            <pc:sldMk cId="3328370386" sldId="2346"/>
            <ac:spMk id="2" creationId="{7796B686-FB61-79E2-6392-41C9B6B1E86C}"/>
          </ac:spMkLst>
        </pc:spChg>
        <pc:spChg chg="mod">
          <ac:chgData name="Amanda Harper" userId="05996a06-beea-4652-8281-e63705c50717" providerId="ADAL" clId="{29D005B5-844D-482A-B50F-CD887755095E}" dt="2025-05-27T20:10:52.955" v="972" actId="20577"/>
          <ac:spMkLst>
            <pc:docMk/>
            <pc:sldMk cId="3328370386" sldId="2346"/>
            <ac:spMk id="10" creationId="{1FA3BA5D-6E33-0E3D-11C5-7D3FA6BD85BF}"/>
          </ac:spMkLst>
        </pc:spChg>
        <pc:picChg chg="add mod">
          <ac:chgData name="Amanda Harper" userId="05996a06-beea-4652-8281-e63705c50717" providerId="ADAL" clId="{29D005B5-844D-482A-B50F-CD887755095E}" dt="2025-05-23T21:31:48.443" v="675" actId="14100"/>
          <ac:picMkLst>
            <pc:docMk/>
            <pc:sldMk cId="3328370386" sldId="2346"/>
            <ac:picMk id="2050" creationId="{02761AD0-35ED-2A32-AF0E-EF136CB6C845}"/>
          </ac:picMkLst>
        </pc:picChg>
      </pc:sldChg>
      <pc:sldChg chg="addSp delSp modSp mod modTransition">
        <pc:chgData name="Amanda Harper" userId="05996a06-beea-4652-8281-e63705c50717" providerId="ADAL" clId="{29D005B5-844D-482A-B50F-CD887755095E}" dt="2025-05-23T22:13:31.526" v="881"/>
        <pc:sldMkLst>
          <pc:docMk/>
          <pc:sldMk cId="2657510170" sldId="2347"/>
        </pc:sldMkLst>
        <pc:spChg chg="mod">
          <ac:chgData name="Amanda Harper" userId="05996a06-beea-4652-8281-e63705c50717" providerId="ADAL" clId="{29D005B5-844D-482A-B50F-CD887755095E}" dt="2025-05-23T21:35:28.481" v="695" actId="1076"/>
          <ac:spMkLst>
            <pc:docMk/>
            <pc:sldMk cId="2657510170" sldId="2347"/>
            <ac:spMk id="2" creationId="{C813D09F-345D-E3A0-5F97-A501C248A66A}"/>
          </ac:spMkLst>
        </pc:spChg>
        <pc:spChg chg="mod">
          <ac:chgData name="Amanda Harper" userId="05996a06-beea-4652-8281-e63705c50717" providerId="ADAL" clId="{29D005B5-844D-482A-B50F-CD887755095E}" dt="2025-05-23T21:35:24.053" v="694" actId="1076"/>
          <ac:spMkLst>
            <pc:docMk/>
            <pc:sldMk cId="2657510170" sldId="2347"/>
            <ac:spMk id="4" creationId="{EFE67EBF-222D-4FA9-EF44-26DDC0725FAC}"/>
          </ac:spMkLst>
        </pc:spChg>
        <pc:spChg chg="mod">
          <ac:chgData name="Amanda Harper" userId="05996a06-beea-4652-8281-e63705c50717" providerId="ADAL" clId="{29D005B5-844D-482A-B50F-CD887755095E}" dt="2025-05-23T21:35:02.745" v="691" actId="20577"/>
          <ac:spMkLst>
            <pc:docMk/>
            <pc:sldMk cId="2657510170" sldId="2347"/>
            <ac:spMk id="8" creationId="{2051FC18-61EF-1B0D-6262-22CA18140E8F}"/>
          </ac:spMkLst>
        </pc:spChg>
        <pc:picChg chg="add mod">
          <ac:chgData name="Amanda Harper" userId="05996a06-beea-4652-8281-e63705c50717" providerId="ADAL" clId="{29D005B5-844D-482A-B50F-CD887755095E}" dt="2025-05-23T21:35:14.826" v="693" actId="14100"/>
          <ac:picMkLst>
            <pc:docMk/>
            <pc:sldMk cId="2657510170" sldId="2347"/>
            <ac:picMk id="3076" creationId="{4FAFDE22-5BD8-AA98-CBE1-219B3A998569}"/>
          </ac:picMkLst>
        </pc:picChg>
      </pc:sldChg>
      <pc:sldChg chg="modSp mod ord modTransition">
        <pc:chgData name="Amanda Harper" userId="05996a06-beea-4652-8281-e63705c50717" providerId="ADAL" clId="{29D005B5-844D-482A-B50F-CD887755095E}" dt="2025-05-23T22:13:31.526" v="881"/>
        <pc:sldMkLst>
          <pc:docMk/>
          <pc:sldMk cId="384139517" sldId="2348"/>
        </pc:sldMkLst>
        <pc:spChg chg="mod">
          <ac:chgData name="Amanda Harper" userId="05996a06-beea-4652-8281-e63705c50717" providerId="ADAL" clId="{29D005B5-844D-482A-B50F-CD887755095E}" dt="2025-05-23T20:53:16.364" v="460" actId="1076"/>
          <ac:spMkLst>
            <pc:docMk/>
            <pc:sldMk cId="384139517" sldId="2348"/>
            <ac:spMk id="2" creationId="{9FF3DDDE-F070-D754-A543-51141A7539B8}"/>
          </ac:spMkLst>
        </pc:spChg>
        <pc:spChg chg="mod">
          <ac:chgData name="Amanda Harper" userId="05996a06-beea-4652-8281-e63705c50717" providerId="ADAL" clId="{29D005B5-844D-482A-B50F-CD887755095E}" dt="2025-05-23T20:52:08.327" v="450" actId="1076"/>
          <ac:spMkLst>
            <pc:docMk/>
            <pc:sldMk cId="384139517" sldId="2348"/>
            <ac:spMk id="4" creationId="{54B0D6CE-1647-1C9F-982E-CE14E487BD11}"/>
          </ac:spMkLst>
        </pc:spChg>
        <pc:spChg chg="mod">
          <ac:chgData name="Amanda Harper" userId="05996a06-beea-4652-8281-e63705c50717" providerId="ADAL" clId="{29D005B5-844D-482A-B50F-CD887755095E}" dt="2025-05-23T20:52:38.992" v="454" actId="1076"/>
          <ac:spMkLst>
            <pc:docMk/>
            <pc:sldMk cId="384139517" sldId="2348"/>
            <ac:spMk id="6" creationId="{F7EE506F-61C1-39BD-CC24-C1A3BCF593BD}"/>
          </ac:spMkLst>
        </pc:spChg>
        <pc:spChg chg="mod">
          <ac:chgData name="Amanda Harper" userId="05996a06-beea-4652-8281-e63705c50717" providerId="ADAL" clId="{29D005B5-844D-482A-B50F-CD887755095E}" dt="2025-05-23T20:53:06.337" v="459" actId="1076"/>
          <ac:spMkLst>
            <pc:docMk/>
            <pc:sldMk cId="384139517" sldId="2348"/>
            <ac:spMk id="12" creationId="{4FCDFEAB-BB84-4245-F590-E4D1C05D75B1}"/>
          </ac:spMkLst>
        </pc:spChg>
      </pc:sldChg>
      <pc:sldChg chg="modSp mod modTransition">
        <pc:chgData name="Amanda Harper" userId="05996a06-beea-4652-8281-e63705c50717" providerId="ADAL" clId="{29D005B5-844D-482A-B50F-CD887755095E}" dt="2025-05-27T20:02:51.858" v="951" actId="1076"/>
        <pc:sldMkLst>
          <pc:docMk/>
          <pc:sldMk cId="2120706581" sldId="2349"/>
        </pc:sldMkLst>
        <pc:spChg chg="mod">
          <ac:chgData name="Amanda Harper" userId="05996a06-beea-4652-8281-e63705c50717" providerId="ADAL" clId="{29D005B5-844D-482A-B50F-CD887755095E}" dt="2025-05-23T21:36:09.694" v="701" actId="207"/>
          <ac:spMkLst>
            <pc:docMk/>
            <pc:sldMk cId="2120706581" sldId="2349"/>
            <ac:spMk id="2" creationId="{C813D09F-345D-E3A0-5F97-A501C248A66A}"/>
          </ac:spMkLst>
        </pc:spChg>
        <pc:spChg chg="mod">
          <ac:chgData name="Amanda Harper" userId="05996a06-beea-4652-8281-e63705c50717" providerId="ADAL" clId="{29D005B5-844D-482A-B50F-CD887755095E}" dt="2025-05-23T21:35:54.339" v="698" actId="1076"/>
          <ac:spMkLst>
            <pc:docMk/>
            <pc:sldMk cId="2120706581" sldId="2349"/>
            <ac:spMk id="4" creationId="{EFE67EBF-222D-4FA9-EF44-26DDC0725FAC}"/>
          </ac:spMkLst>
        </pc:spChg>
        <pc:spChg chg="mod">
          <ac:chgData name="Amanda Harper" userId="05996a06-beea-4652-8281-e63705c50717" providerId="ADAL" clId="{29D005B5-844D-482A-B50F-CD887755095E}" dt="2025-05-27T20:02:47.862" v="950" actId="1076"/>
          <ac:spMkLst>
            <pc:docMk/>
            <pc:sldMk cId="2120706581" sldId="2349"/>
            <ac:spMk id="8" creationId="{2051FC18-61EF-1B0D-6262-22CA18140E8F}"/>
          </ac:spMkLst>
        </pc:spChg>
        <pc:picChg chg="mod">
          <ac:chgData name="Amanda Harper" userId="05996a06-beea-4652-8281-e63705c50717" providerId="ADAL" clId="{29D005B5-844D-482A-B50F-CD887755095E}" dt="2025-05-27T20:02:51.858" v="951" actId="1076"/>
          <ac:picMkLst>
            <pc:docMk/>
            <pc:sldMk cId="2120706581" sldId="2349"/>
            <ac:picMk id="3" creationId="{D6E2CBC6-1EB6-0DF5-7903-D38B1C9CE8AB}"/>
          </ac:picMkLst>
        </pc:picChg>
      </pc:sldChg>
      <pc:sldChg chg="addSp delSp modSp mod modTransition">
        <pc:chgData name="Amanda Harper" userId="05996a06-beea-4652-8281-e63705c50717" providerId="ADAL" clId="{29D005B5-844D-482A-B50F-CD887755095E}" dt="2025-05-27T20:12:06.145" v="980" actId="14100"/>
        <pc:sldMkLst>
          <pc:docMk/>
          <pc:sldMk cId="39213165" sldId="2350"/>
        </pc:sldMkLst>
        <pc:spChg chg="mod">
          <ac:chgData name="Amanda Harper" userId="05996a06-beea-4652-8281-e63705c50717" providerId="ADAL" clId="{29D005B5-844D-482A-B50F-CD887755095E}" dt="2025-05-23T21:38:44.038" v="712" actId="207"/>
          <ac:spMkLst>
            <pc:docMk/>
            <pc:sldMk cId="39213165" sldId="2350"/>
            <ac:spMk id="2" creationId="{C813D09F-345D-E3A0-5F97-A501C248A66A}"/>
          </ac:spMkLst>
        </pc:spChg>
        <pc:spChg chg="mod">
          <ac:chgData name="Amanda Harper" userId="05996a06-beea-4652-8281-e63705c50717" providerId="ADAL" clId="{29D005B5-844D-482A-B50F-CD887755095E}" dt="2025-05-23T21:38:29.596" v="708" actId="1076"/>
          <ac:spMkLst>
            <pc:docMk/>
            <pc:sldMk cId="39213165" sldId="2350"/>
            <ac:spMk id="4" creationId="{EFE67EBF-222D-4FA9-EF44-26DDC0725FAC}"/>
          </ac:spMkLst>
        </pc:spChg>
        <pc:spChg chg="mod">
          <ac:chgData name="Amanda Harper" userId="05996a06-beea-4652-8281-e63705c50717" providerId="ADAL" clId="{29D005B5-844D-482A-B50F-CD887755095E}" dt="2025-05-27T20:12:06.145" v="980" actId="14100"/>
          <ac:spMkLst>
            <pc:docMk/>
            <pc:sldMk cId="39213165" sldId="2350"/>
            <ac:spMk id="8" creationId="{2051FC18-61EF-1B0D-6262-22CA18140E8F}"/>
          </ac:spMkLst>
        </pc:spChg>
        <pc:picChg chg="add mod">
          <ac:chgData name="Amanda Harper" userId="05996a06-beea-4652-8281-e63705c50717" providerId="ADAL" clId="{29D005B5-844D-482A-B50F-CD887755095E}" dt="2025-05-23T21:41:06.811" v="726" actId="1076"/>
          <ac:picMkLst>
            <pc:docMk/>
            <pc:sldMk cId="39213165" sldId="2350"/>
            <ac:picMk id="4098" creationId="{3BB87CDA-BBC7-EC72-DFB8-B56279D10EEC}"/>
          </ac:picMkLst>
        </pc:picChg>
      </pc:sldChg>
      <pc:sldChg chg="addSp delSp modSp add del mod modTransition">
        <pc:chgData name="Amanda Harper" userId="05996a06-beea-4652-8281-e63705c50717" providerId="ADAL" clId="{29D005B5-844D-482A-B50F-CD887755095E}" dt="2025-05-27T19:28:29.520" v="898" actId="1076"/>
        <pc:sldMkLst>
          <pc:docMk/>
          <pc:sldMk cId="1197458580" sldId="2351"/>
        </pc:sldMkLst>
        <pc:spChg chg="mod">
          <ac:chgData name="Amanda Harper" userId="05996a06-beea-4652-8281-e63705c50717" providerId="ADAL" clId="{29D005B5-844D-482A-B50F-CD887755095E}" dt="2025-05-23T20:56:55.301" v="494" actId="14100"/>
          <ac:spMkLst>
            <pc:docMk/>
            <pc:sldMk cId="1197458580" sldId="2351"/>
            <ac:spMk id="4" creationId="{B44C38AE-C31E-6E34-F4DF-219E98E6A0FF}"/>
          </ac:spMkLst>
        </pc:spChg>
        <pc:spChg chg="add mod">
          <ac:chgData name="Amanda Harper" userId="05996a06-beea-4652-8281-e63705c50717" providerId="ADAL" clId="{29D005B5-844D-482A-B50F-CD887755095E}" dt="2025-05-23T20:57:41.580" v="500" actId="113"/>
          <ac:spMkLst>
            <pc:docMk/>
            <pc:sldMk cId="1197458580" sldId="2351"/>
            <ac:spMk id="8" creationId="{8245318E-B5B2-7F9C-776B-63827C782F45}"/>
          </ac:spMkLst>
        </pc:spChg>
        <pc:picChg chg="mod">
          <ac:chgData name="Amanda Harper" userId="05996a06-beea-4652-8281-e63705c50717" providerId="ADAL" clId="{29D005B5-844D-482A-B50F-CD887755095E}" dt="2025-05-23T20:56:11.547" v="485" actId="1076"/>
          <ac:picMkLst>
            <pc:docMk/>
            <pc:sldMk cId="1197458580" sldId="2351"/>
            <ac:picMk id="2" creationId="{09353D50-4322-C592-3E9C-0FDF5A4670F1}"/>
          </ac:picMkLst>
        </pc:picChg>
        <pc:picChg chg="add mod">
          <ac:chgData name="Amanda Harper" userId="05996a06-beea-4652-8281-e63705c50717" providerId="ADAL" clId="{29D005B5-844D-482A-B50F-CD887755095E}" dt="2025-05-27T19:28:29.520" v="898" actId="1076"/>
          <ac:picMkLst>
            <pc:docMk/>
            <pc:sldMk cId="1197458580" sldId="2351"/>
            <ac:picMk id="11" creationId="{A81FD5BB-7157-AC1A-33D4-67B10868B89F}"/>
          </ac:picMkLst>
        </pc:picChg>
      </pc:sldChg>
      <pc:sldChg chg="add del">
        <pc:chgData name="Amanda Harper" userId="05996a06-beea-4652-8281-e63705c50717" providerId="ADAL" clId="{29D005B5-844D-482A-B50F-CD887755095E}" dt="2025-05-23T19:27:03.857" v="165" actId="47"/>
        <pc:sldMkLst>
          <pc:docMk/>
          <pc:sldMk cId="2290055514" sldId="2351"/>
        </pc:sldMkLst>
      </pc:sldChg>
      <pc:sldChg chg="addSp delSp modSp add mod modTransition">
        <pc:chgData name="Amanda Harper" userId="05996a06-beea-4652-8281-e63705c50717" providerId="ADAL" clId="{29D005B5-844D-482A-B50F-CD887755095E}" dt="2025-05-27T19:28:49.491" v="901" actId="1076"/>
        <pc:sldMkLst>
          <pc:docMk/>
          <pc:sldMk cId="1967447142" sldId="2352"/>
        </pc:sldMkLst>
        <pc:spChg chg="mod">
          <ac:chgData name="Amanda Harper" userId="05996a06-beea-4652-8281-e63705c50717" providerId="ADAL" clId="{29D005B5-844D-482A-B50F-CD887755095E}" dt="2025-05-23T21:17:19.978" v="607"/>
          <ac:spMkLst>
            <pc:docMk/>
            <pc:sldMk cId="1967447142" sldId="2352"/>
            <ac:spMk id="4" creationId="{B44C38AE-C31E-6E34-F4DF-219E98E6A0FF}"/>
          </ac:spMkLst>
        </pc:spChg>
        <pc:picChg chg="mod">
          <ac:chgData name="Amanda Harper" userId="05996a06-beea-4652-8281-e63705c50717" providerId="ADAL" clId="{29D005B5-844D-482A-B50F-CD887755095E}" dt="2025-05-23T21:17:07.449" v="606" actId="14826"/>
          <ac:picMkLst>
            <pc:docMk/>
            <pc:sldMk cId="1967447142" sldId="2352"/>
            <ac:picMk id="2" creationId="{09353D50-4322-C592-3E9C-0FDF5A4670F1}"/>
          </ac:picMkLst>
        </pc:picChg>
        <pc:picChg chg="add mod">
          <ac:chgData name="Amanda Harper" userId="05996a06-beea-4652-8281-e63705c50717" providerId="ADAL" clId="{29D005B5-844D-482A-B50F-CD887755095E}" dt="2025-05-27T19:28:49.491" v="901" actId="1076"/>
          <ac:picMkLst>
            <pc:docMk/>
            <pc:sldMk cId="1967447142" sldId="2352"/>
            <ac:picMk id="10" creationId="{F77C106C-61C0-9F26-FBFB-6C2A8E4162F9}"/>
          </ac:picMkLst>
        </pc:picChg>
      </pc:sldChg>
      <pc:sldChg chg="addSp delSp modSp mod">
        <pc:chgData name="Amanda Harper" userId="05996a06-beea-4652-8281-e63705c50717" providerId="ADAL" clId="{29D005B5-844D-482A-B50F-CD887755095E}" dt="2025-05-27T20:01:45.284" v="941" actId="1076"/>
        <pc:sldMkLst>
          <pc:docMk/>
          <pc:sldMk cId="777634341" sldId="2353"/>
        </pc:sldMkLst>
        <pc:picChg chg="add mod">
          <ac:chgData name="Amanda Harper" userId="05996a06-beea-4652-8281-e63705c50717" providerId="ADAL" clId="{29D005B5-844D-482A-B50F-CD887755095E}" dt="2025-05-27T20:01:45.284" v="941" actId="1076"/>
          <ac:picMkLst>
            <pc:docMk/>
            <pc:sldMk cId="777634341" sldId="2353"/>
            <ac:picMk id="1026" creationId="{63268C5F-3CC6-69AD-1B60-D6A6E108CF73}"/>
          </ac:picMkLst>
        </pc:picChg>
      </pc:sldChg>
      <pc:sldChg chg="add del">
        <pc:chgData name="Amanda Harper" userId="05996a06-beea-4652-8281-e63705c50717" providerId="ADAL" clId="{29D005B5-844D-482A-B50F-CD887755095E}" dt="2025-05-23T21:28:34.722" v="657" actId="47"/>
        <pc:sldMkLst>
          <pc:docMk/>
          <pc:sldMk cId="3922986045" sldId="2353"/>
        </pc:sldMkLst>
      </pc:sldChg>
      <pc:sldChg chg="addSp modSp add del mod">
        <pc:chgData name="Amanda Harper" userId="05996a06-beea-4652-8281-e63705c50717" providerId="ADAL" clId="{29D005B5-844D-482A-B50F-CD887755095E}" dt="2025-05-23T21:45:09.330" v="751" actId="47"/>
        <pc:sldMkLst>
          <pc:docMk/>
          <pc:sldMk cId="9642708" sldId="2354"/>
        </pc:sldMkLst>
      </pc:sldChg>
      <pc:sldMasterChg chg="modTransition modSldLayout">
        <pc:chgData name="Amanda Harper" userId="05996a06-beea-4652-8281-e63705c50717" providerId="ADAL" clId="{29D005B5-844D-482A-B50F-CD887755095E}" dt="2025-05-23T22:13:31.526" v="881"/>
        <pc:sldMasterMkLst>
          <pc:docMk/>
          <pc:sldMasterMk cId="1788353970" sldId="2147483648"/>
        </pc:sldMasterMkLst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2916498579" sldId="2147483649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2802635032" sldId="2147483651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3010694361" sldId="2147483652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4062460032" sldId="2147483653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1476947594" sldId="2147483654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2875107226" sldId="2147483655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799200540" sldId="2147483656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435165984" sldId="2147483657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3154419118" sldId="2147483658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3077806385" sldId="2147483659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52720342" sldId="2147483663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830579565" sldId="2147483664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3840231778" sldId="2147483665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94593073" sldId="2147483667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2751012265" sldId="2147483668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178851286" sldId="2147483670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109569380" sldId="2147483671"/>
          </pc:sldLayoutMkLst>
        </pc:sldLayoutChg>
        <pc:sldLayoutChg chg="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48"/>
            <pc:sldLayoutMk cId="1717983352" sldId="2147483672"/>
          </pc:sldLayoutMkLst>
        </pc:sldLayoutChg>
      </pc:sldMasterChg>
      <pc:sldMasterChg chg="add del modTransition addSldLayout delSldLayout modSldLayout">
        <pc:chgData name="Amanda Harper" userId="05996a06-beea-4652-8281-e63705c50717" providerId="ADAL" clId="{29D005B5-844D-482A-B50F-CD887755095E}" dt="2025-05-23T22:13:31.526" v="881"/>
        <pc:sldMasterMkLst>
          <pc:docMk/>
          <pc:sldMasterMk cId="1788353970" sldId="2147483673"/>
        </pc:sldMasterMkLst>
        <pc:sldLayoutChg chg="add del modTransition">
          <pc:chgData name="Amanda Harper" userId="05996a06-beea-4652-8281-e63705c50717" providerId="ADAL" clId="{29D005B5-844D-482A-B50F-CD887755095E}" dt="2025-05-23T22:13:31.526" v="881"/>
          <pc:sldLayoutMkLst>
            <pc:docMk/>
            <pc:sldMasterMk cId="1788353970" sldId="2147483673"/>
            <pc:sldLayoutMk cId="3656826555" sldId="2147483669"/>
          </pc:sldLayoutMkLst>
        </pc:sldLayoutChg>
        <pc:sldLayoutChg chg="add del">
          <pc:chgData name="Amanda Harper" userId="05996a06-beea-4652-8281-e63705c50717" providerId="ADAL" clId="{29D005B5-844D-482A-B50F-CD887755095E}" dt="2025-05-23T19:27:03.857" v="165" actId="47"/>
          <pc:sldLayoutMkLst>
            <pc:docMk/>
            <pc:sldMasterMk cId="1788353970" sldId="2147483673"/>
            <pc:sldLayoutMk cId="3840231778" sldId="2147483674"/>
          </pc:sldLayoutMkLst>
        </pc:sldLayoutChg>
      </pc:sldMasterChg>
    </pc:docChg>
  </pc:docChgLst>
  <pc:docChgLst>
    <pc:chgData name="Gurpreet Hair" userId="S::gurpreet.hair@rothiams.com::117c0d1e-f244-4ed1-af69-1cfdef9d593e" providerId="AD" clId="Web-{72505AB3-C095-FB4F-4838-B627683188C3}"/>
    <pc:docChg chg="addSld delSld sldOrd">
      <pc:chgData name="Gurpreet Hair" userId="S::gurpreet.hair@rothiams.com::117c0d1e-f244-4ed1-af69-1cfdef9d593e" providerId="AD" clId="Web-{72505AB3-C095-FB4F-4838-B627683188C3}" dt="2025-05-27T18:32:37.618" v="2"/>
      <pc:docMkLst>
        <pc:docMk/>
      </pc:docMkLst>
      <pc:sldChg chg="new del ord">
        <pc:chgData name="Gurpreet Hair" userId="S::gurpreet.hair@rothiams.com::117c0d1e-f244-4ed1-af69-1cfdef9d593e" providerId="AD" clId="Web-{72505AB3-C095-FB4F-4838-B627683188C3}" dt="2025-05-27T18:32:37.618" v="2"/>
        <pc:sldMkLst>
          <pc:docMk/>
          <pc:sldMk cId="748923919" sldId="2355"/>
        </pc:sldMkLst>
      </pc:sldChg>
    </pc:docChg>
  </pc:docChgLst>
  <pc:docChgLst>
    <pc:chgData name="Andrew Chow" userId="bfea13e3-5209-4d95-9555-367a81d1e00e" providerId="ADAL" clId="{6EFF2E9A-185F-409A-891B-EE06CB47AA77}"/>
    <pc:docChg chg="custSel addSld delSld modSld">
      <pc:chgData name="Andrew Chow" userId="bfea13e3-5209-4d95-9555-367a81d1e00e" providerId="ADAL" clId="{6EFF2E9A-185F-409A-891B-EE06CB47AA77}" dt="2025-05-27T18:38:41.965" v="433" actId="47"/>
      <pc:docMkLst>
        <pc:docMk/>
      </pc:docMkLst>
      <pc:sldChg chg="del">
        <pc:chgData name="Andrew Chow" userId="bfea13e3-5209-4d95-9555-367a81d1e00e" providerId="ADAL" clId="{6EFF2E9A-185F-409A-891B-EE06CB47AA77}" dt="2025-05-27T18:38:41.965" v="433" actId="47"/>
        <pc:sldMkLst>
          <pc:docMk/>
          <pc:sldMk cId="3976716275" sldId="334"/>
        </pc:sldMkLst>
      </pc:sldChg>
      <pc:sldChg chg="modSp mod">
        <pc:chgData name="Andrew Chow" userId="bfea13e3-5209-4d95-9555-367a81d1e00e" providerId="ADAL" clId="{6EFF2E9A-185F-409A-891B-EE06CB47AA77}" dt="2025-05-27T14:29:18.842" v="26" actId="20577"/>
        <pc:sldMkLst>
          <pc:docMk/>
          <pc:sldMk cId="2657510170" sldId="2347"/>
        </pc:sldMkLst>
        <pc:spChg chg="mod">
          <ac:chgData name="Andrew Chow" userId="bfea13e3-5209-4d95-9555-367a81d1e00e" providerId="ADAL" clId="{6EFF2E9A-185F-409A-891B-EE06CB47AA77}" dt="2025-05-27T14:29:18.842" v="26" actId="20577"/>
          <ac:spMkLst>
            <pc:docMk/>
            <pc:sldMk cId="2657510170" sldId="2347"/>
            <ac:spMk id="8" creationId="{2051FC18-61EF-1B0D-6262-22CA18140E8F}"/>
          </ac:spMkLst>
        </pc:spChg>
      </pc:sldChg>
      <pc:sldChg chg="addSp delSp modSp add mod">
        <pc:chgData name="Andrew Chow" userId="bfea13e3-5209-4d95-9555-367a81d1e00e" providerId="ADAL" clId="{6EFF2E9A-185F-409A-891B-EE06CB47AA77}" dt="2025-05-27T14:36:21.731" v="432" actId="20577"/>
        <pc:sldMkLst>
          <pc:docMk/>
          <pc:sldMk cId="777634341" sldId="2353"/>
        </pc:sldMkLst>
        <pc:spChg chg="mod">
          <ac:chgData name="Andrew Chow" userId="bfea13e3-5209-4d95-9555-367a81d1e00e" providerId="ADAL" clId="{6EFF2E9A-185F-409A-891B-EE06CB47AA77}" dt="2025-05-27T14:31:58.997" v="34" actId="20577"/>
          <ac:spMkLst>
            <pc:docMk/>
            <pc:sldMk cId="777634341" sldId="2353"/>
            <ac:spMk id="2" creationId="{4456CB4D-3B1D-11AD-EC34-3C68164733CA}"/>
          </ac:spMkLst>
        </pc:spChg>
        <pc:spChg chg="mod">
          <ac:chgData name="Andrew Chow" userId="bfea13e3-5209-4d95-9555-367a81d1e00e" providerId="ADAL" clId="{6EFF2E9A-185F-409A-891B-EE06CB47AA77}" dt="2025-05-27T14:36:21.731" v="432" actId="20577"/>
          <ac:spMkLst>
            <pc:docMk/>
            <pc:sldMk cId="777634341" sldId="2353"/>
            <ac:spMk id="8" creationId="{546C0A73-7275-4F2C-6E2F-47A3994CC33D}"/>
          </ac:spMkLst>
        </pc:spChg>
      </pc:sldChg>
    </pc:docChg>
  </pc:docChgLst>
  <pc:docChgLst>
    <pc:chgData name="Gurpreet Hair" userId="S::gurpreet.hair@rothiams.com::117c0d1e-f244-4ed1-af69-1cfdef9d593e" providerId="AD" clId="Web-{F622B105-5DBF-F83D-07BA-9F040DF32EA6}"/>
    <pc:docChg chg="modSld">
      <pc:chgData name="Gurpreet Hair" userId="S::gurpreet.hair@rothiams.com::117c0d1e-f244-4ed1-af69-1cfdef9d593e" providerId="AD" clId="Web-{F622B105-5DBF-F83D-07BA-9F040DF32EA6}" dt="2025-05-29T15:23:09.135" v="9" actId="14100"/>
      <pc:docMkLst>
        <pc:docMk/>
      </pc:docMkLst>
      <pc:sldChg chg="modSp">
        <pc:chgData name="Gurpreet Hair" userId="S::gurpreet.hair@rothiams.com::117c0d1e-f244-4ed1-af69-1cfdef9d593e" providerId="AD" clId="Web-{F622B105-5DBF-F83D-07BA-9F040DF32EA6}" dt="2025-05-29T15:23:09.135" v="9" actId="14100"/>
        <pc:sldMkLst>
          <pc:docMk/>
          <pc:sldMk cId="2908392625" sldId="418"/>
        </pc:sldMkLst>
        <pc:picChg chg="mod modCrop">
          <ac:chgData name="Gurpreet Hair" userId="S::gurpreet.hair@rothiams.com::117c0d1e-f244-4ed1-af69-1cfdef9d593e" providerId="AD" clId="Web-{F622B105-5DBF-F83D-07BA-9F040DF32EA6}" dt="2025-05-29T15:23:09.135" v="9" actId="14100"/>
          <ac:picMkLst>
            <pc:docMk/>
            <pc:sldMk cId="2908392625" sldId="418"/>
            <ac:picMk id="9" creationId="{2169B8FE-D575-D200-7EE5-CA1FE5EBAA23}"/>
          </ac:picMkLst>
        </pc:picChg>
        <pc:picChg chg="mod">
          <ac:chgData name="Gurpreet Hair" userId="S::gurpreet.hair@rothiams.com::117c0d1e-f244-4ed1-af69-1cfdef9d593e" providerId="AD" clId="Web-{F622B105-5DBF-F83D-07BA-9F040DF32EA6}" dt="2025-05-29T15:21:54.960" v="0"/>
          <ac:picMkLst>
            <pc:docMk/>
            <pc:sldMk cId="2908392625" sldId="418"/>
            <ac:picMk id="18" creationId="{9E92AD1B-6EEF-D6A9-5AC6-1844F8FFB0EA}"/>
          </ac:picMkLst>
        </pc:picChg>
      </pc:sldChg>
    </pc:docChg>
  </pc:docChgLst>
  <pc:docChgLst>
    <pc:chgData name="Gurpreet Hair" userId="117c0d1e-f244-4ed1-af69-1cfdef9d593e" providerId="ADAL" clId="{6BEF885C-10AB-4A35-A0E4-27CB5804A875}"/>
    <pc:docChg chg="undo redo custSel addSld delSld modSld sldOrd modMainMaster">
      <pc:chgData name="Gurpreet Hair" userId="117c0d1e-f244-4ed1-af69-1cfdef9d593e" providerId="ADAL" clId="{6BEF885C-10AB-4A35-A0E4-27CB5804A875}" dt="2025-05-27T19:16:20.651" v="86" actId="478"/>
      <pc:docMkLst>
        <pc:docMk/>
      </pc:docMkLst>
      <pc:sldChg chg="addSp delSp mod">
        <pc:chgData name="Gurpreet Hair" userId="117c0d1e-f244-4ed1-af69-1cfdef9d593e" providerId="ADAL" clId="{6BEF885C-10AB-4A35-A0E4-27CB5804A875}" dt="2025-05-27T19:16:03.909" v="85" actId="478"/>
        <pc:sldMkLst>
          <pc:docMk/>
          <pc:sldMk cId="516727241" sldId="259"/>
        </pc:sldMkLst>
      </pc:sldChg>
      <pc:sldChg chg="modSp mod">
        <pc:chgData name="Gurpreet Hair" userId="117c0d1e-f244-4ed1-af69-1cfdef9d593e" providerId="ADAL" clId="{6BEF885C-10AB-4A35-A0E4-27CB5804A875}" dt="2025-05-27T18:57:29.576" v="15" actId="1076"/>
        <pc:sldMkLst>
          <pc:docMk/>
          <pc:sldMk cId="1499627724" sldId="277"/>
        </pc:sldMkLst>
        <pc:spChg chg="mod">
          <ac:chgData name="Gurpreet Hair" userId="117c0d1e-f244-4ed1-af69-1cfdef9d593e" providerId="ADAL" clId="{6BEF885C-10AB-4A35-A0E4-27CB5804A875}" dt="2025-05-27T18:57:29.576" v="15" actId="1076"/>
          <ac:spMkLst>
            <pc:docMk/>
            <pc:sldMk cId="1499627724" sldId="277"/>
            <ac:spMk id="4" creationId="{A83ADA5A-FBEB-895F-3CEA-9D084BB3A377}"/>
          </ac:spMkLst>
        </pc:spChg>
      </pc:sldChg>
      <pc:sldChg chg="modSp mod">
        <pc:chgData name="Gurpreet Hair" userId="117c0d1e-f244-4ed1-af69-1cfdef9d593e" providerId="ADAL" clId="{6BEF885C-10AB-4A35-A0E4-27CB5804A875}" dt="2025-05-27T19:06:06.374" v="22" actId="113"/>
        <pc:sldMkLst>
          <pc:docMk/>
          <pc:sldMk cId="998785838" sldId="434"/>
        </pc:sldMkLst>
        <pc:spChg chg="mod">
          <ac:chgData name="Gurpreet Hair" userId="117c0d1e-f244-4ed1-af69-1cfdef9d593e" providerId="ADAL" clId="{6BEF885C-10AB-4A35-A0E4-27CB5804A875}" dt="2025-05-27T19:06:06.374" v="22" actId="113"/>
          <ac:spMkLst>
            <pc:docMk/>
            <pc:sldMk cId="998785838" sldId="434"/>
            <ac:spMk id="2" creationId="{79E495DF-1B5E-0E53-B754-AB0A74E06041}"/>
          </ac:spMkLst>
        </pc:spChg>
      </pc:sldChg>
      <pc:sldChg chg="delSp mod">
        <pc:chgData name="Gurpreet Hair" userId="117c0d1e-f244-4ed1-af69-1cfdef9d593e" providerId="ADAL" clId="{6BEF885C-10AB-4A35-A0E4-27CB5804A875}" dt="2025-05-27T19:16:20.651" v="86" actId="478"/>
        <pc:sldMkLst>
          <pc:docMk/>
          <pc:sldMk cId="3121183598" sldId="447"/>
        </pc:sldMkLst>
      </pc:sldChg>
      <pc:sldChg chg="addSp delSp modSp mod">
        <pc:chgData name="Gurpreet Hair" userId="117c0d1e-f244-4ed1-af69-1cfdef9d593e" providerId="ADAL" clId="{6BEF885C-10AB-4A35-A0E4-27CB5804A875}" dt="2025-05-27T19:02:22.557" v="21" actId="478"/>
        <pc:sldMkLst>
          <pc:docMk/>
          <pc:sldMk cId="2120706581" sldId="2349"/>
        </pc:sldMkLst>
        <pc:spChg chg="add del">
          <ac:chgData name="Gurpreet Hair" userId="117c0d1e-f244-4ed1-af69-1cfdef9d593e" providerId="ADAL" clId="{6BEF885C-10AB-4A35-A0E4-27CB5804A875}" dt="2025-05-27T19:02:22.557" v="21" actId="478"/>
          <ac:spMkLst>
            <pc:docMk/>
            <pc:sldMk cId="2120706581" sldId="2349"/>
            <ac:spMk id="4" creationId="{EFE67EBF-222D-4FA9-EF44-26DDC0725FAC}"/>
          </ac:spMkLst>
        </pc:spChg>
      </pc:sldChg>
      <pc:sldChg chg="modSp mod">
        <pc:chgData name="Gurpreet Hair" userId="117c0d1e-f244-4ed1-af69-1cfdef9d593e" providerId="ADAL" clId="{6BEF885C-10AB-4A35-A0E4-27CB5804A875}" dt="2025-05-27T19:15:54.988" v="84" actId="20577"/>
        <pc:sldMkLst>
          <pc:docMk/>
          <pc:sldMk cId="39213165" sldId="2350"/>
        </pc:sldMkLst>
        <pc:spChg chg="mod">
          <ac:chgData name="Gurpreet Hair" userId="117c0d1e-f244-4ed1-af69-1cfdef9d593e" providerId="ADAL" clId="{6BEF885C-10AB-4A35-A0E4-27CB5804A875}" dt="2025-05-27T19:15:54.988" v="84" actId="20577"/>
          <ac:spMkLst>
            <pc:docMk/>
            <pc:sldMk cId="39213165" sldId="2350"/>
            <ac:spMk id="8" creationId="{2051FC18-61EF-1B0D-6262-22CA18140E8F}"/>
          </ac:spMkLst>
        </pc:spChg>
      </pc:sldChg>
      <pc:sldChg chg="addSp delSp modSp new add del mod ord addAnim delAnim modAnim">
        <pc:chgData name="Gurpreet Hair" userId="117c0d1e-f244-4ed1-af69-1cfdef9d593e" providerId="ADAL" clId="{6BEF885C-10AB-4A35-A0E4-27CB5804A875}" dt="2025-05-27T18:55:01.420" v="14"/>
        <pc:sldMkLst>
          <pc:docMk/>
          <pc:sldMk cId="1971895838" sldId="2355"/>
        </pc:sldMkLst>
        <pc:picChg chg="add mod">
          <ac:chgData name="Gurpreet Hair" userId="117c0d1e-f244-4ed1-af69-1cfdef9d593e" providerId="ADAL" clId="{6BEF885C-10AB-4A35-A0E4-27CB5804A875}" dt="2025-05-27T18:55:01.420" v="14"/>
          <ac:picMkLst>
            <pc:docMk/>
            <pc:sldMk cId="1971895838" sldId="2355"/>
            <ac:picMk id="4" creationId="{3AAC4332-A611-02EF-39E4-1DA9202B033C}"/>
          </ac:picMkLst>
        </pc:picChg>
      </pc:sldChg>
      <pc:sldChg chg="new del">
        <pc:chgData name="Gurpreet Hair" userId="117c0d1e-f244-4ed1-af69-1cfdef9d593e" providerId="ADAL" clId="{6BEF885C-10AB-4A35-A0E4-27CB5804A875}" dt="2025-05-27T18:33:37.337" v="4" actId="680"/>
        <pc:sldMkLst>
          <pc:docMk/>
          <pc:sldMk cId="2247507962" sldId="2356"/>
        </pc:sldMkLst>
      </pc:sldChg>
      <pc:sldMasterChg chg="modSp mod">
        <pc:chgData name="Gurpreet Hair" userId="117c0d1e-f244-4ed1-af69-1cfdef9d593e" providerId="ADAL" clId="{6BEF885C-10AB-4A35-A0E4-27CB5804A875}" dt="2025-05-27T19:15:54.468" v="83" actId="1076"/>
        <pc:sldMasterMkLst>
          <pc:docMk/>
          <pc:sldMasterMk cId="1788353970" sldId="2147483648"/>
        </pc:sldMasterMkLst>
        <pc:picChg chg="mod">
          <ac:chgData name="Gurpreet Hair" userId="117c0d1e-f244-4ed1-af69-1cfdef9d593e" providerId="ADAL" clId="{6BEF885C-10AB-4A35-A0E4-27CB5804A875}" dt="2025-05-27T19:15:54.468" v="83" actId="1076"/>
          <ac:picMkLst>
            <pc:docMk/>
            <pc:sldMasterMk cId="1788353970" sldId="2147483648"/>
            <ac:picMk id="4" creationId="{7E08E59E-1230-3BBE-A9B5-81A8CC5D0B88}"/>
          </ac:picMkLst>
        </pc:picChg>
        <pc:picChg chg="mod">
          <ac:chgData name="Gurpreet Hair" userId="117c0d1e-f244-4ed1-af69-1cfdef9d593e" providerId="ADAL" clId="{6BEF885C-10AB-4A35-A0E4-27CB5804A875}" dt="2025-05-27T19:15:54.468" v="83" actId="1076"/>
          <ac:picMkLst>
            <pc:docMk/>
            <pc:sldMasterMk cId="1788353970" sldId="2147483648"/>
            <ac:picMk id="5" creationId="{97467E77-6A80-032B-12AC-C23E25333996}"/>
          </ac:picMkLst>
        </pc:picChg>
        <pc:picChg chg="mod">
          <ac:chgData name="Gurpreet Hair" userId="117c0d1e-f244-4ed1-af69-1cfdef9d593e" providerId="ADAL" clId="{6BEF885C-10AB-4A35-A0E4-27CB5804A875}" dt="2025-05-27T19:15:54.468" v="83" actId="1076"/>
          <ac:picMkLst>
            <pc:docMk/>
            <pc:sldMasterMk cId="1788353970" sldId="2147483648"/>
            <ac:picMk id="8" creationId="{96997181-6CEB-398E-AB86-240D938D85EA}"/>
          </ac:picMkLst>
        </pc:picChg>
        <pc:picChg chg="mod">
          <ac:chgData name="Gurpreet Hair" userId="117c0d1e-f244-4ed1-af69-1cfdef9d593e" providerId="ADAL" clId="{6BEF885C-10AB-4A35-A0E4-27CB5804A875}" dt="2025-05-27T19:15:54.468" v="83" actId="1076"/>
          <ac:picMkLst>
            <pc:docMk/>
            <pc:sldMasterMk cId="1788353970" sldId="2147483648"/>
            <ac:picMk id="10" creationId="{32D80425-82A0-E044-35D9-71750F9AA19A}"/>
          </ac:picMkLst>
        </pc:picChg>
        <pc:picChg chg="mod">
          <ac:chgData name="Gurpreet Hair" userId="117c0d1e-f244-4ed1-af69-1cfdef9d593e" providerId="ADAL" clId="{6BEF885C-10AB-4A35-A0E4-27CB5804A875}" dt="2025-05-27T19:14:49.676" v="65" actId="1076"/>
          <ac:picMkLst>
            <pc:docMk/>
            <pc:sldMasterMk cId="1788353970" sldId="2147483648"/>
            <ac:picMk id="11" creationId="{C304466B-77B4-71D9-6EA2-21C996A04B2F}"/>
          </ac:picMkLst>
        </pc:pic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F5ADED-526E-4192-9E5F-CF948A391F62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E662AAB-8EAD-4C97-8E07-0F74930142B8}">
      <dgm:prSet/>
      <dgm:spPr>
        <a:solidFill>
          <a:srgbClr val="92D050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Overview of Disabilities</a:t>
          </a:r>
        </a:p>
      </dgm:t>
    </dgm:pt>
    <dgm:pt modelId="{CF0C6ECA-B051-4635-A923-8BCDB8C24AE7}" type="parTrans" cxnId="{010BAD90-F279-4F33-89CA-06A316E554DF}">
      <dgm:prSet/>
      <dgm:spPr/>
      <dgm:t>
        <a:bodyPr/>
        <a:lstStyle/>
        <a:p>
          <a:endParaRPr lang="en-US"/>
        </a:p>
      </dgm:t>
    </dgm:pt>
    <dgm:pt modelId="{602F4F10-FEC1-4DCB-BA99-536672DA92F8}" type="sibTrans" cxnId="{010BAD90-F279-4F33-89CA-06A316E554DF}">
      <dgm:prSet/>
      <dgm:spPr/>
      <dgm:t>
        <a:bodyPr/>
        <a:lstStyle/>
        <a:p>
          <a:endParaRPr lang="en-US"/>
        </a:p>
      </dgm:t>
    </dgm:pt>
    <dgm:pt modelId="{57576D64-2259-463A-A754-C8D5D3FBC24B}">
      <dgm:prSet/>
      <dgm:spPr>
        <a:solidFill>
          <a:srgbClr val="92D050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Universal Design vs. Barrier -free</a:t>
          </a:r>
        </a:p>
      </dgm:t>
    </dgm:pt>
    <dgm:pt modelId="{4BBC9612-7FAD-481B-B024-C67853E91AE5}" type="parTrans" cxnId="{129EF209-DA27-452B-9631-4785F36BFBB5}">
      <dgm:prSet/>
      <dgm:spPr/>
      <dgm:t>
        <a:bodyPr/>
        <a:lstStyle/>
        <a:p>
          <a:endParaRPr lang="en-US"/>
        </a:p>
      </dgm:t>
    </dgm:pt>
    <dgm:pt modelId="{FFEE0D33-D09B-41E2-9E95-46DF5DC6E22F}" type="sibTrans" cxnId="{129EF209-DA27-452B-9631-4785F36BFBB5}">
      <dgm:prSet/>
      <dgm:spPr/>
      <dgm:t>
        <a:bodyPr/>
        <a:lstStyle/>
        <a:p>
          <a:endParaRPr lang="en-US"/>
        </a:p>
      </dgm:t>
    </dgm:pt>
    <dgm:pt modelId="{C0CAD134-2ED5-4972-9A57-CB10665FBD92}">
      <dgm:prSet/>
      <dgm:spPr>
        <a:solidFill>
          <a:srgbClr val="92D050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Design Guidelines</a:t>
          </a:r>
        </a:p>
      </dgm:t>
    </dgm:pt>
    <dgm:pt modelId="{581CB187-8A2B-477A-AEFE-6AD5BBE3F1EF}" type="parTrans" cxnId="{8A2000A3-355D-4B17-976B-CF002B1B0032}">
      <dgm:prSet/>
      <dgm:spPr/>
      <dgm:t>
        <a:bodyPr/>
        <a:lstStyle/>
        <a:p>
          <a:endParaRPr lang="en-US"/>
        </a:p>
      </dgm:t>
    </dgm:pt>
    <dgm:pt modelId="{B2170449-39BF-4E4E-BDF0-F0433396EDCD}" type="sibTrans" cxnId="{8A2000A3-355D-4B17-976B-CF002B1B0032}">
      <dgm:prSet/>
      <dgm:spPr/>
      <dgm:t>
        <a:bodyPr/>
        <a:lstStyle/>
        <a:p>
          <a:endParaRPr lang="en-US"/>
        </a:p>
      </dgm:t>
    </dgm:pt>
    <dgm:pt modelId="{0A740D3A-01E1-4C93-A44E-431F3599DFA4}">
      <dgm:prSet/>
      <dgm:spPr>
        <a:solidFill>
          <a:srgbClr val="92D050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What do you Need</a:t>
          </a:r>
        </a:p>
      </dgm:t>
    </dgm:pt>
    <dgm:pt modelId="{48192200-00EE-4FC4-9B37-13792C4623C8}" type="parTrans" cxnId="{512C06FB-8348-476B-89F6-B0C32B4D7199}">
      <dgm:prSet/>
      <dgm:spPr/>
      <dgm:t>
        <a:bodyPr/>
        <a:lstStyle/>
        <a:p>
          <a:endParaRPr lang="en-US"/>
        </a:p>
      </dgm:t>
    </dgm:pt>
    <dgm:pt modelId="{E0429B4C-1CC7-45A9-9A3A-D23E9F082CBD}" type="sibTrans" cxnId="{512C06FB-8348-476B-89F6-B0C32B4D7199}">
      <dgm:prSet/>
      <dgm:spPr/>
      <dgm:t>
        <a:bodyPr/>
        <a:lstStyle/>
        <a:p>
          <a:endParaRPr lang="en-US"/>
        </a:p>
      </dgm:t>
    </dgm:pt>
    <dgm:pt modelId="{0199ECAD-9FCE-4881-B472-A74C8CCC9731}">
      <dgm:prSet custT="1"/>
      <dgm:spPr>
        <a:solidFill>
          <a:srgbClr val="92D050"/>
        </a:solidFill>
      </dgm:spPr>
      <dgm:t>
        <a:bodyPr/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Minimum Requirements</a:t>
          </a:r>
          <a:endParaRPr lang="en-CA" sz="2700" b="1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481DF9A-A072-4937-ABB4-9681E70CF0A5}" type="parTrans" cxnId="{17470F50-6B3F-4BA8-B9E5-CA8EC944B67C}">
      <dgm:prSet/>
      <dgm:spPr/>
      <dgm:t>
        <a:bodyPr/>
        <a:lstStyle/>
        <a:p>
          <a:endParaRPr lang="en-CA"/>
        </a:p>
      </dgm:t>
    </dgm:pt>
    <dgm:pt modelId="{80EF82C6-8A68-4B9B-8E82-4F3CAF9C91F3}" type="sibTrans" cxnId="{17470F50-6B3F-4BA8-B9E5-CA8EC944B67C}">
      <dgm:prSet/>
      <dgm:spPr/>
      <dgm:t>
        <a:bodyPr/>
        <a:lstStyle/>
        <a:p>
          <a:endParaRPr lang="en-CA"/>
        </a:p>
      </dgm:t>
    </dgm:pt>
    <dgm:pt modelId="{CBA9D316-86FA-43B9-A801-F67ECD1D6772}">
      <dgm:prSet/>
      <dgm:spPr>
        <a:solidFill>
          <a:srgbClr val="92D050"/>
        </a:solidFill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Implementation</a:t>
          </a:r>
        </a:p>
      </dgm:t>
    </dgm:pt>
    <dgm:pt modelId="{33368572-4AB6-4421-A5A3-47DE77B4ECEA}" type="parTrans" cxnId="{279F49D1-9F28-4F27-91C9-C04619BC9270}">
      <dgm:prSet/>
      <dgm:spPr/>
      <dgm:t>
        <a:bodyPr/>
        <a:lstStyle/>
        <a:p>
          <a:endParaRPr lang="en-CA"/>
        </a:p>
      </dgm:t>
    </dgm:pt>
    <dgm:pt modelId="{9AF95847-0E89-4D31-906C-D22EDA35CCD3}" type="sibTrans" cxnId="{279F49D1-9F28-4F27-91C9-C04619BC9270}">
      <dgm:prSet/>
      <dgm:spPr/>
      <dgm:t>
        <a:bodyPr/>
        <a:lstStyle/>
        <a:p>
          <a:endParaRPr lang="en-CA"/>
        </a:p>
      </dgm:t>
    </dgm:pt>
    <dgm:pt modelId="{047C3D03-2B18-41A0-9BEA-6098B9EAD8DD}" type="pres">
      <dgm:prSet presAssocID="{DCF5ADED-526E-4192-9E5F-CF948A391F62}" presName="linear" presStyleCnt="0">
        <dgm:presLayoutVars>
          <dgm:animLvl val="lvl"/>
          <dgm:resizeHandles val="exact"/>
        </dgm:presLayoutVars>
      </dgm:prSet>
      <dgm:spPr/>
    </dgm:pt>
    <dgm:pt modelId="{B5F1EB7C-22F4-4AE4-B2A2-A8E0B462C4E5}" type="pres">
      <dgm:prSet presAssocID="{AE662AAB-8EAD-4C97-8E07-0F74930142B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3A9887D-9C16-4524-B7C1-DC33D0D84309}" type="pres">
      <dgm:prSet presAssocID="{602F4F10-FEC1-4DCB-BA99-536672DA92F8}" presName="spacer" presStyleCnt="0"/>
      <dgm:spPr/>
    </dgm:pt>
    <dgm:pt modelId="{5BA31089-BF50-4774-A3AF-0ECEEED51A5D}" type="pres">
      <dgm:prSet presAssocID="{57576D64-2259-463A-A754-C8D5D3FBC24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0ECC58E-343A-483E-89D3-7934CD93CE87}" type="pres">
      <dgm:prSet presAssocID="{FFEE0D33-D09B-41E2-9E95-46DF5DC6E22F}" presName="spacer" presStyleCnt="0"/>
      <dgm:spPr/>
    </dgm:pt>
    <dgm:pt modelId="{DBA6E82E-D396-4244-8F0D-4E0D5FB18401}" type="pres">
      <dgm:prSet presAssocID="{C0CAD134-2ED5-4972-9A57-CB10665FBD9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E01B4B1-2622-4B99-BFEE-ECC10FE02B15}" type="pres">
      <dgm:prSet presAssocID="{B2170449-39BF-4E4E-BDF0-F0433396EDCD}" presName="spacer" presStyleCnt="0"/>
      <dgm:spPr/>
    </dgm:pt>
    <dgm:pt modelId="{D9C3E5DA-8354-4350-9A91-4CDF59EB52A8}" type="pres">
      <dgm:prSet presAssocID="{0199ECAD-9FCE-4881-B472-A74C8CCC9731}" presName="parentText" presStyleLbl="node1" presStyleIdx="3" presStyleCnt="6" custLinFactNeighborY="1">
        <dgm:presLayoutVars>
          <dgm:chMax val="0"/>
          <dgm:bulletEnabled val="1"/>
        </dgm:presLayoutVars>
      </dgm:prSet>
      <dgm:spPr/>
    </dgm:pt>
    <dgm:pt modelId="{4FBB36F1-E76C-4BB6-B949-B76F3412E15E}" type="pres">
      <dgm:prSet presAssocID="{80EF82C6-8A68-4B9B-8E82-4F3CAF9C91F3}" presName="spacer" presStyleCnt="0"/>
      <dgm:spPr/>
    </dgm:pt>
    <dgm:pt modelId="{C7481067-6B25-434D-B812-1061495AF8D2}" type="pres">
      <dgm:prSet presAssocID="{0A740D3A-01E1-4C93-A44E-431F3599DFA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AD9880D-36E1-4BF6-AA3E-540EE50A68E3}" type="pres">
      <dgm:prSet presAssocID="{E0429B4C-1CC7-45A9-9A3A-D23E9F082CBD}" presName="spacer" presStyleCnt="0"/>
      <dgm:spPr/>
    </dgm:pt>
    <dgm:pt modelId="{95289894-1C85-4CE9-B228-4F24C756F415}" type="pres">
      <dgm:prSet presAssocID="{CBA9D316-86FA-43B9-A801-F67ECD1D677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29EF209-DA27-452B-9631-4785F36BFBB5}" srcId="{DCF5ADED-526E-4192-9E5F-CF948A391F62}" destId="{57576D64-2259-463A-A754-C8D5D3FBC24B}" srcOrd="1" destOrd="0" parTransId="{4BBC9612-7FAD-481B-B024-C67853E91AE5}" sibTransId="{FFEE0D33-D09B-41E2-9E95-46DF5DC6E22F}"/>
    <dgm:cxn modelId="{52A63A0A-B721-4AB9-920B-993D525B06B2}" type="presOf" srcId="{DCF5ADED-526E-4192-9E5F-CF948A391F62}" destId="{047C3D03-2B18-41A0-9BEA-6098B9EAD8DD}" srcOrd="0" destOrd="0" presId="urn:microsoft.com/office/officeart/2005/8/layout/vList2"/>
    <dgm:cxn modelId="{52C47C27-F766-46D6-BE40-6839881BC1A3}" type="presOf" srcId="{C0CAD134-2ED5-4972-9A57-CB10665FBD92}" destId="{DBA6E82E-D396-4244-8F0D-4E0D5FB18401}" srcOrd="0" destOrd="0" presId="urn:microsoft.com/office/officeart/2005/8/layout/vList2"/>
    <dgm:cxn modelId="{A4D9AB6A-77AA-43B1-B6A5-7EE974962620}" type="presOf" srcId="{57576D64-2259-463A-A754-C8D5D3FBC24B}" destId="{5BA31089-BF50-4774-A3AF-0ECEEED51A5D}" srcOrd="0" destOrd="0" presId="urn:microsoft.com/office/officeart/2005/8/layout/vList2"/>
    <dgm:cxn modelId="{17470F50-6B3F-4BA8-B9E5-CA8EC944B67C}" srcId="{DCF5ADED-526E-4192-9E5F-CF948A391F62}" destId="{0199ECAD-9FCE-4881-B472-A74C8CCC9731}" srcOrd="3" destOrd="0" parTransId="{F481DF9A-A072-4937-ABB4-9681E70CF0A5}" sibTransId="{80EF82C6-8A68-4B9B-8E82-4F3CAF9C91F3}"/>
    <dgm:cxn modelId="{010BAD90-F279-4F33-89CA-06A316E554DF}" srcId="{DCF5ADED-526E-4192-9E5F-CF948A391F62}" destId="{AE662AAB-8EAD-4C97-8E07-0F74930142B8}" srcOrd="0" destOrd="0" parTransId="{CF0C6ECA-B051-4635-A923-8BCDB8C24AE7}" sibTransId="{602F4F10-FEC1-4DCB-BA99-536672DA92F8}"/>
    <dgm:cxn modelId="{8A2000A3-355D-4B17-976B-CF002B1B0032}" srcId="{DCF5ADED-526E-4192-9E5F-CF948A391F62}" destId="{C0CAD134-2ED5-4972-9A57-CB10665FBD92}" srcOrd="2" destOrd="0" parTransId="{581CB187-8A2B-477A-AEFE-6AD5BBE3F1EF}" sibTransId="{B2170449-39BF-4E4E-BDF0-F0433396EDCD}"/>
    <dgm:cxn modelId="{391E2CCF-A3C5-42C9-A943-4C3E9FE04FA7}" type="presOf" srcId="{CBA9D316-86FA-43B9-A801-F67ECD1D6772}" destId="{95289894-1C85-4CE9-B228-4F24C756F415}" srcOrd="0" destOrd="0" presId="urn:microsoft.com/office/officeart/2005/8/layout/vList2"/>
    <dgm:cxn modelId="{279F49D1-9F28-4F27-91C9-C04619BC9270}" srcId="{DCF5ADED-526E-4192-9E5F-CF948A391F62}" destId="{CBA9D316-86FA-43B9-A801-F67ECD1D6772}" srcOrd="5" destOrd="0" parTransId="{33368572-4AB6-4421-A5A3-47DE77B4ECEA}" sibTransId="{9AF95847-0E89-4D31-906C-D22EDA35CCD3}"/>
    <dgm:cxn modelId="{1D9DAAE0-16CE-441B-AE49-2C593DA3A7DC}" type="presOf" srcId="{AE662AAB-8EAD-4C97-8E07-0F74930142B8}" destId="{B5F1EB7C-22F4-4AE4-B2A2-A8E0B462C4E5}" srcOrd="0" destOrd="0" presId="urn:microsoft.com/office/officeart/2005/8/layout/vList2"/>
    <dgm:cxn modelId="{6A6097F3-21D1-40C4-9FBC-0D9A5E927318}" type="presOf" srcId="{0A740D3A-01E1-4C93-A44E-431F3599DFA4}" destId="{C7481067-6B25-434D-B812-1061495AF8D2}" srcOrd="0" destOrd="0" presId="urn:microsoft.com/office/officeart/2005/8/layout/vList2"/>
    <dgm:cxn modelId="{3ACAF2F4-67A2-4008-90CA-B3D118CF4224}" type="presOf" srcId="{0199ECAD-9FCE-4881-B472-A74C8CCC9731}" destId="{D9C3E5DA-8354-4350-9A91-4CDF59EB52A8}" srcOrd="0" destOrd="0" presId="urn:microsoft.com/office/officeart/2005/8/layout/vList2"/>
    <dgm:cxn modelId="{512C06FB-8348-476B-89F6-B0C32B4D7199}" srcId="{DCF5ADED-526E-4192-9E5F-CF948A391F62}" destId="{0A740D3A-01E1-4C93-A44E-431F3599DFA4}" srcOrd="4" destOrd="0" parTransId="{48192200-00EE-4FC4-9B37-13792C4623C8}" sibTransId="{E0429B4C-1CC7-45A9-9A3A-D23E9F082CBD}"/>
    <dgm:cxn modelId="{F424E965-F288-41E1-86F5-268D85B315E1}" type="presParOf" srcId="{047C3D03-2B18-41A0-9BEA-6098B9EAD8DD}" destId="{B5F1EB7C-22F4-4AE4-B2A2-A8E0B462C4E5}" srcOrd="0" destOrd="0" presId="urn:microsoft.com/office/officeart/2005/8/layout/vList2"/>
    <dgm:cxn modelId="{89A58B98-7873-45E2-A20A-921DBFC416D5}" type="presParOf" srcId="{047C3D03-2B18-41A0-9BEA-6098B9EAD8DD}" destId="{33A9887D-9C16-4524-B7C1-DC33D0D84309}" srcOrd="1" destOrd="0" presId="urn:microsoft.com/office/officeart/2005/8/layout/vList2"/>
    <dgm:cxn modelId="{31B3866D-F517-48EE-ABF9-023DF038FA28}" type="presParOf" srcId="{047C3D03-2B18-41A0-9BEA-6098B9EAD8DD}" destId="{5BA31089-BF50-4774-A3AF-0ECEEED51A5D}" srcOrd="2" destOrd="0" presId="urn:microsoft.com/office/officeart/2005/8/layout/vList2"/>
    <dgm:cxn modelId="{B4D5724D-C661-44CD-8604-1CDB177A5CFE}" type="presParOf" srcId="{047C3D03-2B18-41A0-9BEA-6098B9EAD8DD}" destId="{10ECC58E-343A-483E-89D3-7934CD93CE87}" srcOrd="3" destOrd="0" presId="urn:microsoft.com/office/officeart/2005/8/layout/vList2"/>
    <dgm:cxn modelId="{0E21A651-590D-4967-8F7E-AFD5CC63ED22}" type="presParOf" srcId="{047C3D03-2B18-41A0-9BEA-6098B9EAD8DD}" destId="{DBA6E82E-D396-4244-8F0D-4E0D5FB18401}" srcOrd="4" destOrd="0" presId="urn:microsoft.com/office/officeart/2005/8/layout/vList2"/>
    <dgm:cxn modelId="{19F2D346-6589-4ADC-9CED-020F791943A6}" type="presParOf" srcId="{047C3D03-2B18-41A0-9BEA-6098B9EAD8DD}" destId="{BE01B4B1-2622-4B99-BFEE-ECC10FE02B15}" srcOrd="5" destOrd="0" presId="urn:microsoft.com/office/officeart/2005/8/layout/vList2"/>
    <dgm:cxn modelId="{780A52CD-3BDE-4792-B4DF-1E6FCFEEC8C5}" type="presParOf" srcId="{047C3D03-2B18-41A0-9BEA-6098B9EAD8DD}" destId="{D9C3E5DA-8354-4350-9A91-4CDF59EB52A8}" srcOrd="6" destOrd="0" presId="urn:microsoft.com/office/officeart/2005/8/layout/vList2"/>
    <dgm:cxn modelId="{B846BE98-9623-4095-B904-2B1752AAD9E1}" type="presParOf" srcId="{047C3D03-2B18-41A0-9BEA-6098B9EAD8DD}" destId="{4FBB36F1-E76C-4BB6-B949-B76F3412E15E}" srcOrd="7" destOrd="0" presId="urn:microsoft.com/office/officeart/2005/8/layout/vList2"/>
    <dgm:cxn modelId="{B7AC332C-EF50-427F-86B3-0AC73D4E4CD8}" type="presParOf" srcId="{047C3D03-2B18-41A0-9BEA-6098B9EAD8DD}" destId="{C7481067-6B25-434D-B812-1061495AF8D2}" srcOrd="8" destOrd="0" presId="urn:microsoft.com/office/officeart/2005/8/layout/vList2"/>
    <dgm:cxn modelId="{CF3DFABF-DD13-4FB3-97B4-DB0D4F7C4DBE}" type="presParOf" srcId="{047C3D03-2B18-41A0-9BEA-6098B9EAD8DD}" destId="{7AD9880D-36E1-4BF6-AA3E-540EE50A68E3}" srcOrd="9" destOrd="0" presId="urn:microsoft.com/office/officeart/2005/8/layout/vList2"/>
    <dgm:cxn modelId="{A0525F94-3C6B-4F6D-B780-50B2E4810C22}" type="presParOf" srcId="{047C3D03-2B18-41A0-9BEA-6098B9EAD8DD}" destId="{95289894-1C85-4CE9-B228-4F24C756F41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1EB7C-22F4-4AE4-B2A2-A8E0B462C4E5}">
      <dsp:nvSpPr>
        <dsp:cNvPr id="0" name=""/>
        <dsp:cNvSpPr/>
      </dsp:nvSpPr>
      <dsp:spPr>
        <a:xfrm>
          <a:off x="0" y="237763"/>
          <a:ext cx="5789913" cy="63180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Overview of Disabilities</a:t>
          </a:r>
        </a:p>
      </dsp:txBody>
      <dsp:txXfrm>
        <a:off x="30842" y="268605"/>
        <a:ext cx="5728229" cy="570116"/>
      </dsp:txXfrm>
    </dsp:sp>
    <dsp:sp modelId="{5BA31089-BF50-4774-A3AF-0ECEEED51A5D}">
      <dsp:nvSpPr>
        <dsp:cNvPr id="0" name=""/>
        <dsp:cNvSpPr/>
      </dsp:nvSpPr>
      <dsp:spPr>
        <a:xfrm>
          <a:off x="0" y="947323"/>
          <a:ext cx="5789913" cy="63180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Universal Design vs. Barrier -free</a:t>
          </a:r>
        </a:p>
      </dsp:txBody>
      <dsp:txXfrm>
        <a:off x="30842" y="978165"/>
        <a:ext cx="5728229" cy="570116"/>
      </dsp:txXfrm>
    </dsp:sp>
    <dsp:sp modelId="{DBA6E82E-D396-4244-8F0D-4E0D5FB18401}">
      <dsp:nvSpPr>
        <dsp:cNvPr id="0" name=""/>
        <dsp:cNvSpPr/>
      </dsp:nvSpPr>
      <dsp:spPr>
        <a:xfrm>
          <a:off x="0" y="1656883"/>
          <a:ext cx="5789913" cy="63180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Design Guidelines</a:t>
          </a:r>
        </a:p>
      </dsp:txBody>
      <dsp:txXfrm>
        <a:off x="30842" y="1687725"/>
        <a:ext cx="5728229" cy="570116"/>
      </dsp:txXfrm>
    </dsp:sp>
    <dsp:sp modelId="{D9C3E5DA-8354-4350-9A91-4CDF59EB52A8}">
      <dsp:nvSpPr>
        <dsp:cNvPr id="0" name=""/>
        <dsp:cNvSpPr/>
      </dsp:nvSpPr>
      <dsp:spPr>
        <a:xfrm>
          <a:off x="0" y="2366444"/>
          <a:ext cx="5789913" cy="63180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Minimum Requirements</a:t>
          </a:r>
          <a:endParaRPr lang="en-CA" sz="2700" b="1" kern="1200" dirty="0">
            <a:solidFill>
              <a:srgbClr val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0842" y="2397286"/>
        <a:ext cx="5728229" cy="570116"/>
      </dsp:txXfrm>
    </dsp:sp>
    <dsp:sp modelId="{C7481067-6B25-434D-B812-1061495AF8D2}">
      <dsp:nvSpPr>
        <dsp:cNvPr id="0" name=""/>
        <dsp:cNvSpPr/>
      </dsp:nvSpPr>
      <dsp:spPr>
        <a:xfrm>
          <a:off x="0" y="3076003"/>
          <a:ext cx="5789913" cy="63180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What do you Need</a:t>
          </a:r>
        </a:p>
      </dsp:txBody>
      <dsp:txXfrm>
        <a:off x="30842" y="3106845"/>
        <a:ext cx="5728229" cy="570116"/>
      </dsp:txXfrm>
    </dsp:sp>
    <dsp:sp modelId="{95289894-1C85-4CE9-B228-4F24C756F415}">
      <dsp:nvSpPr>
        <dsp:cNvPr id="0" name=""/>
        <dsp:cNvSpPr/>
      </dsp:nvSpPr>
      <dsp:spPr>
        <a:xfrm>
          <a:off x="0" y="3785563"/>
          <a:ext cx="5789913" cy="63180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Arial" panose="020B0604020202020204" pitchFamily="34" charset="0"/>
              <a:cs typeface="Arial" panose="020B0604020202020204" pitchFamily="34" charset="0"/>
            </a:rPr>
            <a:t>Implementation</a:t>
          </a:r>
        </a:p>
      </dsp:txBody>
      <dsp:txXfrm>
        <a:off x="30842" y="3816405"/>
        <a:ext cx="5728229" cy="570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5/29/2025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4:45:14.89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241 241 24575,'1407'0'-1365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5/29/2025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276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48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30" y="3659785"/>
            <a:ext cx="9091160" cy="5783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229" y="1154946"/>
            <a:ext cx="9091161" cy="2504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black and red rectangle&#10;&#10;Description automatically generated">
            <a:extLst>
              <a:ext uri="{FF2B5EF4-FFF2-40B4-BE49-F238E27FC236}">
                <a16:creationId xmlns:a16="http://schemas.microsoft.com/office/drawing/2014/main" id="{7303C93A-509F-692E-BEE4-AA3C9E0B1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C158EC-22FA-66D6-CEE0-A40609D63FB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93845851-34A4-02FB-0B7D-CB6213643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8912" b="26872"/>
          <a:stretch/>
        </p:blipFill>
        <p:spPr>
          <a:xfrm>
            <a:off x="9319491" y="6012942"/>
            <a:ext cx="2872509" cy="901330"/>
          </a:xfrm>
          <a:prstGeom prst="rect">
            <a:avLst/>
          </a:prstGeom>
        </p:spPr>
      </p:pic>
      <p:pic>
        <p:nvPicPr>
          <p:cNvPr id="11" name="Picture 4" descr="CANOE Supplier">
            <a:extLst>
              <a:ext uri="{FF2B5EF4-FFF2-40B4-BE49-F238E27FC236}">
                <a16:creationId xmlns:a16="http://schemas.microsoft.com/office/drawing/2014/main" id="{94851D2F-6D4A-A8E0-3EBF-3AA8FE56CC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1" y="6252661"/>
            <a:ext cx="1770593" cy="5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10 Benefits Of Formative Assessments | Edsembli">
            <a:extLst>
              <a:ext uri="{FF2B5EF4-FFF2-40B4-BE49-F238E27FC236}">
                <a16:creationId xmlns:a16="http://schemas.microsoft.com/office/drawing/2014/main" id="{51368308-B7EC-F77B-00BC-8D42827FC2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94" y="6253408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BF59DF14-D3AC-9C0A-7E81-6C82DBBEF4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/>
        </p:blipFill>
        <p:spPr bwMode="auto">
          <a:xfrm>
            <a:off x="3873465" y="6154211"/>
            <a:ext cx="1052340" cy="6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LAM Logo">
            <a:extLst>
              <a:ext uri="{FF2B5EF4-FFF2-40B4-BE49-F238E27FC236}">
                <a16:creationId xmlns:a16="http://schemas.microsoft.com/office/drawing/2014/main" id="{51C15198-2BCF-F7B6-1702-4527AB17FD3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42578" r="11209" b="17680"/>
          <a:stretch/>
        </p:blipFill>
        <p:spPr bwMode="auto">
          <a:xfrm>
            <a:off x="4988257" y="6227556"/>
            <a:ext cx="2373126" cy="5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6" y="443285"/>
            <a:ext cx="9645790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124038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2811805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130269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2813922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13650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2818155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14273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2816039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3694806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5374549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3692494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5375766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369365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5373332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3695961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5376983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783390"/>
            <a:ext cx="5744335" cy="97920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762594"/>
            <a:ext cx="5753520" cy="6318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451613"/>
            <a:ext cx="5257800" cy="13115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3955725"/>
            <a:ext cx="5753520" cy="6318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644744"/>
            <a:ext cx="5257800" cy="8324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783390"/>
            <a:ext cx="2243137" cy="46210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783390"/>
            <a:ext cx="1672682" cy="219756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206879"/>
            <a:ext cx="1672682" cy="21975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1836222" y="1165619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762811" y="1092234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2364563"/>
            <a:ext cx="2940863" cy="10020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3388002"/>
            <a:ext cx="2944737" cy="1879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1165620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559687" y="1086447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2399100"/>
            <a:ext cx="2940864" cy="9889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3401106"/>
            <a:ext cx="2944737" cy="187951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9392442" y="1165620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19030" y="1086448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2364563"/>
            <a:ext cx="2940864" cy="9889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3366569"/>
            <a:ext cx="2944737" cy="187951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red rectangle&#10;&#10;Description automatically generated">
            <a:extLst>
              <a:ext uri="{FF2B5EF4-FFF2-40B4-BE49-F238E27FC236}">
                <a16:creationId xmlns:a16="http://schemas.microsoft.com/office/drawing/2014/main" id="{9098BAD5-CF7E-DAF8-644D-C6994C667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94F35A-4E85-321F-749B-4517064E02C8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3419" y="1834493"/>
            <a:ext cx="5985159" cy="15945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defRPr sz="3600" b="1" i="0" baseline="0">
                <a:solidFill>
                  <a:schemeClr val="tx1">
                    <a:lumMod val="50000"/>
                  </a:schemeClr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1705" y="3684829"/>
            <a:ext cx="3828586" cy="173189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D4C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D202E"/>
              </a:buClr>
              <a:defRPr>
                <a:solidFill>
                  <a:srgbClr val="3C2118"/>
                </a:solidFill>
              </a:defRPr>
            </a:lvl1pPr>
            <a:lvl2pPr>
              <a:buClr>
                <a:srgbClr val="CD202E"/>
              </a:buClr>
              <a:defRPr>
                <a:solidFill>
                  <a:srgbClr val="3C2118"/>
                </a:solidFill>
              </a:defRPr>
            </a:lvl2pPr>
            <a:lvl3pPr>
              <a:buClr>
                <a:srgbClr val="CD202E"/>
              </a:buClr>
              <a:defRPr>
                <a:solidFill>
                  <a:srgbClr val="3C2118"/>
                </a:solidFill>
              </a:defRPr>
            </a:lvl3pPr>
            <a:lvl4pPr>
              <a:buClr>
                <a:srgbClr val="CD202E"/>
              </a:buClr>
              <a:defRPr>
                <a:solidFill>
                  <a:srgbClr val="3C2118"/>
                </a:solidFill>
              </a:defRPr>
            </a:lvl4pPr>
            <a:lvl5pPr>
              <a:buClr>
                <a:srgbClr val="CD202E"/>
              </a:buClr>
              <a:defRPr>
                <a:solidFill>
                  <a:srgbClr val="3C211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E3DE-9264-A68D-75C1-8B5FABA3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1419B-8FDC-1A38-75B7-800659D72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0C72B-78C6-33A3-2CD6-4F30D74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18B5B-EFB4-43AF-99D8-5301C3C84D30}" type="datetimeFigureOut">
              <a:rPr lang="en-CA" smtClean="0"/>
              <a:t>2025-05-29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B0DC7-B7C2-AE84-AA05-00CD314E7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7F088-CE9C-193A-4607-95A85F67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CEAE4-BC47-46E5-ACA8-D95737EFA7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85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CAP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075" y="1105592"/>
            <a:ext cx="8276475" cy="4127017"/>
          </a:xfrm>
        </p:spPr>
        <p:txBody>
          <a:bodyPr/>
          <a:lstStyle>
            <a:lvl1pPr marL="731520">
              <a:buClr>
                <a:srgbClr val="CD202E"/>
              </a:buClr>
              <a:defRPr sz="2400">
                <a:solidFill>
                  <a:srgbClr val="3C2118"/>
                </a:solidFill>
              </a:defRPr>
            </a:lvl1pPr>
            <a:lvl2pPr>
              <a:buClr>
                <a:srgbClr val="CD202E"/>
              </a:buClr>
              <a:defRPr>
                <a:solidFill>
                  <a:srgbClr val="3C2118"/>
                </a:solidFill>
              </a:defRPr>
            </a:lvl2pPr>
            <a:lvl3pPr>
              <a:buClr>
                <a:srgbClr val="CD202E"/>
              </a:buClr>
              <a:defRPr>
                <a:solidFill>
                  <a:srgbClr val="3C2118"/>
                </a:solidFill>
              </a:defRPr>
            </a:lvl3pPr>
            <a:lvl4pPr>
              <a:buClr>
                <a:srgbClr val="CD202E"/>
              </a:buClr>
              <a:defRPr>
                <a:solidFill>
                  <a:srgbClr val="3C2118"/>
                </a:solidFill>
              </a:defRPr>
            </a:lvl4pPr>
            <a:lvl5pPr>
              <a:buClr>
                <a:srgbClr val="CD202E"/>
              </a:buClr>
              <a:defRPr>
                <a:solidFill>
                  <a:srgbClr val="3C2118"/>
                </a:solidFill>
              </a:defRPr>
            </a:lvl5pPr>
          </a:lstStyle>
          <a:p>
            <a:pPr marL="548640" marR="0" indent="0" algn="just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3C2118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rPr>
              <a:t>Introduction</a:t>
            </a:r>
            <a:endParaRPr lang="en-CA" sz="1800" b="1" i="1" dirty="0">
              <a:solidFill>
                <a:srgbClr val="3C2118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3A7A5E-2891-4F6B-AF37-1B081F24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551842"/>
          </a:xfrm>
        </p:spPr>
        <p:txBody>
          <a:bodyPr/>
          <a:lstStyle>
            <a:lvl1pPr>
              <a:defRPr sz="2900">
                <a:solidFill>
                  <a:srgbClr val="0D4C8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45D0C9-1208-45F0-B6E2-B032BB1B9D1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0" y="563851"/>
            <a:ext cx="8596668" cy="365125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rgbClr val="D9724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>
            <a:normAutofit/>
          </a:bodyPr>
          <a:lstStyle>
            <a:lvl1pPr algn="l">
              <a:defRPr sz="4800" b="1" cap="small" baseline="0">
                <a:solidFill>
                  <a:srgbClr val="0D4C8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D9724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2"/>
            <a:ext cx="62976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>
            <a:normAutofit/>
          </a:bodyPr>
          <a:lstStyle>
            <a:lvl1pPr algn="l">
              <a:defRPr sz="4800" b="1" cap="small" baseline="0">
                <a:solidFill>
                  <a:srgbClr val="0D4C8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rgbClr val="D9724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5/29/2025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1362"/>
            <a:ext cx="629761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8960" y="1767840"/>
            <a:ext cx="7068701" cy="171571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8959" y="3483550"/>
            <a:ext cx="7068701" cy="1085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6709F47-C676-3D60-4E8C-B5EC67B537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5566" y="1767840"/>
            <a:ext cx="3853925" cy="28013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C699-1ACE-9FD8-FAB2-9E535C054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6548" y="794327"/>
            <a:ext cx="4834517" cy="249472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853093-0416-F964-1E7D-5B0098524A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828" y="794327"/>
            <a:ext cx="4597556" cy="4682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246466-BA9E-E649-D6F9-66C4F43184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66548" y="3454402"/>
            <a:ext cx="4834517" cy="2022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/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732" y="766618"/>
            <a:ext cx="10218489" cy="1034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071" y="1878032"/>
            <a:ext cx="4375150" cy="3533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64CDD-E7E1-34AD-A1A9-234011DDA5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32" y="1869524"/>
            <a:ext cx="5710434" cy="35337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898" y="761116"/>
            <a:ext cx="1012263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413170"/>
            <a:ext cx="10126362" cy="41009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929" y="868218"/>
            <a:ext cx="4567228" cy="18779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868218"/>
            <a:ext cx="5789913" cy="46551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210" y="1421137"/>
            <a:ext cx="5157787" cy="8239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10" y="2245049"/>
            <a:ext cx="5157787" cy="3315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60622" y="1421137"/>
            <a:ext cx="5183188" cy="8239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60622" y="2245049"/>
            <a:ext cx="5183188" cy="3315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498" y="769083"/>
            <a:ext cx="1051531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886" y="802669"/>
            <a:ext cx="1012263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553554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385" y="4939973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51282" y="4956784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80828" y="4956784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16280" y="4939973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red rectangle&#10;&#10;Description automatically generated">
            <a:extLst>
              <a:ext uri="{FF2B5EF4-FFF2-40B4-BE49-F238E27FC236}">
                <a16:creationId xmlns:a16="http://schemas.microsoft.com/office/drawing/2014/main" id="{F929F1C1-8D6F-92C5-22BF-059C9895F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9918A8-7BC7-6CFA-D5CB-B362289D15C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4" descr="CANOE Supplier">
            <a:extLst>
              <a:ext uri="{FF2B5EF4-FFF2-40B4-BE49-F238E27FC236}">
                <a16:creationId xmlns:a16="http://schemas.microsoft.com/office/drawing/2014/main" id="{7E08E59E-1230-3BBE-A9B5-81A8CC5D0B8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12967"/>
          <a:stretch/>
        </p:blipFill>
        <p:spPr bwMode="auto">
          <a:xfrm>
            <a:off x="1" y="6252661"/>
            <a:ext cx="1770593" cy="5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10 Benefits Of Formative Assessments | Edsembli">
            <a:extLst>
              <a:ext uri="{FF2B5EF4-FFF2-40B4-BE49-F238E27FC236}">
                <a16:creationId xmlns:a16="http://schemas.microsoft.com/office/drawing/2014/main" id="{97467E77-6A80-032B-12AC-C23E253339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94" y="6253408"/>
            <a:ext cx="2040420" cy="5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6997181-6CEB-398E-AB86-240D938D85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/>
          <a:srcRect/>
          <a:stretch/>
        </p:blipFill>
        <p:spPr bwMode="auto">
          <a:xfrm>
            <a:off x="3873465" y="6154211"/>
            <a:ext cx="1052340" cy="6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SLAM Logo">
            <a:extLst>
              <a:ext uri="{FF2B5EF4-FFF2-40B4-BE49-F238E27FC236}">
                <a16:creationId xmlns:a16="http://schemas.microsoft.com/office/drawing/2014/main" id="{32D80425-82A0-E044-35D9-71750F9AA1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42578" r="11209" b="17680"/>
          <a:stretch/>
        </p:blipFill>
        <p:spPr bwMode="auto">
          <a:xfrm>
            <a:off x="4988257" y="6227556"/>
            <a:ext cx="2373126" cy="5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C304466B-77B4-71D9-6EA2-21C996A04B2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t="28912" b="26872"/>
          <a:stretch/>
        </p:blipFill>
        <p:spPr>
          <a:xfrm>
            <a:off x="9319491" y="6012942"/>
            <a:ext cx="2872509" cy="9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9" r:id="rId3"/>
    <p:sldLayoutId id="2147483667" r:id="rId4"/>
    <p:sldLayoutId id="2147483651" r:id="rId5"/>
    <p:sldLayoutId id="2147483652" r:id="rId6"/>
    <p:sldLayoutId id="2147483665" r:id="rId7"/>
    <p:sldLayoutId id="2147483653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  <p:sldLayoutId id="2147483668" r:id="rId15"/>
    <p:sldLayoutId id="2147483670" r:id="rId16"/>
    <p:sldLayoutId id="2147483671" r:id="rId17"/>
    <p:sldLayoutId id="214748367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CB2027"/>
        </a:buClr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F9378C-4949-9916-FEB7-774C5C2E6A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818782" y="5953760"/>
            <a:ext cx="2373218" cy="904240"/>
          </a:xfrm>
          <a:prstGeom prst="rect">
            <a:avLst/>
          </a:prstGeom>
        </p:spPr>
      </p:pic>
      <p:pic>
        <p:nvPicPr>
          <p:cNvPr id="6" name="Picture 5" descr="A black and red rectangle&#10;&#10;Description automatically generated">
            <a:extLst>
              <a:ext uri="{FF2B5EF4-FFF2-40B4-BE49-F238E27FC236}">
                <a16:creationId xmlns:a16="http://schemas.microsoft.com/office/drawing/2014/main" id="{F929F1C1-8D6F-92C5-22BF-059C9895F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9918A8-7BC7-6CFA-D5CB-B362289D15C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CB2027"/>
        </a:buClr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mailto:andrew.chow@rothiams.com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red rectangle&#10;&#10;Description automatically generated with low confidence">
            <a:extLst>
              <a:ext uri="{FF2B5EF4-FFF2-40B4-BE49-F238E27FC236}">
                <a16:creationId xmlns:a16="http://schemas.microsoft.com/office/drawing/2014/main" id="{E24CA819-66BA-9465-B166-8CC1EFE13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2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7E883E-B511-8BE2-FA02-51BE60667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435224"/>
            <a:ext cx="5898776" cy="3293206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 cap="small" dirty="0">
                <a:solidFill>
                  <a:srgbClr val="0D4C82"/>
                </a:solidFill>
                <a:latin typeface="Arial Black" panose="020B0A04020102020204" pitchFamily="34" charset="0"/>
                <a:cs typeface="Arial"/>
              </a:rPr>
              <a:t>Understanding what you need – Accessibility Codes vs. Universal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67760-9BFF-3FF5-F05F-B0BB2DBBD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47" y="1120587"/>
            <a:ext cx="4758079" cy="36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AC32-B1D4-315E-6082-8E52159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91474" y="709332"/>
            <a:ext cx="10218489" cy="578816"/>
          </a:xfrm>
        </p:spPr>
        <p:txBody>
          <a:bodyPr/>
          <a:lstStyle/>
          <a:p>
            <a:pPr algn="ctr"/>
            <a:r>
              <a:rPr lang="en-CA" sz="3200" dirty="0">
                <a:solidFill>
                  <a:srgbClr val="013F7A"/>
                </a:solidFill>
              </a:rPr>
              <a:t>Demographics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153BE-2185-05FD-E062-E23E0CB80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651" y="1335158"/>
            <a:ext cx="6131891" cy="3533750"/>
          </a:xfrm>
        </p:spPr>
        <p:txBody>
          <a:bodyPr/>
          <a:lstStyle/>
          <a:p>
            <a:pPr marL="0" indent="0">
              <a:buNone/>
            </a:pPr>
            <a:r>
              <a:rPr lang="en-CA" sz="2800" dirty="0"/>
              <a:t>     </a:t>
            </a:r>
            <a:r>
              <a:rPr lang="en-CA" sz="2400" dirty="0"/>
              <a:t>According to Statistics Canada the</a:t>
            </a:r>
          </a:p>
          <a:p>
            <a:pPr lvl="1"/>
            <a:r>
              <a:rPr lang="en-CA" sz="2400" dirty="0">
                <a:solidFill>
                  <a:schemeClr val="tx1">
                    <a:lumMod val="50000"/>
                  </a:schemeClr>
                </a:solidFill>
              </a:rPr>
              <a:t>most common disabilities by age group: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CA" sz="2400" b="1" dirty="0">
                <a:solidFill>
                  <a:schemeClr val="tx1">
                    <a:lumMod val="50000"/>
                  </a:schemeClr>
                </a:solidFill>
              </a:rPr>
              <a:t>Youth:</a:t>
            </a:r>
            <a:r>
              <a:rPr lang="en-CA" sz="2400" dirty="0">
                <a:solidFill>
                  <a:schemeClr val="tx1">
                    <a:lumMod val="50000"/>
                  </a:schemeClr>
                </a:solidFill>
              </a:rPr>
              <a:t> Mental-health and learning</a:t>
            </a:r>
            <a:endParaRPr lang="en-CA" sz="2400" b="1" dirty="0">
              <a:solidFill>
                <a:schemeClr val="tx1">
                  <a:lumMod val="50000"/>
                </a:schemeClr>
              </a:solidFill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CA" sz="2400" b="1" dirty="0">
                <a:solidFill>
                  <a:schemeClr val="tx1">
                    <a:lumMod val="50000"/>
                  </a:schemeClr>
                </a:solidFill>
              </a:rPr>
              <a:t>Working-age:</a:t>
            </a:r>
            <a:r>
              <a:rPr lang="en-CA" sz="2400" dirty="0">
                <a:solidFill>
                  <a:schemeClr val="tx1">
                    <a:lumMod val="50000"/>
                  </a:schemeClr>
                </a:solidFill>
              </a:rPr>
              <a:t> Mental-health and pain-related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CA" sz="2400" b="1" dirty="0">
                <a:solidFill>
                  <a:schemeClr val="tx1">
                    <a:lumMod val="50000"/>
                  </a:schemeClr>
                </a:solidFill>
              </a:rPr>
              <a:t>Seniors: </a:t>
            </a:r>
            <a:r>
              <a:rPr lang="en-CA" sz="2400" dirty="0">
                <a:solidFill>
                  <a:schemeClr val="tx1">
                    <a:lumMod val="50000"/>
                  </a:schemeClr>
                </a:solidFill>
              </a:rPr>
              <a:t>Pain-related, mobility, and flexibility</a:t>
            </a:r>
          </a:p>
          <a:p>
            <a:endParaRPr lang="en-CA" sz="2800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634C28F-60C5-257B-7DF8-B68F73D0D347}"/>
              </a:ext>
            </a:extLst>
          </p:cNvPr>
          <p:cNvSpPr txBox="1">
            <a:spLocks/>
          </p:cNvSpPr>
          <p:nvPr/>
        </p:nvSpPr>
        <p:spPr>
          <a:xfrm>
            <a:off x="-50191" y="4915918"/>
            <a:ext cx="12156108" cy="4608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CA" sz="2000" b="1" dirty="0">
                <a:solidFill>
                  <a:srgbClr val="013F7A"/>
                </a:solidFill>
              </a:rPr>
              <a:t>We need a space to accommodate as many disabilities as possible.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ADA5A-FBEB-895F-3CEA-9D084BB3A377}"/>
              </a:ext>
            </a:extLst>
          </p:cNvPr>
          <p:cNvSpPr txBox="1"/>
          <p:nvPr/>
        </p:nvSpPr>
        <p:spPr>
          <a:xfrm>
            <a:off x="510392" y="5338176"/>
            <a:ext cx="38784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Source: Canadian Survey on Disability, 2017 to 2022, </a:t>
            </a:r>
            <a:r>
              <a:rPr lang="en-CA" sz="600" i="1" dirty="0">
                <a:latin typeface="Arial" panose="020B0604020202020204" pitchFamily="34" charset="0"/>
                <a:cs typeface="Arial" panose="020B0604020202020204" pitchFamily="34" charset="0"/>
              </a:rPr>
              <a:t>The Daily</a:t>
            </a:r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, December 1, 2023 issue.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84A110-BAF8-3B9E-C9A2-432B861B8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698" y="1657047"/>
            <a:ext cx="4660216" cy="3211861"/>
          </a:xfrm>
          <a:prstGeom prst="rect">
            <a:avLst/>
          </a:prstGeom>
          <a:ln w="25400">
            <a:solidFill>
              <a:srgbClr val="013F7A"/>
            </a:solidFill>
          </a:ln>
        </p:spPr>
      </p:pic>
    </p:spTree>
    <p:extLst>
      <p:ext uri="{BB962C8B-B14F-4D97-AF65-F5344CB8AC3E}">
        <p14:creationId xmlns:p14="http://schemas.microsoft.com/office/powerpoint/2010/main" val="10776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8FF02C-C1AD-6061-7E6F-B29ECEF6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89" y="1042218"/>
            <a:ext cx="4444181" cy="444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9E15C79-E71B-A05B-4A94-1472E31E8BF5}"/>
                  </a:ext>
                </a:extLst>
              </p14:cNvPr>
              <p14:cNvContentPartPr/>
              <p14:nvPr/>
            </p14:nvContentPartPr>
            <p14:xfrm>
              <a:off x="9340646" y="2347452"/>
              <a:ext cx="206478" cy="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9E15C79-E71B-A05B-4A94-1472E31E8B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14983" y="2347452"/>
                <a:ext cx="257658" cy="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2">
            <a:extLst>
              <a:ext uri="{FF2B5EF4-FFF2-40B4-BE49-F238E27FC236}">
                <a16:creationId xmlns:a16="http://schemas.microsoft.com/office/drawing/2014/main" id="{CC598F1B-F484-E408-1D61-D2E9792C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724" y="1520980"/>
            <a:ext cx="987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66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DD0BFA-25FF-26FA-7243-0D9D44D4B85A}"/>
              </a:ext>
            </a:extLst>
          </p:cNvPr>
          <p:cNvSpPr txBox="1">
            <a:spLocks noChangeArrowheads="1"/>
          </p:cNvSpPr>
          <p:nvPr/>
        </p:nvSpPr>
        <p:spPr>
          <a:xfrm>
            <a:off x="454728" y="625705"/>
            <a:ext cx="6967564" cy="2308324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spc="45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dirty="0">
                <a:solidFill>
                  <a:srgbClr val="013F7A"/>
                </a:solidFill>
              </a:rPr>
              <a:t>Major Life Activities that an average American can perform with little or no difficulty: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A74F-D55C-897B-A887-1BF65BBDFEF0}"/>
              </a:ext>
            </a:extLst>
          </p:cNvPr>
          <p:cNvSpPr txBox="1"/>
          <p:nvPr/>
        </p:nvSpPr>
        <p:spPr>
          <a:xfrm>
            <a:off x="1900472" y="3082825"/>
            <a:ext cx="20057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Walking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Breathing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Seeing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  <a:p>
            <a:endParaRPr lang="en-US" dirty="0"/>
          </a:p>
          <a:p>
            <a:r>
              <a:rPr lang="en-US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B3C572-AAA3-91AF-BED6-3E5F90519DB0}"/>
              </a:ext>
            </a:extLst>
          </p:cNvPr>
          <p:cNvSpPr txBox="1"/>
          <p:nvPr/>
        </p:nvSpPr>
        <p:spPr>
          <a:xfrm>
            <a:off x="3840350" y="3101360"/>
            <a:ext cx="20057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Sitting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Bending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Grasping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Remembering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17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B8D31-91A0-886F-3302-D86C5EF43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ACAEE-C7EE-5D0A-9EED-372431F0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589" y="2571145"/>
            <a:ext cx="7068701" cy="1715710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013F7A"/>
                </a:solidFill>
              </a:rPr>
              <a:t>Universal Design</a:t>
            </a:r>
            <a:br>
              <a:rPr lang="en-CA" dirty="0">
                <a:solidFill>
                  <a:srgbClr val="013F7A"/>
                </a:solidFill>
              </a:rPr>
            </a:br>
            <a:r>
              <a:rPr lang="en-CA" dirty="0">
                <a:solidFill>
                  <a:srgbClr val="013F7A"/>
                </a:solidFill>
              </a:rPr>
              <a:t> vs.</a:t>
            </a:r>
            <a:br>
              <a:rPr lang="en-CA" dirty="0">
                <a:solidFill>
                  <a:srgbClr val="013F7A"/>
                </a:solidFill>
              </a:rPr>
            </a:br>
            <a:r>
              <a:rPr lang="en-CA" dirty="0">
                <a:solidFill>
                  <a:srgbClr val="013F7A"/>
                </a:solidFill>
              </a:rPr>
              <a:t>Barrier-free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C4743-3F7A-9B89-A342-BFF00354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5968" r="15968"/>
          <a:stretch/>
        </p:blipFill>
        <p:spPr bwMode="auto">
          <a:xfrm>
            <a:off x="0" y="334537"/>
            <a:ext cx="5394940" cy="527452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84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35128-11FC-488B-9D33-A38BBE35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942" y="592606"/>
            <a:ext cx="8596668" cy="540570"/>
          </a:xfrm>
        </p:spPr>
        <p:txBody>
          <a:bodyPr>
            <a:normAutofit/>
          </a:bodyPr>
          <a:lstStyle/>
          <a:p>
            <a:r>
              <a:rPr lang="en-US" sz="3200" dirty="0"/>
              <a:t>Definitions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07F1A0-C67A-45D1-91DD-C20F51372A1A}"/>
              </a:ext>
            </a:extLst>
          </p:cNvPr>
          <p:cNvSpPr txBox="1"/>
          <p:nvPr/>
        </p:nvSpPr>
        <p:spPr>
          <a:xfrm>
            <a:off x="463942" y="1044208"/>
            <a:ext cx="4620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Barrier-free Access?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4D5E1D-D086-4623-8D1B-D5471AC2A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98" y="1608692"/>
            <a:ext cx="8771156" cy="4064610"/>
          </a:xfrm>
        </p:spPr>
        <p:txBody>
          <a:bodyPr>
            <a:normAutofit lnSpcReduction="10000"/>
          </a:bodyPr>
          <a:lstStyle/>
          <a:p>
            <a:pPr marL="457200" lvl="1" indent="-341313">
              <a:buNone/>
            </a:pPr>
            <a:r>
              <a:rPr lang="en-US" sz="2000" b="1" dirty="0"/>
              <a:t>Dictionary</a:t>
            </a:r>
          </a:p>
          <a:p>
            <a:pPr marL="914400" lvl="3" indent="-287338">
              <a:buFont typeface="Wingdings" panose="05000000000000000000" pitchFamily="2" charset="2"/>
              <a:buChar char="Ø"/>
            </a:pPr>
            <a:r>
              <a:rPr lang="en-US" dirty="0"/>
              <a:t>Design for those with physical or other disabilities, involving the provision of alternative means of access to steps (e.g. ramps and lifts (elevators) for those with mobility problems)</a:t>
            </a:r>
          </a:p>
          <a:p>
            <a:pPr marL="1371600" lvl="3" indent="-514350"/>
            <a:endParaRPr lang="en-US" dirty="0"/>
          </a:p>
          <a:p>
            <a:pPr marL="457200" lvl="3" indent="-341313">
              <a:buNone/>
            </a:pPr>
            <a:r>
              <a:rPr lang="en-US" sz="2000" b="1" dirty="0"/>
              <a:t>National Building Code/Ontario Building Code</a:t>
            </a:r>
          </a:p>
          <a:p>
            <a:pPr marL="914400" lvl="3" indent="-287338">
              <a:buFont typeface="Wingdings" panose="05000000000000000000" pitchFamily="2" charset="2"/>
              <a:buChar char="Ø"/>
            </a:pPr>
            <a:r>
              <a:rPr lang="en-US" dirty="0"/>
              <a:t>Barrier-free means that a building and its facilities can be approached, entered, and used by persons with physical or sensory disabilities</a:t>
            </a:r>
          </a:p>
          <a:p>
            <a:pPr marL="1371600" lvl="3" indent="-514350"/>
            <a:endParaRPr lang="en-US" dirty="0"/>
          </a:p>
          <a:p>
            <a:pPr marL="857250" lvl="3" indent="-741363">
              <a:buNone/>
            </a:pPr>
            <a:r>
              <a:rPr lang="en-US" sz="2000" b="1" dirty="0"/>
              <a:t>Canadian Standards Association (CSA B651)</a:t>
            </a:r>
          </a:p>
          <a:p>
            <a:pPr marL="914400" lvl="3" indent="-287338">
              <a:buFont typeface="Wingdings" panose="05000000000000000000" pitchFamily="2" charset="2"/>
              <a:buChar char="Ø"/>
            </a:pPr>
            <a:r>
              <a:rPr lang="en-US" dirty="0"/>
              <a:t>Accessible - as applied to a site, building, or other facility, possessing the necessary characteristics for it to be entered, exited, and used by people, including those with physical, sensory, or cognitive disabilities.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D3FF9-9040-483D-9357-16EB6854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149" y="2124258"/>
            <a:ext cx="2179178" cy="21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35128-11FC-488B-9D33-A38BBE35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41" y="600217"/>
            <a:ext cx="8596668" cy="540570"/>
          </a:xfrm>
        </p:spPr>
        <p:txBody>
          <a:bodyPr>
            <a:normAutofit/>
          </a:bodyPr>
          <a:lstStyle/>
          <a:p>
            <a:r>
              <a:rPr lang="en-US" sz="3200" dirty="0"/>
              <a:t>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07F1A0-C67A-45D1-91DD-C20F51372A1A}"/>
              </a:ext>
            </a:extLst>
          </p:cNvPr>
          <p:cNvSpPr txBox="1"/>
          <p:nvPr/>
        </p:nvSpPr>
        <p:spPr>
          <a:xfrm>
            <a:off x="544872" y="1225239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Barrier-free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4D5E1D-D086-4623-8D1B-D5471AC2A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9" y="1686904"/>
            <a:ext cx="7067293" cy="3836282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Remove barriers for people with disabilities, so that they may have access to and within a facility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200" b="1" dirty="0">
                <a:solidFill>
                  <a:srgbClr val="C00000"/>
                </a:solidFill>
              </a:rPr>
              <a:t>ADA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b="1" dirty="0"/>
              <a:t>Accessible Means of Egress</a:t>
            </a:r>
            <a:r>
              <a:rPr lang="en-US" sz="2200" dirty="0"/>
              <a:t>. A continuous and unobstructed way of egress travel from any point in a building or facility that provides an accessible route to an area of refuge, a horizontal exit, or a public way.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2D9D8-A1FC-4755-8DC4-4155B5A235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340505" y="1781496"/>
            <a:ext cx="4548362" cy="303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8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35128-11FC-488B-9D33-A38BBE35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8" y="618404"/>
            <a:ext cx="8596668" cy="540570"/>
          </a:xfrm>
        </p:spPr>
        <p:txBody>
          <a:bodyPr>
            <a:normAutofit/>
          </a:bodyPr>
          <a:lstStyle/>
          <a:p>
            <a:r>
              <a:rPr lang="en-US" sz="3200" dirty="0"/>
              <a:t>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07F1A0-C67A-45D1-91DD-C20F51372A1A}"/>
              </a:ext>
            </a:extLst>
          </p:cNvPr>
          <p:cNvSpPr txBox="1"/>
          <p:nvPr/>
        </p:nvSpPr>
        <p:spPr>
          <a:xfrm>
            <a:off x="557048" y="1055042"/>
            <a:ext cx="271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Universal Design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4D5E1D-D086-4623-8D1B-D5471AC2A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602" y="1581186"/>
            <a:ext cx="8771156" cy="1847814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400" dirty="0"/>
              <a:t>Universal design is defined as “the design of products and environments to be usable by all people, to the greatest extent possible, without the need for adaption or specialized design.” </a:t>
            </a:r>
          </a:p>
          <a:p>
            <a:pPr marL="0" lvl="1" indent="0" algn="r">
              <a:buNone/>
            </a:pPr>
            <a:r>
              <a:rPr lang="en-US" sz="2400" dirty="0"/>
              <a:t>(Ronald Mace, 1988).</a:t>
            </a:r>
          </a:p>
          <a:p>
            <a:pPr marL="0" lvl="1" indent="0">
              <a:buNone/>
            </a:pPr>
            <a:endParaRPr lang="en-US" sz="2400" dirty="0"/>
          </a:p>
          <a:p>
            <a:pPr marL="0" lvl="1" indent="0">
              <a:buNone/>
            </a:pPr>
            <a:endParaRPr lang="en-US" sz="2400" dirty="0"/>
          </a:p>
          <a:p>
            <a:pPr marL="0" lvl="1"/>
            <a:endParaRPr lang="en-US" sz="2200" dirty="0"/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A3C75-7820-42EE-B205-8F5573ABC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65" y="3429000"/>
            <a:ext cx="55149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3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35128-11FC-488B-9D33-A38BBE35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7" y="632767"/>
            <a:ext cx="8596668" cy="540570"/>
          </a:xfrm>
        </p:spPr>
        <p:txBody>
          <a:bodyPr>
            <a:normAutofit/>
          </a:bodyPr>
          <a:lstStyle/>
          <a:p>
            <a:r>
              <a:rPr lang="en-US" sz="3200" dirty="0"/>
              <a:t>Background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07F1A0-C67A-45D1-91DD-C20F51372A1A}"/>
              </a:ext>
            </a:extLst>
          </p:cNvPr>
          <p:cNvSpPr txBox="1"/>
          <p:nvPr/>
        </p:nvSpPr>
        <p:spPr>
          <a:xfrm>
            <a:off x="536027" y="1081942"/>
            <a:ext cx="7214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Barrier-free Accessibility vs. Universal Design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4D5E1D-D086-4623-8D1B-D5471AC2A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73" y="1484647"/>
            <a:ext cx="10246408" cy="54057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400" dirty="0"/>
              <a:t>Examples to Contrast “Barrier-free Accessibility” and “Universal Design”</a:t>
            </a:r>
            <a:endParaRPr lang="en-US" sz="2000" dirty="0"/>
          </a:p>
          <a:p>
            <a:pPr marL="857250" lvl="3"/>
            <a:endParaRPr lang="en-US" sz="1800" dirty="0"/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18013-6625-47B4-9531-D13D4810C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73" y="2006056"/>
            <a:ext cx="5701944" cy="2845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D11C1D-2AD2-44B3-BD8D-425BAEFA3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93" y="4781458"/>
            <a:ext cx="5578812" cy="1213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B98F5C-9A0D-0E1C-EC95-70A79F4BF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081" y="2277827"/>
            <a:ext cx="1857375" cy="276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D8185-D5EB-56B7-8D43-B95F372E4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916" y="2307770"/>
            <a:ext cx="3229654" cy="2702364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30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E63CC-A478-3BF3-0732-565EA8C7F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B0D6CE-1647-1C9F-982E-CE14E487B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20" y="581629"/>
            <a:ext cx="8596668" cy="540570"/>
          </a:xfrm>
        </p:spPr>
        <p:txBody>
          <a:bodyPr>
            <a:normAutofit/>
          </a:bodyPr>
          <a:lstStyle/>
          <a:p>
            <a:r>
              <a:rPr lang="en-US" sz="3200" dirty="0"/>
              <a:t>Background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3DDDE-F070-D754-A543-51141A7539B8}"/>
              </a:ext>
            </a:extLst>
          </p:cNvPr>
          <p:cNvSpPr txBox="1"/>
          <p:nvPr/>
        </p:nvSpPr>
        <p:spPr>
          <a:xfrm>
            <a:off x="549320" y="1058478"/>
            <a:ext cx="7214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Barrier-free Accessibility vs. Universal Design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EE506F-61C1-39BD-CC24-C1A3BCF59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320" y="1520143"/>
            <a:ext cx="10246408" cy="54057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400" dirty="0"/>
              <a:t>Examples to Contrast “Barrier-free Accessibility” and “Universal Design”</a:t>
            </a:r>
            <a:endParaRPr lang="en-US" sz="2000" dirty="0"/>
          </a:p>
          <a:p>
            <a:pPr marL="857250" lvl="3"/>
            <a:endParaRPr lang="en-US" sz="1800" dirty="0"/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DFEAB-BB84-4245-F590-E4D1C05D75B1}"/>
              </a:ext>
            </a:extLst>
          </p:cNvPr>
          <p:cNvSpPr txBox="1"/>
          <p:nvPr/>
        </p:nvSpPr>
        <p:spPr>
          <a:xfrm>
            <a:off x="4072964" y="4968525"/>
            <a:ext cx="450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13F7A"/>
                </a:solidFill>
              </a:rPr>
              <a:t>Typical devices that all people use</a:t>
            </a:r>
          </a:p>
        </p:txBody>
      </p:sp>
      <p:pic>
        <p:nvPicPr>
          <p:cNvPr id="5" name="Picture 4" descr="A metal sign with a yellow tape measure&#10;&#10;AI-generated content may be incorrect.">
            <a:extLst>
              <a:ext uri="{FF2B5EF4-FFF2-40B4-BE49-F238E27FC236}">
                <a16:creationId xmlns:a16="http://schemas.microsoft.com/office/drawing/2014/main" id="{8A7E5592-59DA-6540-B239-6F3F2E26E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23" y="2055358"/>
            <a:ext cx="3418541" cy="2563906"/>
          </a:xfrm>
          <a:prstGeom prst="rect">
            <a:avLst/>
          </a:prstGeom>
        </p:spPr>
      </p:pic>
      <p:pic>
        <p:nvPicPr>
          <p:cNvPr id="7" name="Picture 6" descr="A door with a lock and a keyhole&#10;&#10;Description automatically generated">
            <a:extLst>
              <a:ext uri="{FF2B5EF4-FFF2-40B4-BE49-F238E27FC236}">
                <a16:creationId xmlns:a16="http://schemas.microsoft.com/office/drawing/2014/main" id="{762FA7C0-43C2-A69B-320C-62B1B8B19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082" y="2055358"/>
            <a:ext cx="3418541" cy="2563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114E1-3175-F8BC-E77B-7338755A5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919" y="2055358"/>
            <a:ext cx="3851835" cy="25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35128-11FC-488B-9D33-A38BBE35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66" y="657847"/>
            <a:ext cx="8596668" cy="540570"/>
          </a:xfrm>
        </p:spPr>
        <p:txBody>
          <a:bodyPr>
            <a:normAutofit/>
          </a:bodyPr>
          <a:lstStyle/>
          <a:p>
            <a:r>
              <a:rPr lang="en-US" sz="3200" dirty="0"/>
              <a:t>Background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07F1A0-C67A-45D1-91DD-C20F51372A1A}"/>
              </a:ext>
            </a:extLst>
          </p:cNvPr>
          <p:cNvSpPr txBox="1"/>
          <p:nvPr/>
        </p:nvSpPr>
        <p:spPr>
          <a:xfrm>
            <a:off x="494385" y="1072718"/>
            <a:ext cx="7214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Barrier-free Accessibility vs. Universal Design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4D5E1D-D086-4623-8D1B-D5471AC2A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66" y="1613288"/>
            <a:ext cx="10246408" cy="54057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400" dirty="0"/>
              <a:t>Examples to Contrast “Barrier-free Accessibility” and “Universal Design”</a:t>
            </a:r>
            <a:endParaRPr lang="en-US" sz="2000" dirty="0"/>
          </a:p>
          <a:p>
            <a:pPr marL="857250" lvl="3"/>
            <a:endParaRPr lang="en-US" sz="1800" dirty="0"/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639DB6-EFC7-9DA4-F258-7AC8FC77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955" y="2023669"/>
            <a:ext cx="3327295" cy="3327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D650C6-978F-74E6-AE8B-231891F8C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759" y="2110871"/>
            <a:ext cx="2969286" cy="2969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627022-C1D7-7951-882E-C3DD39FDC886}"/>
              </a:ext>
            </a:extLst>
          </p:cNvPr>
          <p:cNvSpPr txBox="1"/>
          <p:nvPr/>
        </p:nvSpPr>
        <p:spPr>
          <a:xfrm>
            <a:off x="1171575" y="5097305"/>
            <a:ext cx="378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13F7A"/>
                </a:solidFill>
              </a:rPr>
              <a:t>Specifically for wheelchair users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FCD357-ED93-A351-96DE-362AAC64159A}"/>
              </a:ext>
            </a:extLst>
          </p:cNvPr>
          <p:cNvSpPr txBox="1"/>
          <p:nvPr/>
        </p:nvSpPr>
        <p:spPr>
          <a:xfrm>
            <a:off x="7339385" y="5125820"/>
            <a:ext cx="452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13F7A"/>
                </a:solidFill>
              </a:rPr>
              <a:t>Workstation with adjustable height</a:t>
            </a:r>
          </a:p>
        </p:txBody>
      </p:sp>
    </p:spTree>
    <p:extLst>
      <p:ext uri="{BB962C8B-B14F-4D97-AF65-F5344CB8AC3E}">
        <p14:creationId xmlns:p14="http://schemas.microsoft.com/office/powerpoint/2010/main" val="39455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4C38AE-C31E-6E34-F4DF-219E98E6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088" y="2515709"/>
            <a:ext cx="6473297" cy="1826581"/>
          </a:xfrm>
        </p:spPr>
        <p:txBody>
          <a:bodyPr>
            <a:normAutofit fontScale="90000"/>
          </a:bodyPr>
          <a:lstStyle/>
          <a:p>
            <a:r>
              <a:rPr lang="en-CA" dirty="0"/>
              <a:t>Accessibility Design Standards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53D50-4322-C592-3E9C-0FDF5A46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8757" b="8757"/>
          <a:stretch/>
        </p:blipFill>
        <p:spPr bwMode="auto">
          <a:xfrm>
            <a:off x="226787" y="408681"/>
            <a:ext cx="5394940" cy="527452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5318E-B5B2-7F9C-776B-63827C782F45}"/>
              </a:ext>
            </a:extLst>
          </p:cNvPr>
          <p:cNvSpPr txBox="1"/>
          <p:nvPr/>
        </p:nvSpPr>
        <p:spPr>
          <a:xfrm>
            <a:off x="5603088" y="44068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CB2027"/>
                </a:solidFill>
              </a:rPr>
              <a:t>Legislation &amp; Guidelines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1FD5BB-7157-AC1A-33D4-67B10868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6" y="5978678"/>
            <a:ext cx="6919560" cy="8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5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B7C853-85DB-C2A7-CE49-D3914392D6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35" b="6635"/>
          <a:stretch/>
        </p:blipFill>
        <p:spPr>
          <a:xfrm>
            <a:off x="470513" y="1553497"/>
            <a:ext cx="4307964" cy="3736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C6AC32-B1D4-315E-6082-8E52159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78" y="676068"/>
            <a:ext cx="5920454" cy="431876"/>
          </a:xfrm>
        </p:spPr>
        <p:txBody>
          <a:bodyPr/>
          <a:lstStyle/>
          <a:p>
            <a:r>
              <a:rPr lang="en-CA" dirty="0">
                <a:solidFill>
                  <a:srgbClr val="013F7A"/>
                </a:solidFill>
              </a:rPr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153BE-2185-05FD-E062-E23E0CB80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2070" y="1415879"/>
            <a:ext cx="6276490" cy="4051270"/>
          </a:xfrm>
        </p:spPr>
        <p:txBody>
          <a:bodyPr/>
          <a:lstStyle/>
          <a:p>
            <a:pPr marL="0" indent="0">
              <a:buNone/>
            </a:pPr>
            <a:r>
              <a:rPr lang="en-CA" sz="2000" b="1" dirty="0">
                <a:solidFill>
                  <a:srgbClr val="CB202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Andrew Chow, P.Eng., M.Eng., CPI, </a:t>
            </a:r>
            <a:r>
              <a:rPr lang="en-CA" sz="2000" b="1" dirty="0" err="1">
                <a:solidFill>
                  <a:srgbClr val="CB202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RHFAC</a:t>
            </a:r>
            <a:r>
              <a:rPr lang="en-CA" sz="2000" b="1" dirty="0">
                <a:solidFill>
                  <a:srgbClr val="CB202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Professional</a:t>
            </a:r>
            <a:br>
              <a:rPr lang="en-CA" sz="2000" b="1" dirty="0">
                <a:solidFill>
                  <a:srgbClr val="CB2027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n-CA" sz="2000" b="1" dirty="0">
                <a:solidFill>
                  <a:srgbClr val="3D3C3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Practice Leader - Accessibility, Senior Facility Assessor, Technical Reviewer, Roth IAMS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tx1">
                    <a:lumMod val="50000"/>
                  </a:schemeClr>
                </a:solidFill>
              </a:rPr>
              <a:t>13 years of building condition assessment experience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tx1">
                    <a:lumMod val="50000"/>
                  </a:schemeClr>
                </a:solidFill>
              </a:rPr>
              <a:t>10 years accessibility audit experience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tx1">
                    <a:lumMod val="50000"/>
                  </a:schemeClr>
                </a:solidFill>
              </a:rPr>
              <a:t>Responsible for creating methodology and approach for accessibility audits at Roth IAMS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tx1">
                    <a:lumMod val="50000"/>
                  </a:schemeClr>
                </a:solidFill>
              </a:rPr>
              <a:t>Rick Hansen Foundation Accessibility Certified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tx1">
                    <a:lumMod val="50000"/>
                  </a:schemeClr>
                </a:solidFill>
              </a:rPr>
              <a:t>One of the primary assessors for </a:t>
            </a:r>
            <a:r>
              <a:rPr lang="en-CA" sz="2000" dirty="0" err="1">
                <a:solidFill>
                  <a:schemeClr val="tx1">
                    <a:lumMod val="50000"/>
                  </a:schemeClr>
                </a:solidFill>
              </a:rPr>
              <a:t>IFAs</a:t>
            </a:r>
            <a:endParaRPr lang="en-CA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7A149-9E6F-6B80-A849-879172160D4B}"/>
              </a:ext>
            </a:extLst>
          </p:cNvPr>
          <p:cNvSpPr txBox="1">
            <a:spLocks noChangeArrowheads="1"/>
          </p:cNvSpPr>
          <p:nvPr/>
        </p:nvSpPr>
        <p:spPr>
          <a:xfrm>
            <a:off x="563190" y="670554"/>
            <a:ext cx="10129202" cy="76708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spc="45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dirty="0">
                <a:solidFill>
                  <a:srgbClr val="013F7A"/>
                </a:solidFill>
              </a:rPr>
              <a:t>US Federal regulations</a:t>
            </a:r>
          </a:p>
        </p:txBody>
      </p:sp>
      <p:pic>
        <p:nvPicPr>
          <p:cNvPr id="5" name="Picture 2" descr="Picture of 2010 ADA Standards for Accessible Design book">
            <a:extLst>
              <a:ext uri="{FF2B5EF4-FFF2-40B4-BE49-F238E27FC236}">
                <a16:creationId xmlns:a16="http://schemas.microsoft.com/office/drawing/2014/main" id="{FCC1F08C-C9D5-6744-7FC0-2BD956C3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90" y="1574268"/>
            <a:ext cx="2890837" cy="3759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cture of the Architectural Barriers Act book">
            <a:extLst>
              <a:ext uri="{FF2B5EF4-FFF2-40B4-BE49-F238E27FC236}">
                <a16:creationId xmlns:a16="http://schemas.microsoft.com/office/drawing/2014/main" id="{EB76DF54-013C-C4BF-D665-A45805D8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19" y="1574268"/>
            <a:ext cx="282529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icture of 2004 ADAAG and ABAAG book">
            <a:extLst>
              <a:ext uri="{FF2B5EF4-FFF2-40B4-BE49-F238E27FC236}">
                <a16:creationId xmlns:a16="http://schemas.microsoft.com/office/drawing/2014/main" id="{284039BD-C688-E84C-8029-62CEF521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092" y="1557690"/>
            <a:ext cx="2825290" cy="3775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eat Seal of the U.S.">
            <a:extLst>
              <a:ext uri="{FF2B5EF4-FFF2-40B4-BE49-F238E27FC236}">
                <a16:creationId xmlns:a16="http://schemas.microsoft.com/office/drawing/2014/main" id="{36E2D7B3-40BA-7BB1-AA05-7EA3C785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06" y="2466889"/>
            <a:ext cx="1193501" cy="125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7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F0322-8A8F-7A2A-F4C6-FFC086E8FF49}"/>
              </a:ext>
            </a:extLst>
          </p:cNvPr>
          <p:cNvSpPr txBox="1">
            <a:spLocks noChangeArrowheads="1"/>
          </p:cNvSpPr>
          <p:nvPr/>
        </p:nvSpPr>
        <p:spPr>
          <a:xfrm>
            <a:off x="-1437946" y="610627"/>
            <a:ext cx="11084242" cy="76708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spc="45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3200" dirty="0">
                <a:solidFill>
                  <a:srgbClr val="013F7A"/>
                </a:solidFill>
              </a:rPr>
              <a:t>ADA Design Guidelines</a:t>
            </a:r>
            <a:br>
              <a:rPr lang="en-US" altLang="en-US" sz="4400" dirty="0"/>
            </a:br>
            <a:br>
              <a:rPr lang="en-US" altLang="en-US" sz="4400" dirty="0"/>
            </a:br>
            <a:endParaRPr lang="en-US" altLang="en-US" sz="4400" dirty="0"/>
          </a:p>
        </p:txBody>
      </p:sp>
      <p:pic>
        <p:nvPicPr>
          <p:cNvPr id="4" name="Picture 2" descr="Picture of 2010 ADA Standards for Accessible Design book">
            <a:extLst>
              <a:ext uri="{FF2B5EF4-FFF2-40B4-BE49-F238E27FC236}">
                <a16:creationId xmlns:a16="http://schemas.microsoft.com/office/drawing/2014/main" id="{240A51FE-4DED-D1EF-A701-F5F19B1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71" y="1710414"/>
            <a:ext cx="2810662" cy="365426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3F9AE-650B-C5A6-BA0C-AC6C262CC6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668"/>
          <a:stretch/>
        </p:blipFill>
        <p:spPr>
          <a:xfrm>
            <a:off x="4104175" y="1601867"/>
            <a:ext cx="6819552" cy="365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F0322-8A8F-7A2A-F4C6-FFC086E8FF49}"/>
              </a:ext>
            </a:extLst>
          </p:cNvPr>
          <p:cNvSpPr txBox="1">
            <a:spLocks noChangeArrowheads="1"/>
          </p:cNvSpPr>
          <p:nvPr/>
        </p:nvSpPr>
        <p:spPr>
          <a:xfrm>
            <a:off x="-1451510" y="652669"/>
            <a:ext cx="11084242" cy="76708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spc="45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3200" dirty="0">
                <a:solidFill>
                  <a:srgbClr val="013F7A"/>
                </a:solidFill>
              </a:rPr>
              <a:t>ADA Design Guidelines</a:t>
            </a:r>
          </a:p>
        </p:txBody>
      </p:sp>
      <p:pic>
        <p:nvPicPr>
          <p:cNvPr id="4" name="Picture 2" descr="Picture of 2010 ADA Standards for Accessible Design book">
            <a:extLst>
              <a:ext uri="{FF2B5EF4-FFF2-40B4-BE49-F238E27FC236}">
                <a16:creationId xmlns:a16="http://schemas.microsoft.com/office/drawing/2014/main" id="{240A51FE-4DED-D1EF-A701-F5F19B1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98" y="1601866"/>
            <a:ext cx="2810662" cy="365426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195718-4228-94F9-A357-F86E683F7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332"/>
          <a:stretch/>
        </p:blipFill>
        <p:spPr>
          <a:xfrm>
            <a:off x="3915916" y="2077953"/>
            <a:ext cx="7669351" cy="27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4E8D4-C0EA-8A36-01A4-3286E88C6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EEDE-1F87-E986-CD2E-02CDF886B785}"/>
              </a:ext>
            </a:extLst>
          </p:cNvPr>
          <p:cNvSpPr txBox="1">
            <a:spLocks noChangeArrowheads="1"/>
          </p:cNvSpPr>
          <p:nvPr/>
        </p:nvSpPr>
        <p:spPr>
          <a:xfrm>
            <a:off x="488421" y="704273"/>
            <a:ext cx="9426089" cy="76708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spc="45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dirty="0">
                <a:solidFill>
                  <a:srgbClr val="013F7A"/>
                </a:solidFill>
              </a:rPr>
              <a:t>Canadian Regulations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032AA-B75F-5169-8A36-743B33A1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6" y="2365953"/>
            <a:ext cx="1698812" cy="849406"/>
          </a:xfrm>
          <a:prstGeom prst="rect">
            <a:avLst/>
          </a:prstGeom>
        </p:spPr>
      </p:pic>
      <p:pic>
        <p:nvPicPr>
          <p:cNvPr id="9" name="Picture 8" descr="A map of canada with different states&#10;&#10;AI-generated content may be incorrect.">
            <a:extLst>
              <a:ext uri="{FF2B5EF4-FFF2-40B4-BE49-F238E27FC236}">
                <a16:creationId xmlns:a16="http://schemas.microsoft.com/office/drawing/2014/main" id="{C312FC1E-78E0-58BE-1158-A5552AD0D2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36" r="17494" b="3222"/>
          <a:stretch/>
        </p:blipFill>
        <p:spPr>
          <a:xfrm>
            <a:off x="2933394" y="1604981"/>
            <a:ext cx="4536142" cy="385824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EDCA61-0219-751D-02F3-AAD0A6F773B6}"/>
              </a:ext>
            </a:extLst>
          </p:cNvPr>
          <p:cNvSpPr txBox="1">
            <a:spLocks/>
          </p:cNvSpPr>
          <p:nvPr/>
        </p:nvSpPr>
        <p:spPr>
          <a:xfrm>
            <a:off x="6801056" y="2022387"/>
            <a:ext cx="5026328" cy="2385944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03225">
              <a:buFont typeface="Wingdings" panose="05000000000000000000" pitchFamily="2" charset="2"/>
              <a:buChar char="Ø"/>
            </a:pPr>
            <a:r>
              <a:rPr lang="en-US" sz="2400" dirty="0"/>
              <a:t>Provinces in blue have accessibility acts</a:t>
            </a:r>
          </a:p>
          <a:p>
            <a:pPr marL="457200" lvl="1" indent="-403225">
              <a:buFont typeface="Wingdings" panose="05000000000000000000" pitchFamily="2" charset="2"/>
              <a:buChar char="Ø"/>
            </a:pPr>
            <a:r>
              <a:rPr lang="en-US" sz="2400" dirty="0"/>
              <a:t>There is a federal accessibility act, but it is for federally-owned buildings</a:t>
            </a:r>
          </a:p>
        </p:txBody>
      </p:sp>
    </p:spTree>
    <p:extLst>
      <p:ext uri="{BB962C8B-B14F-4D97-AF65-F5344CB8AC3E}">
        <p14:creationId xmlns:p14="http://schemas.microsoft.com/office/powerpoint/2010/main" val="31398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6D039-3742-2261-475D-3D7CB4D97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4919E-7546-16D8-95FA-EB40CCA866CD}"/>
              </a:ext>
            </a:extLst>
          </p:cNvPr>
          <p:cNvSpPr txBox="1">
            <a:spLocks noChangeArrowheads="1"/>
          </p:cNvSpPr>
          <p:nvPr/>
        </p:nvSpPr>
        <p:spPr>
          <a:xfrm>
            <a:off x="540973" y="749283"/>
            <a:ext cx="9426089" cy="76708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spc="45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dirty="0">
                <a:solidFill>
                  <a:srgbClr val="013F7A"/>
                </a:solidFill>
              </a:rPr>
              <a:t>Canadian Regulations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1B626-59AE-D951-FF31-B9561E6AA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12" y="2428875"/>
            <a:ext cx="3000374" cy="2000249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0AF43439-4397-AA67-35E1-1E7AF81B2CEA}"/>
              </a:ext>
            </a:extLst>
          </p:cNvPr>
          <p:cNvSpPr/>
          <p:nvPr/>
        </p:nvSpPr>
        <p:spPr>
          <a:xfrm rot="16200000">
            <a:off x="3850463" y="3273912"/>
            <a:ext cx="555812" cy="60063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BAC733E-C26C-A349-7CF0-7A5F3638445C}"/>
              </a:ext>
            </a:extLst>
          </p:cNvPr>
          <p:cNvSpPr/>
          <p:nvPr/>
        </p:nvSpPr>
        <p:spPr>
          <a:xfrm rot="16200000">
            <a:off x="7993657" y="3273912"/>
            <a:ext cx="555812" cy="60063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4F8C0-4D77-BF1C-167C-27D0611B9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393" y="2953310"/>
            <a:ext cx="2286000" cy="2000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E7360-9C2E-4758-E0D3-E81B3D583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585" y="1566136"/>
            <a:ext cx="176617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39E58-17FC-4A8F-A71E-0628DBCDA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588" y="2391334"/>
            <a:ext cx="2813539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9C42-BAAB-425E-8381-1F9FFCC4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7" y="628604"/>
            <a:ext cx="8596668" cy="734060"/>
          </a:xfrm>
        </p:spPr>
        <p:txBody>
          <a:bodyPr>
            <a:normAutofit/>
          </a:bodyPr>
          <a:lstStyle/>
          <a:p>
            <a:r>
              <a:rPr lang="en-US" sz="3200" dirty="0"/>
              <a:t>Codes &amp;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2C1B9-E8E2-40E5-8DEC-D8DE2349C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6" y="1675519"/>
            <a:ext cx="10762593" cy="40935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2007, the City of London published a Facility Accessibility Design Standard (FADS)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Applied to City-owned, leased, and operated buildings that </a:t>
            </a:r>
            <a:br>
              <a:rPr lang="en-US" dirty="0"/>
            </a:br>
            <a:r>
              <a:rPr lang="en-US" dirty="0"/>
              <a:t>were newly constructed and/or renovated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intent of the FADS was to incorporate universal design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FADS generally has more stringent requirements compared</a:t>
            </a:r>
            <a:br>
              <a:rPr lang="en-US" dirty="0"/>
            </a:br>
            <a:r>
              <a:rPr lang="en-US" dirty="0"/>
              <a:t> to the code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scope of elements is more broader than the OBC/</a:t>
            </a:r>
            <a:r>
              <a:rPr lang="en-US" dirty="0" err="1"/>
              <a:t>IASR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Examples of elements not covered in the code, but in the FADS: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Rooms: Meeting Rooms, Cafeterias, Classrooms, etc.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Facilities: Fire Stations, Police Stations,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67DFB-BDBC-4EB2-A966-FCFE77974415}"/>
              </a:ext>
            </a:extLst>
          </p:cNvPr>
          <p:cNvSpPr txBox="1"/>
          <p:nvPr/>
        </p:nvSpPr>
        <p:spPr>
          <a:xfrm>
            <a:off x="515007" y="1094474"/>
            <a:ext cx="8324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 of London Facility Accessibility Design Standards</a:t>
            </a:r>
          </a:p>
        </p:txBody>
      </p:sp>
      <p:pic>
        <p:nvPicPr>
          <p:cNvPr id="1026" name="Picture 2" descr="Facility Accessibility Design Standards (FADS)">
            <a:extLst>
              <a:ext uri="{FF2B5EF4-FFF2-40B4-BE49-F238E27FC236}">
                <a16:creationId xmlns:a16="http://schemas.microsoft.com/office/drawing/2014/main" id="{9ABB270F-EAC8-B938-DCD3-5A5089C6A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75" y="2393751"/>
            <a:ext cx="2764221" cy="20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5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9C42-BAAB-425E-8381-1F9FFCC4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7" y="652009"/>
            <a:ext cx="8596668" cy="734060"/>
          </a:xfrm>
        </p:spPr>
        <p:txBody>
          <a:bodyPr>
            <a:normAutofit/>
          </a:bodyPr>
          <a:lstStyle/>
          <a:p>
            <a:r>
              <a:rPr lang="en-US" sz="3200" dirty="0"/>
              <a:t>Codes &amp;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2C1B9-E8E2-40E5-8DEC-D8DE2349C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7" y="1716940"/>
            <a:ext cx="9784926" cy="3962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Many FADS of other organizations are based on the City of London FADS. Examples: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Brock University FADS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Ryerson University FADS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City of Hamilton FADS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 recent years, it appears various municipalities and organizations have developed their own FADS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City of London recently published a new version of FADS in 2021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67DFB-BDBC-4EB2-A966-FCFE77974415}"/>
              </a:ext>
            </a:extLst>
          </p:cNvPr>
          <p:cNvSpPr txBox="1"/>
          <p:nvPr/>
        </p:nvSpPr>
        <p:spPr>
          <a:xfrm>
            <a:off x="525517" y="1178659"/>
            <a:ext cx="8324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 of London Facility Accessibility Design 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E52E8-6748-411A-8ADC-0FBC3FB81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262" y="2340069"/>
            <a:ext cx="1417003" cy="1834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2A9374-CA4F-4E2A-8112-D6ABE294E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35" y="2340070"/>
            <a:ext cx="2276562" cy="1519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5AE22-2A90-4868-8CE4-FFED43455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3567" y="2213364"/>
            <a:ext cx="1513945" cy="199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9C42-BAAB-425E-8381-1F9FFCC4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86" y="591381"/>
            <a:ext cx="8596668" cy="734060"/>
          </a:xfrm>
        </p:spPr>
        <p:txBody>
          <a:bodyPr>
            <a:normAutofit/>
          </a:bodyPr>
          <a:lstStyle/>
          <a:p>
            <a:r>
              <a:rPr lang="en-US" sz="3200" dirty="0"/>
              <a:t>Codes &amp;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2C1B9-E8E2-40E5-8DEC-D8DE2349C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86" y="1640356"/>
            <a:ext cx="9502588" cy="44291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Canadian Standards Association also has a design guideline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CSA B651-23 Accessible Design for the Building Environment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CSA also generally has a broader scope than OBC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However, CSA is not necessarily more stringent than code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CSA also has standards for elevating devices </a:t>
            </a:r>
            <a:br>
              <a:rPr lang="en-US" dirty="0"/>
            </a:br>
            <a:r>
              <a:rPr lang="en-US" dirty="0"/>
              <a:t>(CSA B355 &amp; CSA B44). These are referenced by the OBC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CSA is main reference document for some organizations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Rick Hansen Foundation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Canadian Mortgage &amp; Housing Corporation (</a:t>
            </a:r>
            <a:r>
              <a:rPr lang="en-US" dirty="0" err="1"/>
              <a:t>CMHC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67DFB-BDBC-4EB2-A966-FCFE77974415}"/>
              </a:ext>
            </a:extLst>
          </p:cNvPr>
          <p:cNvSpPr txBox="1"/>
          <p:nvPr/>
        </p:nvSpPr>
        <p:spPr>
          <a:xfrm>
            <a:off x="493986" y="1094608"/>
            <a:ext cx="500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Canadian Standards Association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26447-D323-B57C-7BA7-B1FC10C02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0634" y="1810173"/>
            <a:ext cx="2596056" cy="33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4C38AE-C31E-6E34-F4DF-219E98E6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822" y="2961861"/>
            <a:ext cx="8596668" cy="1826581"/>
          </a:xfrm>
        </p:spPr>
        <p:txBody>
          <a:bodyPr/>
          <a:lstStyle/>
          <a:p>
            <a:r>
              <a:rPr lang="en-CA" dirty="0"/>
              <a:t>Minimum Requirements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53D50-4322-C592-3E9C-0FDF5A46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116" b="1116"/>
          <a:stretch/>
        </p:blipFill>
        <p:spPr bwMode="auto">
          <a:xfrm>
            <a:off x="0" y="334537"/>
            <a:ext cx="5394940" cy="527452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C106C-61C0-9F26-FBFB-6C2A8E416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3" y="5962203"/>
            <a:ext cx="6919560" cy="8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AC32-B1D4-315E-6082-8E52159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75" y="739226"/>
            <a:ext cx="12742111" cy="1034453"/>
          </a:xfrm>
        </p:spPr>
        <p:txBody>
          <a:bodyPr/>
          <a:lstStyle/>
          <a:p>
            <a:r>
              <a:rPr lang="en-CA" sz="3200" dirty="0">
                <a:solidFill>
                  <a:srgbClr val="013F7A"/>
                </a:solidFill>
              </a:rPr>
              <a:t>What Requirements</a:t>
            </a:r>
            <a:br>
              <a:rPr lang="en-CA" sz="3200" dirty="0">
                <a:solidFill>
                  <a:srgbClr val="013F7A"/>
                </a:solidFill>
              </a:rPr>
            </a:br>
            <a:r>
              <a:rPr lang="en-CA" sz="3200" dirty="0">
                <a:solidFill>
                  <a:srgbClr val="013F7A"/>
                </a:solidFill>
              </a:rPr>
              <a:t>Are to be met &amp; 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153BE-2185-05FD-E062-E23E0CB80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975" y="1943040"/>
            <a:ext cx="6761223" cy="35496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tx1">
                    <a:lumMod val="50000"/>
                  </a:schemeClr>
                </a:solidFill>
              </a:rPr>
              <a:t>Building codes and regulated design guidelines provide: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tx1">
                    <a:lumMod val="50000"/>
                  </a:schemeClr>
                </a:solidFill>
              </a:rPr>
              <a:t>The building elements that need to be improved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CA" dirty="0">
                <a:solidFill>
                  <a:schemeClr val="tx1">
                    <a:lumMod val="50000"/>
                  </a:schemeClr>
                </a:solidFill>
              </a:rPr>
              <a:t>The parameters or design specifications of the building elements</a:t>
            </a:r>
            <a:endParaRPr lang="en-CA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sz="2000" dirty="0"/>
              <a:t>Keep in mind – Following regulations is required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000" dirty="0"/>
              <a:t>Even when using design guidelines “better” than building code, ensure that building code requirements are met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ADA5A-FBEB-895F-3CEA-9D084BB3A377}"/>
              </a:ext>
            </a:extLst>
          </p:cNvPr>
          <p:cNvSpPr txBox="1"/>
          <p:nvPr/>
        </p:nvSpPr>
        <p:spPr>
          <a:xfrm>
            <a:off x="711236" y="5308005"/>
            <a:ext cx="49448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Image source: Boyko, Anthony and Steven Penna (2014). Illustrated Code Series Barrier-free Requirements. Published by </a:t>
            </a:r>
            <a:r>
              <a:rPr lang="en-CA" sz="600" dirty="0" err="1">
                <a:latin typeface="Arial" panose="020B0604020202020204" pitchFamily="34" charset="0"/>
                <a:cs typeface="Arial" panose="020B0604020202020204" pitchFamily="34" charset="0"/>
              </a:rPr>
              <a:t>Orderline</a:t>
            </a:r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25BD6-BBF3-7B68-238D-8CD65631A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34"/>
          <a:stretch/>
        </p:blipFill>
        <p:spPr>
          <a:xfrm>
            <a:off x="7719669" y="1572471"/>
            <a:ext cx="3608141" cy="40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A5F79-1CC9-885D-64E8-A33396E7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48" y="542191"/>
            <a:ext cx="10122632" cy="652054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13F7A"/>
                </a:solidFill>
              </a:rPr>
              <a:t>Agenda</a:t>
            </a:r>
            <a:endParaRPr lang="en-CA" sz="3200" dirty="0">
              <a:solidFill>
                <a:srgbClr val="013F7A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B6C0D3-CFAC-D08B-8AB0-76E6474B41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7449779"/>
              </p:ext>
            </p:extLst>
          </p:nvPr>
        </p:nvGraphicFramePr>
        <p:xfrm>
          <a:off x="5572125" y="868218"/>
          <a:ext cx="5789913" cy="4655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Agenda of Board Meeting -Third Quarter - Dokmart">
            <a:extLst>
              <a:ext uri="{FF2B5EF4-FFF2-40B4-BE49-F238E27FC236}">
                <a16:creationId xmlns:a16="http://schemas.microsoft.com/office/drawing/2014/main" id="{D3F8904F-EC6F-76AB-4F87-E8A8ADB25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8" y="1395663"/>
            <a:ext cx="4385243" cy="388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1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916805-2E15-1715-2F18-61F7D0C83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839" y="1716731"/>
            <a:ext cx="2857500" cy="190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C6AC32-B1D4-315E-6082-8E52159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89" y="692376"/>
            <a:ext cx="10218489" cy="1034453"/>
          </a:xfrm>
        </p:spPr>
        <p:txBody>
          <a:bodyPr/>
          <a:lstStyle/>
          <a:p>
            <a:r>
              <a:rPr lang="en-CA" sz="3200" dirty="0">
                <a:solidFill>
                  <a:srgbClr val="013F7A"/>
                </a:solidFill>
              </a:rPr>
              <a:t>Understanding</a:t>
            </a:r>
            <a:br>
              <a:rPr lang="en-CA" sz="3200" dirty="0">
                <a:solidFill>
                  <a:srgbClr val="013F7A"/>
                </a:solidFill>
              </a:rPr>
            </a:br>
            <a:r>
              <a:rPr lang="en-CA" sz="3200" dirty="0">
                <a:solidFill>
                  <a:srgbClr val="013F7A"/>
                </a:solidFill>
              </a:rPr>
              <a:t>Legislative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153BE-2185-05FD-E062-E23E0CB80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089" y="1786627"/>
            <a:ext cx="7639890" cy="354737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Knowing the legislative requirements that apply in your jurisdiction is essential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000" dirty="0">
                <a:solidFill>
                  <a:schemeClr val="tx1">
                    <a:lumMod val="50000"/>
                  </a:schemeClr>
                </a:solidFill>
              </a:rPr>
              <a:t>Refer to the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building codes, barrier-free design standards, etc., that are applicable under the legislation (e.g. Accessibility for Ontarians with Disabilities Act, Americans with Disabilities Act, etc.)</a:t>
            </a:r>
            <a:endParaRPr lang="en-CA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sz="2000" dirty="0"/>
              <a:t>Before space planning, understand: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CA" b="1" u="sng" dirty="0">
                <a:solidFill>
                  <a:schemeClr val="tx1">
                    <a:lumMod val="50000"/>
                  </a:schemeClr>
                </a:solidFill>
              </a:rPr>
              <a:t>When</a:t>
            </a:r>
            <a:r>
              <a:rPr lang="en-CA" dirty="0">
                <a:solidFill>
                  <a:schemeClr val="tx1">
                    <a:lumMod val="50000"/>
                  </a:schemeClr>
                </a:solidFill>
              </a:rPr>
              <a:t> improvements are required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CA" b="1" u="sng" dirty="0">
                <a:solidFill>
                  <a:schemeClr val="tx1">
                    <a:lumMod val="50000"/>
                  </a:schemeClr>
                </a:solidFill>
              </a:rPr>
              <a:t>What</a:t>
            </a:r>
            <a:r>
              <a:rPr lang="en-CA" dirty="0">
                <a:solidFill>
                  <a:schemeClr val="tx1">
                    <a:lumMod val="50000"/>
                  </a:schemeClr>
                </a:solidFill>
              </a:rPr>
              <a:t> improvements are required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CA" b="1" u="sng" dirty="0">
                <a:solidFill>
                  <a:schemeClr val="tx1">
                    <a:lumMod val="50000"/>
                  </a:schemeClr>
                </a:solidFill>
              </a:rPr>
              <a:t>How</a:t>
            </a:r>
            <a:r>
              <a:rPr lang="en-CA" dirty="0">
                <a:solidFill>
                  <a:schemeClr val="tx1">
                    <a:lumMod val="50000"/>
                  </a:schemeClr>
                </a:solidFill>
              </a:rPr>
              <a:t> improvements are to be made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ADA5A-FBEB-895F-3CEA-9D084BB3A377}"/>
              </a:ext>
            </a:extLst>
          </p:cNvPr>
          <p:cNvSpPr txBox="1"/>
          <p:nvPr/>
        </p:nvSpPr>
        <p:spPr>
          <a:xfrm>
            <a:off x="7212454" y="5336248"/>
            <a:ext cx="154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Image source: Disability. </a:t>
            </a:r>
            <a:r>
              <a:rPr lang="en-CA" sz="600" i="1" dirty="0"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</a:p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https://en.wikipedia.org/wiki/Disability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409D68-8EA0-10A6-E3CC-ECCB9A1281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91839" y="3695317"/>
            <a:ext cx="2857500" cy="19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2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55015-F1B6-BFB4-33DA-1D4334971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01721-404A-A936-9276-4A531CFA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836" y="2785241"/>
            <a:ext cx="6778000" cy="643759"/>
          </a:xfrm>
        </p:spPr>
        <p:txBody>
          <a:bodyPr/>
          <a:lstStyle/>
          <a:p>
            <a:r>
              <a:rPr lang="en-CA" dirty="0">
                <a:solidFill>
                  <a:srgbClr val="013F7A"/>
                </a:solidFill>
              </a:rPr>
              <a:t>What do You need?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DC11D5-DD72-C713-F933-798A7124F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7836" y="3525591"/>
            <a:ext cx="7068701" cy="1085641"/>
          </a:xfrm>
        </p:spPr>
        <p:txBody>
          <a:bodyPr/>
          <a:lstStyle/>
          <a:p>
            <a:r>
              <a:rPr lang="en-CA" dirty="0">
                <a:solidFill>
                  <a:srgbClr val="C00000"/>
                </a:solidFill>
              </a:rPr>
              <a:t>Determine Organizational needs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0817B-851F-4E22-6732-2DCFEA04C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873" b="2873"/>
          <a:stretch/>
        </p:blipFill>
        <p:spPr bwMode="auto">
          <a:xfrm>
            <a:off x="9530" y="345783"/>
            <a:ext cx="5394940" cy="527452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1741E-1133-6922-0544-FEB3F0D41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B686-FB61-79E2-6392-41C9B6B1E86C}"/>
              </a:ext>
            </a:extLst>
          </p:cNvPr>
          <p:cNvSpPr txBox="1">
            <a:spLocks noChangeArrowheads="1"/>
          </p:cNvSpPr>
          <p:nvPr/>
        </p:nvSpPr>
        <p:spPr>
          <a:xfrm>
            <a:off x="530801" y="617692"/>
            <a:ext cx="9426089" cy="76708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spc="45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dirty="0">
                <a:solidFill>
                  <a:srgbClr val="013F7A"/>
                </a:solidFill>
              </a:rPr>
              <a:t>Organizational Needs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A3BA5D-6E33-0E3D-11C5-7D3FA6BD85BF}"/>
              </a:ext>
            </a:extLst>
          </p:cNvPr>
          <p:cNvSpPr txBox="1">
            <a:spLocks/>
          </p:cNvSpPr>
          <p:nvPr/>
        </p:nvSpPr>
        <p:spPr>
          <a:xfrm>
            <a:off x="623510" y="1533636"/>
            <a:ext cx="6302807" cy="3286231"/>
          </a:xfr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lvl="1" indent="0">
              <a:buNone/>
            </a:pPr>
            <a:r>
              <a:rPr lang="en-US" sz="2400" b="1" dirty="0"/>
              <a:t>Objectives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2200" dirty="0"/>
              <a:t>Barrier-free or universal design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2200" dirty="0"/>
              <a:t>Standards to meet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2200" dirty="0"/>
              <a:t>Consider: feasibility of improvements</a:t>
            </a:r>
          </a:p>
          <a:p>
            <a:pPr marL="457200" lvl="1" indent="-403225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53975" lvl="1" indent="0">
              <a:buNone/>
            </a:pPr>
            <a:r>
              <a:rPr lang="en-US" sz="2400" b="1" dirty="0"/>
              <a:t>Demographics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2200" dirty="0"/>
              <a:t>Age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2200" dirty="0"/>
              <a:t>Roles (office workers, students, etc.)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2200" dirty="0"/>
              <a:t>Existing disabilities (mobility, sensory, etc.)</a:t>
            </a:r>
          </a:p>
          <a:p>
            <a:pPr marL="457200" lvl="1" indent="-403225"/>
            <a:endParaRPr lang="en-US" sz="2400" dirty="0"/>
          </a:p>
        </p:txBody>
      </p:sp>
      <p:pic>
        <p:nvPicPr>
          <p:cNvPr id="2050" name="Picture 2" descr="8 objectives you should aim to achieve in your placement | Enterprise  Mobility Careers">
            <a:extLst>
              <a:ext uri="{FF2B5EF4-FFF2-40B4-BE49-F238E27FC236}">
                <a16:creationId xmlns:a16="http://schemas.microsoft.com/office/drawing/2014/main" id="{02761AD0-35ED-2A32-AF0E-EF136CB6C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24" y="1652588"/>
            <a:ext cx="5003466" cy="33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3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28E4-FA05-2762-DBE4-BC086E994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E67EBF-222D-4FA9-EF44-26DDC072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71" y="668232"/>
            <a:ext cx="8596668" cy="540570"/>
          </a:xfrm>
        </p:spPr>
        <p:txBody>
          <a:bodyPr>
            <a:normAutofit/>
          </a:bodyPr>
          <a:lstStyle/>
          <a:p>
            <a:r>
              <a:rPr lang="en-US" sz="3200" dirty="0"/>
              <a:t>Organizational needs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13D09F-345D-E3A0-5F97-A501C248A66A}"/>
              </a:ext>
            </a:extLst>
          </p:cNvPr>
          <p:cNvSpPr txBox="1"/>
          <p:nvPr/>
        </p:nvSpPr>
        <p:spPr>
          <a:xfrm>
            <a:off x="510171" y="1149944"/>
            <a:ext cx="541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Universal Design vs. Barrier-free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51FC18-61EF-1B0D-6262-22CA18140E8F}"/>
              </a:ext>
            </a:extLst>
          </p:cNvPr>
          <p:cNvSpPr txBox="1">
            <a:spLocks/>
          </p:cNvSpPr>
          <p:nvPr/>
        </p:nvSpPr>
        <p:spPr>
          <a:xfrm>
            <a:off x="564778" y="1825783"/>
            <a:ext cx="6239436" cy="3286231"/>
          </a:xfr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03225">
              <a:buFont typeface="Wingdings" panose="05000000000000000000" pitchFamily="2" charset="2"/>
              <a:buChar char="Ø"/>
            </a:pPr>
            <a:r>
              <a:rPr lang="en-US" sz="2400" dirty="0"/>
              <a:t>Universal Design approach is most inclusive and applies to a broad </a:t>
            </a:r>
            <a:br>
              <a:rPr lang="en-US" sz="2400" dirty="0"/>
            </a:br>
            <a:r>
              <a:rPr lang="en-US" sz="2400" dirty="0"/>
              <a:t>range of users</a:t>
            </a:r>
          </a:p>
          <a:p>
            <a:pPr marL="457200" lvl="1" indent="-403225">
              <a:buFont typeface="Wingdings" panose="05000000000000000000" pitchFamily="2" charset="2"/>
              <a:buChar char="Ø"/>
            </a:pPr>
            <a:r>
              <a:rPr lang="en-US" sz="2400" dirty="0"/>
              <a:t>Universal design may not be feasible (e.g. provide accessibility at an </a:t>
            </a:r>
            <a:br>
              <a:rPr lang="en-US" sz="2400" dirty="0"/>
            </a:br>
            <a:r>
              <a:rPr lang="en-US" sz="2400" dirty="0"/>
              <a:t>elevated main entrance)</a:t>
            </a:r>
          </a:p>
          <a:p>
            <a:pPr marL="457200" lvl="1" indent="-403225">
              <a:buFont typeface="Wingdings" panose="05000000000000000000" pitchFamily="2" charset="2"/>
              <a:buChar char="Ø"/>
            </a:pPr>
            <a:r>
              <a:rPr lang="en-US" sz="2400" dirty="0"/>
              <a:t>May not be </a:t>
            </a:r>
            <a:r>
              <a:rPr lang="en-US" sz="2400"/>
              <a:t>financially or physically </a:t>
            </a:r>
            <a:r>
              <a:rPr lang="en-US" sz="2400" dirty="0"/>
              <a:t>feasible to improve all elements in universal design</a:t>
            </a:r>
          </a:p>
        </p:txBody>
      </p:sp>
      <p:pic>
        <p:nvPicPr>
          <p:cNvPr id="3076" name="Picture 4" descr="What is Universal Design? - Disability Foundation">
            <a:extLst>
              <a:ext uri="{FF2B5EF4-FFF2-40B4-BE49-F238E27FC236}">
                <a16:creationId xmlns:a16="http://schemas.microsoft.com/office/drawing/2014/main" id="{4FAFDE22-5BD8-AA98-CBE1-219B3A99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48" y="2014418"/>
            <a:ext cx="5635860" cy="295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5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AA6D7-6B99-F603-D87C-635DB493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EFC50B-8412-720E-BC77-5CA1C880C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71" y="668232"/>
            <a:ext cx="8596668" cy="540570"/>
          </a:xfrm>
        </p:spPr>
        <p:txBody>
          <a:bodyPr>
            <a:normAutofit/>
          </a:bodyPr>
          <a:lstStyle/>
          <a:p>
            <a:r>
              <a:rPr lang="en-US" sz="3200" dirty="0"/>
              <a:t>Organizational needs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56CB4D-3B1D-11AD-EC34-3C68164733CA}"/>
              </a:ext>
            </a:extLst>
          </p:cNvPr>
          <p:cNvSpPr txBox="1"/>
          <p:nvPr/>
        </p:nvSpPr>
        <p:spPr>
          <a:xfrm>
            <a:off x="510171" y="1149944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6C0A73-7275-4F2C-6E2F-47A3994CC33D}"/>
              </a:ext>
            </a:extLst>
          </p:cNvPr>
          <p:cNvSpPr txBox="1">
            <a:spLocks/>
          </p:cNvSpPr>
          <p:nvPr/>
        </p:nvSpPr>
        <p:spPr>
          <a:xfrm>
            <a:off x="564778" y="1611609"/>
            <a:ext cx="6239436" cy="3500405"/>
          </a:xfr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03225">
              <a:buFont typeface="Wingdings" panose="05000000000000000000" pitchFamily="2" charset="2"/>
              <a:buChar char="Ø"/>
            </a:pPr>
            <a:r>
              <a:rPr lang="en-US" sz="2400"/>
              <a:t>Key hindrance in implementing improvements is the lack of funding</a:t>
            </a:r>
          </a:p>
          <a:p>
            <a:pPr marL="457200" lvl="1" indent="-403225">
              <a:buFont typeface="Wingdings" panose="05000000000000000000" pitchFamily="2" charset="2"/>
              <a:buChar char="Ø"/>
            </a:pPr>
            <a:r>
              <a:rPr lang="en-US" sz="2400"/>
              <a:t>Some improvements are not financially feasible (e.g. improvements requiring structural changes)</a:t>
            </a:r>
          </a:p>
          <a:p>
            <a:pPr marL="457200" lvl="1" indent="-403225">
              <a:buFont typeface="Wingdings" panose="05000000000000000000" pitchFamily="2" charset="2"/>
              <a:buChar char="Ø"/>
            </a:pPr>
            <a:r>
              <a:rPr lang="en-US" sz="2400"/>
              <a:t>May not have sufficient funding to address all universal design requirements</a:t>
            </a:r>
          </a:p>
          <a:p>
            <a:pPr marL="457200" lvl="1" indent="-403225">
              <a:buFont typeface="Wingdings" panose="05000000000000000000" pitchFamily="2" charset="2"/>
              <a:buChar char="Ø"/>
            </a:pPr>
            <a:r>
              <a:rPr lang="en-US" sz="2400"/>
              <a:t>Need to target specific types of improvements</a:t>
            </a:r>
          </a:p>
        </p:txBody>
      </p:sp>
      <p:pic>
        <p:nvPicPr>
          <p:cNvPr id="1026" name="Picture 2" descr="The Dave Ramsey Budget: Is it Realistic?">
            <a:extLst>
              <a:ext uri="{FF2B5EF4-FFF2-40B4-BE49-F238E27FC236}">
                <a16:creationId xmlns:a16="http://schemas.microsoft.com/office/drawing/2014/main" id="{63268C5F-3CC6-69AD-1B60-D6A6E108C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69" y="2030885"/>
            <a:ext cx="4436418" cy="266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6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28E4-FA05-2762-DBE4-BC086E994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E67EBF-222D-4FA9-EF44-26DDC072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45" y="653474"/>
            <a:ext cx="8596668" cy="540570"/>
          </a:xfrm>
        </p:spPr>
        <p:txBody>
          <a:bodyPr>
            <a:normAutofit/>
          </a:bodyPr>
          <a:lstStyle/>
          <a:p>
            <a:r>
              <a:rPr lang="en-US" sz="3200" dirty="0"/>
              <a:t>Organizational needs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13D09F-345D-E3A0-5F97-A501C248A66A}"/>
              </a:ext>
            </a:extLst>
          </p:cNvPr>
          <p:cNvSpPr txBox="1"/>
          <p:nvPr/>
        </p:nvSpPr>
        <p:spPr>
          <a:xfrm>
            <a:off x="525145" y="114994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Demographics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51FC18-61EF-1B0D-6262-22CA18140E8F}"/>
              </a:ext>
            </a:extLst>
          </p:cNvPr>
          <p:cNvSpPr txBox="1">
            <a:spLocks/>
          </p:cNvSpPr>
          <p:nvPr/>
        </p:nvSpPr>
        <p:spPr>
          <a:xfrm>
            <a:off x="500431" y="2029168"/>
            <a:ext cx="7276088" cy="3286231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lvl="1" indent="0">
              <a:buNone/>
            </a:pPr>
            <a:r>
              <a:rPr lang="en-US" sz="2400" b="1" dirty="0"/>
              <a:t>Age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2200" dirty="0"/>
              <a:t>If the range of facility occupants is wide, universal design may be best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2200" dirty="0"/>
              <a:t>If the demographics are narrow (e.g. school, seniors residence), recommend targeted improvements</a:t>
            </a:r>
          </a:p>
          <a:p>
            <a:pPr marL="1254125" lvl="3">
              <a:buFont typeface="Wingdings" panose="05000000000000000000" pitchFamily="2" charset="2"/>
              <a:buChar char="Ø"/>
            </a:pPr>
            <a:r>
              <a:rPr lang="en-US" sz="2000" dirty="0"/>
              <a:t>(e.g. install door handles, automatic  door openers)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2CBC6-1EB6-0DF5-7903-D38B1C9CE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749" y="1380772"/>
            <a:ext cx="3893774" cy="38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0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28E4-FA05-2762-DBE4-BC086E994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E67EBF-222D-4FA9-EF44-26DDC072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4" y="646864"/>
            <a:ext cx="8596668" cy="540570"/>
          </a:xfrm>
        </p:spPr>
        <p:txBody>
          <a:bodyPr>
            <a:normAutofit/>
          </a:bodyPr>
          <a:lstStyle/>
          <a:p>
            <a:r>
              <a:rPr lang="en-US" sz="3200" dirty="0"/>
              <a:t>Organizational needs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13D09F-345D-E3A0-5F97-A501C248A66A}"/>
              </a:ext>
            </a:extLst>
          </p:cNvPr>
          <p:cNvSpPr txBox="1"/>
          <p:nvPr/>
        </p:nvSpPr>
        <p:spPr>
          <a:xfrm>
            <a:off x="502024" y="1104909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Demographics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51FC18-61EF-1B0D-6262-22CA18140E8F}"/>
              </a:ext>
            </a:extLst>
          </p:cNvPr>
          <p:cNvSpPr txBox="1">
            <a:spLocks/>
          </p:cNvSpPr>
          <p:nvPr/>
        </p:nvSpPr>
        <p:spPr>
          <a:xfrm>
            <a:off x="502024" y="1877087"/>
            <a:ext cx="6239436" cy="3526935"/>
          </a:xfr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lvl="1" indent="0">
              <a:buNone/>
            </a:pPr>
            <a:r>
              <a:rPr lang="en-US" sz="3800" b="1" dirty="0"/>
              <a:t>Roles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3100" dirty="0"/>
              <a:t>Determine what roles or positions occupy the space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3100" dirty="0"/>
              <a:t>Office spaces may need more adjustable workspaces, service counters, etc.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3100" dirty="0"/>
              <a:t>Schools may require a sensory room and accessible washrooms</a:t>
            </a:r>
          </a:p>
          <a:p>
            <a:pPr marL="914400" lvl="2" indent="-403225">
              <a:buFont typeface="Wingdings" panose="05000000000000000000" pitchFamily="2" charset="2"/>
              <a:buChar char="Ø"/>
            </a:pPr>
            <a:endParaRPr lang="en-US" sz="4400" dirty="0"/>
          </a:p>
          <a:p>
            <a:pPr marL="53975" lvl="1" indent="0">
              <a:buNone/>
            </a:pPr>
            <a:r>
              <a:rPr lang="en-US" sz="4400" b="1" dirty="0"/>
              <a:t>Specific Disabilities</a:t>
            </a:r>
          </a:p>
          <a:p>
            <a:pPr marL="511175" lvl="2" indent="0">
              <a:buNone/>
            </a:pPr>
            <a:endParaRPr lang="en-US" sz="3100" dirty="0"/>
          </a:p>
          <a:p>
            <a:pPr marL="914400" lvl="2" indent="-403225">
              <a:buFont typeface="Wingdings" panose="05000000000000000000" pitchFamily="2" charset="2"/>
              <a:buChar char="Ø"/>
            </a:pPr>
            <a:r>
              <a:rPr lang="en-US" sz="3100" dirty="0"/>
              <a:t>Your facility may have immediate/current needs to be addressed</a:t>
            </a:r>
          </a:p>
          <a:p>
            <a:pPr marL="914400" lvl="2" indent="-403225"/>
            <a:endParaRPr lang="en-US" sz="2200" dirty="0"/>
          </a:p>
        </p:txBody>
      </p:sp>
      <p:pic>
        <p:nvPicPr>
          <p:cNvPr id="4098" name="Picture 2" descr="Designing for Accessibility: Making Workspaces That Are Incl">
            <a:extLst>
              <a:ext uri="{FF2B5EF4-FFF2-40B4-BE49-F238E27FC236}">
                <a16:creationId xmlns:a16="http://schemas.microsoft.com/office/drawing/2014/main" id="{3BB87CDA-BBC7-EC72-DFB8-B56279D1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82" y="1566574"/>
            <a:ext cx="4856620" cy="325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F4333-DF1E-CBF5-0F00-09B4E9AE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512" y="2341051"/>
            <a:ext cx="7068701" cy="1715710"/>
          </a:xfrm>
        </p:spPr>
        <p:txBody>
          <a:bodyPr/>
          <a:lstStyle/>
          <a:p>
            <a:r>
              <a:rPr lang="en-CA" dirty="0">
                <a:solidFill>
                  <a:srgbClr val="013F7A"/>
                </a:solidFill>
              </a:rPr>
              <a:t>Choosing the assessment type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C7A1B-B99D-AD7B-53EA-3B7CE2332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8513" y="4212540"/>
            <a:ext cx="7068701" cy="355218"/>
          </a:xfrm>
        </p:spPr>
        <p:txBody>
          <a:bodyPr/>
          <a:lstStyle/>
          <a:p>
            <a:r>
              <a:rPr lang="en-CA" b="1" dirty="0">
                <a:solidFill>
                  <a:srgbClr val="C00000"/>
                </a:solidFill>
              </a:rPr>
              <a:t>Types of Assessments to evaluate</a:t>
            </a:r>
            <a:br>
              <a:rPr lang="en-CA" b="1" dirty="0">
                <a:solidFill>
                  <a:srgbClr val="C00000"/>
                </a:solidFill>
              </a:rPr>
            </a:br>
            <a:r>
              <a:rPr lang="en-CA" b="1" dirty="0">
                <a:solidFill>
                  <a:srgbClr val="C00000"/>
                </a:solidFill>
              </a:rPr>
              <a:t> your Facilities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DF135-20D7-173B-E1AD-968BC730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8682" r="18682"/>
          <a:stretch/>
        </p:blipFill>
        <p:spPr bwMode="auto">
          <a:xfrm>
            <a:off x="0" y="353231"/>
            <a:ext cx="5394940" cy="527452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7346" y="601897"/>
            <a:ext cx="12114346" cy="860400"/>
          </a:xfrm>
        </p:spPr>
        <p:txBody>
          <a:bodyPr>
            <a:noAutofit/>
          </a:bodyPr>
          <a:lstStyle/>
          <a:p>
            <a:r>
              <a:rPr lang="en-US" sz="3200" b="1" cap="all" spc="600" dirty="0">
                <a:solidFill>
                  <a:srgbClr val="013F7A"/>
                </a:solidFill>
                <a:latin typeface="+mj-lt"/>
                <a:ea typeface="+mj-ea"/>
              </a:rPr>
              <a:t>Accessibility Assessments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495DF-1B5E-0E53-B754-AB0A74E06041}"/>
              </a:ext>
            </a:extLst>
          </p:cNvPr>
          <p:cNvSpPr txBox="1"/>
          <p:nvPr/>
        </p:nvSpPr>
        <p:spPr>
          <a:xfrm>
            <a:off x="527346" y="1592600"/>
            <a:ext cx="9254516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ts val="1000"/>
              </a:spcBef>
              <a:buClr>
                <a:srgbClr val="CD202E"/>
              </a:buClr>
              <a:buSzPct val="80000"/>
              <a:defRPr/>
            </a:pPr>
            <a:r>
              <a:rPr lang="en-US" sz="2000" b="1" dirty="0">
                <a:solidFill>
                  <a:srgbClr val="3C2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 can be identified in several ways:</a:t>
            </a:r>
          </a:p>
          <a:p>
            <a:pPr marL="800100" lvl="1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3C2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Screening Accessibility Checklist</a:t>
            </a:r>
          </a:p>
          <a:p>
            <a:pPr marL="800100" lvl="1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3C2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Accessibility Audit</a:t>
            </a:r>
          </a:p>
          <a:p>
            <a:pPr marL="800100" lvl="1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3C2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Rick Hansen Foundation Accessibility Certification Survey</a:t>
            </a:r>
            <a:br>
              <a:rPr lang="en-US" dirty="0">
                <a:solidFill>
                  <a:srgbClr val="3C211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3C21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spcBef>
                <a:spcPts val="1000"/>
              </a:spcBef>
              <a:buClr>
                <a:srgbClr val="CD202E"/>
              </a:buClr>
              <a:buSzPct val="80000"/>
              <a:defRPr/>
            </a:pPr>
            <a:r>
              <a:rPr lang="en-US" sz="2000" b="1" dirty="0">
                <a:solidFill>
                  <a:srgbClr val="3C2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audit based on your organization’s needs</a:t>
            </a:r>
          </a:p>
          <a:p>
            <a:pPr lvl="1" defTabSz="457200">
              <a:spcBef>
                <a:spcPts val="1000"/>
              </a:spcBef>
              <a:buClr>
                <a:srgbClr val="CD202E"/>
              </a:buClr>
              <a:buSzPct val="80000"/>
              <a:defRPr/>
            </a:pPr>
            <a:r>
              <a:rPr lang="en-US" dirty="0">
                <a:solidFill>
                  <a:srgbClr val="3C2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consider:</a:t>
            </a:r>
          </a:p>
          <a:p>
            <a:pPr marL="1257300" lvl="2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3C2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High-level or in-depth analysis</a:t>
            </a:r>
          </a:p>
          <a:p>
            <a:pPr marL="1257300" lvl="2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3C2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assets</a:t>
            </a:r>
          </a:p>
          <a:p>
            <a:pPr marL="1257300" lvl="2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3C21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Timelines</a:t>
            </a:r>
          </a:p>
        </p:txBody>
      </p:sp>
      <p:pic>
        <p:nvPicPr>
          <p:cNvPr id="4" name="Picture 3" descr="A parking lot with a sign painted on it&#10;&#10;Description automatically generated">
            <a:extLst>
              <a:ext uri="{FF2B5EF4-FFF2-40B4-BE49-F238E27FC236}">
                <a16:creationId xmlns:a16="http://schemas.microsoft.com/office/drawing/2014/main" id="{C907D43C-ADE7-CE4A-8171-4FE7B9916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623" y="1905690"/>
            <a:ext cx="2034033" cy="15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measuring tape next to a small orange device&#10;&#10;Description automatically generated">
            <a:extLst>
              <a:ext uri="{FF2B5EF4-FFF2-40B4-BE49-F238E27FC236}">
                <a16:creationId xmlns:a16="http://schemas.microsoft.com/office/drawing/2014/main" id="{0F935713-26D2-6308-3C0A-81712FF9D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23" y="1898503"/>
            <a:ext cx="2040437" cy="153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athroom with a toilet and a hand dryer&#10;&#10;Description automatically generated">
            <a:extLst>
              <a:ext uri="{FF2B5EF4-FFF2-40B4-BE49-F238E27FC236}">
                <a16:creationId xmlns:a16="http://schemas.microsoft.com/office/drawing/2014/main" id="{72FE181E-A652-B4C4-7A68-73BE2F9FB5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23" y="3689607"/>
            <a:ext cx="2040437" cy="1521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sidewalk with a railing and a parking lot&#10;&#10;Description automatically generated">
            <a:extLst>
              <a:ext uri="{FF2B5EF4-FFF2-40B4-BE49-F238E27FC236}">
                <a16:creationId xmlns:a16="http://schemas.microsoft.com/office/drawing/2014/main" id="{23032997-E561-CCDB-A797-9E9E287CF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623" y="3689607"/>
            <a:ext cx="2034035" cy="152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501" y="731455"/>
            <a:ext cx="12132182" cy="860400"/>
          </a:xfrm>
        </p:spPr>
        <p:txBody>
          <a:bodyPr>
            <a:noAutofit/>
          </a:bodyPr>
          <a:lstStyle/>
          <a:p>
            <a:r>
              <a:rPr lang="en-US" sz="3200" b="1" cap="all" spc="600" dirty="0">
                <a:solidFill>
                  <a:srgbClr val="013F7A"/>
                </a:solidFill>
                <a:latin typeface="+mj-lt"/>
                <a:ea typeface="+mj-ea"/>
              </a:rPr>
              <a:t>Baseline Screening Checklist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495DF-1B5E-0E53-B754-AB0A74E06041}"/>
              </a:ext>
            </a:extLst>
          </p:cNvPr>
          <p:cNvSpPr txBox="1"/>
          <p:nvPr/>
        </p:nvSpPr>
        <p:spPr>
          <a:xfrm>
            <a:off x="519524" y="1486752"/>
            <a:ext cx="6047068" cy="4375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High-level checklist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Barriers evaluated mainly based on observation (i.e. no measurements)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Ideal for:</a:t>
            </a:r>
          </a:p>
          <a:p>
            <a:pPr marL="800100" lvl="1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Quick evaluation of the building/site</a:t>
            </a:r>
          </a:p>
          <a:p>
            <a:pPr marL="800100" lvl="1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understanding of accessibility in a large portfolio of assets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Evaluation is not definitive or conclusive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Baseline checklist can be customized based on needs</a:t>
            </a:r>
          </a:p>
          <a:p>
            <a:pPr marL="800100" lvl="1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 3" charset="2"/>
              <a:buChar char="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EE9F44-6D53-42E2-DE3B-A793797DC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512" y="1713391"/>
            <a:ext cx="5486499" cy="29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F4333-DF1E-CBF5-0F00-09B4E9AE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13F7A"/>
                </a:solidFill>
              </a:rPr>
              <a:t>Overview of Disabilities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FBFC7-641D-2CDA-CC4D-896FB029B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2365270"/>
            <a:ext cx="3738563" cy="1118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D00896-EF25-6CC9-2821-EFD2F70773D8}"/>
              </a:ext>
            </a:extLst>
          </p:cNvPr>
          <p:cNvSpPr txBox="1"/>
          <p:nvPr/>
        </p:nvSpPr>
        <p:spPr>
          <a:xfrm>
            <a:off x="480705" y="5191625"/>
            <a:ext cx="5618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Image source: </a:t>
            </a:r>
            <a:r>
              <a:rPr lang="en-CA" sz="600" dirty="0" err="1">
                <a:latin typeface="Arial" panose="020B0604020202020204" pitchFamily="34" charset="0"/>
                <a:cs typeface="Arial" panose="020B0604020202020204" pitchFamily="34" charset="0"/>
              </a:rPr>
              <a:t>Pulrang</a:t>
            </a:r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, Andrew (2019).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What Defines Members Of The “Disability Community?”</a:t>
            </a:r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https://disabilitythinking.com/disabilitythinking/2019/9/15/cukmbl2x4k5eyvo2jj63lq9unifpwi</a:t>
            </a:r>
          </a:p>
        </p:txBody>
      </p:sp>
    </p:spTree>
    <p:extLst>
      <p:ext uri="{BB962C8B-B14F-4D97-AF65-F5344CB8AC3E}">
        <p14:creationId xmlns:p14="http://schemas.microsoft.com/office/powerpoint/2010/main" val="22581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419" y="766487"/>
            <a:ext cx="11960151" cy="860400"/>
          </a:xfrm>
        </p:spPr>
        <p:txBody>
          <a:bodyPr>
            <a:noAutofit/>
          </a:bodyPr>
          <a:lstStyle/>
          <a:p>
            <a:r>
              <a:rPr lang="en-US" sz="3200" b="1" cap="all" spc="600" dirty="0">
                <a:solidFill>
                  <a:srgbClr val="013F7A"/>
                </a:solidFill>
                <a:latin typeface="+mj-lt"/>
                <a:ea typeface="+mj-ea"/>
              </a:rPr>
              <a:t>Comprehensive Accessibility</a:t>
            </a:r>
            <a:br>
              <a:rPr lang="en-US" sz="3200" b="1" cap="all" spc="600" dirty="0">
                <a:solidFill>
                  <a:srgbClr val="013F7A"/>
                </a:solidFill>
                <a:latin typeface="+mj-lt"/>
                <a:ea typeface="+mj-ea"/>
              </a:rPr>
            </a:br>
            <a:r>
              <a:rPr lang="en-US" sz="3200" b="1" cap="all" spc="600" dirty="0">
                <a:solidFill>
                  <a:srgbClr val="013F7A"/>
                </a:solidFill>
                <a:latin typeface="+mj-lt"/>
                <a:ea typeface="+mj-ea"/>
              </a:rPr>
              <a:t>Audit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495DF-1B5E-0E53-B754-AB0A74E06041}"/>
              </a:ext>
            </a:extLst>
          </p:cNvPr>
          <p:cNvSpPr txBox="1"/>
          <p:nvPr/>
        </p:nvSpPr>
        <p:spPr>
          <a:xfrm>
            <a:off x="525419" y="1909372"/>
            <a:ext cx="6679553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Detailed audit that compares the parameters of a barrier with OBC/IASR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Optional inclusion of FADS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Comprehensive audit evaluates compliance to the code or design guideline line-by-line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Ideal for:</a:t>
            </a:r>
          </a:p>
          <a:p>
            <a:pPr marL="800100" lvl="1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Confirmation of compliance to code/guideline</a:t>
            </a:r>
          </a:p>
          <a:p>
            <a:pPr marL="800100" lvl="1" indent="-342900" defTabSz="457200">
              <a:spcBef>
                <a:spcPts val="1000"/>
              </a:spcBef>
              <a:buClr>
                <a:srgbClr val="CD202E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Identifying specific areas requiring improvement</a:t>
            </a:r>
          </a:p>
          <a:p>
            <a:pPr lvl="1" defTabSz="457200">
              <a:spcBef>
                <a:spcPts val="1000"/>
              </a:spcBef>
              <a:buClr>
                <a:srgbClr val="CD202E"/>
              </a:buClr>
              <a:buSzPct val="80000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ruler measuring a metal bar&#10;&#10;Description automatically generated">
            <a:extLst>
              <a:ext uri="{FF2B5EF4-FFF2-40B4-BE49-F238E27FC236}">
                <a16:creationId xmlns:a16="http://schemas.microsoft.com/office/drawing/2014/main" id="{2FD26667-7115-A5AB-CF87-BF4A8B32B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867525" y="1741482"/>
            <a:ext cx="2137972" cy="1110313"/>
          </a:xfrm>
          <a:prstGeom prst="rect">
            <a:avLst/>
          </a:prstGeom>
        </p:spPr>
      </p:pic>
      <p:pic>
        <p:nvPicPr>
          <p:cNvPr id="12" name="Picture 11" descr="A sink with a tape measure&#10;&#10;Description automatically generated">
            <a:extLst>
              <a:ext uri="{FF2B5EF4-FFF2-40B4-BE49-F238E27FC236}">
                <a16:creationId xmlns:a16="http://schemas.microsoft.com/office/drawing/2014/main" id="{3CDB230A-55D5-ABFA-5948-5909A0537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722" y="1732275"/>
            <a:ext cx="2137972" cy="1110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0C5C6E-ADED-99CB-9FA1-7F16669854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4" r="2803"/>
          <a:stretch/>
        </p:blipFill>
        <p:spPr>
          <a:xfrm>
            <a:off x="6921193" y="3053365"/>
            <a:ext cx="4442108" cy="2249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98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338" y="587069"/>
            <a:ext cx="8898815" cy="860400"/>
          </a:xfrm>
        </p:spPr>
        <p:txBody>
          <a:bodyPr>
            <a:normAutofit/>
          </a:bodyPr>
          <a:lstStyle/>
          <a:p>
            <a:r>
              <a:rPr lang="en-US" sz="3200" b="1" cap="all" spc="600" dirty="0">
                <a:solidFill>
                  <a:srgbClr val="013F7A"/>
                </a:solidFill>
                <a:latin typeface="+mj-lt"/>
                <a:ea typeface="+mj-ea"/>
              </a:rPr>
              <a:t>Rick Hansen Survey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495DF-1B5E-0E53-B754-AB0A74E06041}"/>
              </a:ext>
            </a:extLst>
          </p:cNvPr>
          <p:cNvSpPr txBox="1"/>
          <p:nvPr/>
        </p:nvSpPr>
        <p:spPr>
          <a:xfrm>
            <a:off x="488338" y="1645191"/>
            <a:ext cx="6453682" cy="306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Similar to a comprehensive audit, but using the Rick Hansen Rating Survey / Scoring System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Ideal for:</a:t>
            </a:r>
          </a:p>
          <a:p>
            <a:pPr marL="800100" lvl="1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Promoting a particular asset (i.e. town hall)</a:t>
            </a:r>
          </a:p>
          <a:p>
            <a:pPr marL="800100" lvl="1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Comparing levels of meaningful access between various assets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 Survey does not specifically address guidelines based on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C971D-3564-FE80-DC88-61B06704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541" y="1017269"/>
            <a:ext cx="3748121" cy="21398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D11A9-4B7C-7C48-65DE-8635413EF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789" y="3157167"/>
            <a:ext cx="4258222" cy="229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8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1836" y="583324"/>
            <a:ext cx="11790801" cy="860400"/>
          </a:xfrm>
        </p:spPr>
        <p:txBody>
          <a:bodyPr>
            <a:noAutofit/>
          </a:bodyPr>
          <a:lstStyle/>
          <a:p>
            <a:r>
              <a:rPr lang="en-US" sz="3200" b="1" cap="all" spc="600" dirty="0">
                <a:solidFill>
                  <a:srgbClr val="013F7A"/>
                </a:solidFill>
                <a:latin typeface="+mj-lt"/>
                <a:ea typeface="+mj-ea"/>
              </a:rPr>
              <a:t>Rick Hansen Foundation Accessibility Certification (RHFAC)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495DF-1B5E-0E53-B754-AB0A74E06041}"/>
              </a:ext>
            </a:extLst>
          </p:cNvPr>
          <p:cNvSpPr txBox="1"/>
          <p:nvPr/>
        </p:nvSpPr>
        <p:spPr>
          <a:xfrm>
            <a:off x="585918" y="2107392"/>
            <a:ext cx="8243364" cy="381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Rick Hansen Foundation (RHF) has developed a rating system to measure a building or site’s “accessibility”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focus is on meaningful access / universal design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Ratings are determined by meeting criteria in the Rick Hansen Survey, which is primarily based on standards developed by CSA (Canadian Standards Association)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Ratings can be showcased on the RHF’s Registry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Rating survey must be completed by a RHFAC Professional to receive certification</a:t>
            </a:r>
          </a:p>
          <a:p>
            <a:pPr marL="342900" indent="-342900" defTabSz="457200">
              <a:spcBef>
                <a:spcPts val="1000"/>
              </a:spcBef>
              <a:buClr>
                <a:srgbClr val="CD202E"/>
              </a:buClr>
              <a:buSzPct val="80000"/>
              <a:buFont typeface="Wingdings 3" charset="2"/>
              <a:buChar char="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B9BA9-FE59-7C43-0E23-7F65DECBB06E}"/>
              </a:ext>
            </a:extLst>
          </p:cNvPr>
          <p:cNvSpPr txBox="1"/>
          <p:nvPr/>
        </p:nvSpPr>
        <p:spPr>
          <a:xfrm>
            <a:off x="936214" y="5321580"/>
            <a:ext cx="800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Reference: </a:t>
            </a:r>
          </a:p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https://www.rickhansen.com/become-accessible/rating-certification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94250-2563-7AB5-8EA6-40AEDC01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282" y="1885729"/>
            <a:ext cx="1554233" cy="2003234"/>
          </a:xfrm>
          <a:prstGeom prst="rect">
            <a:avLst/>
          </a:prstGeom>
          <a:ln w="38100" cap="sq">
            <a:solidFill>
              <a:srgbClr val="013F7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82BBE4-A0CD-5081-63EA-90CBC567D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515" y="3456846"/>
            <a:ext cx="1600114" cy="2003234"/>
          </a:xfrm>
          <a:prstGeom prst="rect">
            <a:avLst/>
          </a:prstGeom>
          <a:ln w="38100" cap="sq">
            <a:solidFill>
              <a:srgbClr val="013F7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1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AC32-B1D4-315E-6082-8E52159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09" y="692841"/>
            <a:ext cx="10218489" cy="426448"/>
          </a:xfrm>
        </p:spPr>
        <p:txBody>
          <a:bodyPr/>
          <a:lstStyle/>
          <a:p>
            <a:r>
              <a:rPr lang="en-CA" sz="3200" dirty="0">
                <a:solidFill>
                  <a:srgbClr val="013F7A"/>
                </a:solidFill>
              </a:rPr>
              <a:t>remember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153BE-2185-05FD-E062-E23E0CB80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064" y="1371600"/>
            <a:ext cx="6612534" cy="411479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Before improving your existing facilities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Determine the objectives of your organization (universal design vs. barrier-free)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Understand the requirements of local jurisdiction (federal, provincial, municipal, organizational)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Choose a desired barrier-free design guideline </a:t>
            </a:r>
            <a:r>
              <a:rPr lang="en-US" u="sng" dirty="0">
                <a:solidFill>
                  <a:schemeClr val="tx1">
                    <a:lumMod val="50000"/>
                  </a:schemeClr>
                </a:solidFill>
              </a:rPr>
              <a:t>including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building code to evaluate the space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Assess the existing facilities (detailed assessment recommended)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endParaRPr lang="en-CA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DEA42-489C-3794-3CE1-E78F925BC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98" y="1371600"/>
            <a:ext cx="4530346" cy="33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C5D3F1-7626-0781-F20D-6789B36F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978" y="2089157"/>
            <a:ext cx="3292303" cy="1046829"/>
          </a:xfrm>
        </p:spPr>
        <p:txBody>
          <a:bodyPr/>
          <a:lstStyle/>
          <a:p>
            <a:pPr algn="ctr"/>
            <a:r>
              <a:rPr lang="en-CA">
                <a:solidFill>
                  <a:srgbClr val="013F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 &amp; A</a:t>
            </a:r>
          </a:p>
        </p:txBody>
      </p:sp>
      <p:pic>
        <p:nvPicPr>
          <p:cNvPr id="3" name="Picture 2" descr="Close-up of hands clapping&#10;&#10;Description automatically generated with low confidence">
            <a:extLst>
              <a:ext uri="{FF2B5EF4-FFF2-40B4-BE49-F238E27FC236}">
                <a16:creationId xmlns:a16="http://schemas.microsoft.com/office/drawing/2014/main" id="{95F01A46-24F6-A07A-5F16-56F252E13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244"/>
            <a:ext cx="8460260" cy="5305230"/>
          </a:xfrm>
          <a:prstGeom prst="rect">
            <a:avLst/>
          </a:prstGeom>
        </p:spPr>
      </p:pic>
      <p:pic>
        <p:nvPicPr>
          <p:cNvPr id="2" name="Picture 1" descr="A black and red rectangle&#10;&#10;Description automatically generated with low confidence">
            <a:extLst>
              <a:ext uri="{FF2B5EF4-FFF2-40B4-BE49-F238E27FC236}">
                <a16:creationId xmlns:a16="http://schemas.microsoft.com/office/drawing/2014/main" id="{74B6F1FF-B9DF-A6EE-6FC3-75991B822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FC72-D179-6C6F-705D-25C87808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06" y="739230"/>
            <a:ext cx="10218489" cy="1034453"/>
          </a:xfrm>
        </p:spPr>
        <p:txBody>
          <a:bodyPr/>
          <a:lstStyle/>
          <a:p>
            <a:r>
              <a:rPr lang="en-US" dirty="0">
                <a:solidFill>
                  <a:srgbClr val="013F7A"/>
                </a:solidFill>
              </a:rPr>
              <a:t>Thank you for attending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0CE8-D211-B578-BA8A-04DEFEC2A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106" y="1256457"/>
            <a:ext cx="7001125" cy="3059165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02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Visit our website at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B2027"/>
                </a:solidFill>
                <a:effectLst/>
                <a:uLnTx/>
                <a:uFillTx/>
              </a:rPr>
              <a:t>rothiams.com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CD202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Follow us 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3F7A"/>
                </a:solidFill>
                <a:effectLst/>
                <a:uLnTx/>
                <a:uFillTx/>
              </a:rPr>
              <a:t>LinkedIn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6393B">
                  <a:lumMod val="65000"/>
                  <a:lumOff val="35000"/>
                </a:srgbClr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202E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Connect with us directly through email 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B2027"/>
                </a:solidFill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andrew.chow@rothiams.com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B2027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or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B2027"/>
                </a:solidFill>
                <a:effectLst/>
                <a:uLnTx/>
                <a:uFillTx/>
              </a:rPr>
              <a:t>accessibility@rothiams.com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D8E84-FF3D-97B8-0B42-69DD7631A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354" y="1366098"/>
            <a:ext cx="2491012" cy="24910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80DC8E-838C-ADA4-4583-E40E13906171}"/>
              </a:ext>
            </a:extLst>
          </p:cNvPr>
          <p:cNvSpPr txBox="1">
            <a:spLocks/>
          </p:cNvSpPr>
          <p:nvPr/>
        </p:nvSpPr>
        <p:spPr>
          <a:xfrm>
            <a:off x="8907704" y="3939363"/>
            <a:ext cx="2424662" cy="1034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 spc="600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n-US" sz="2000" dirty="0">
                <a:solidFill>
                  <a:srgbClr val="013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our Thought Leadership</a:t>
            </a:r>
          </a:p>
          <a:p>
            <a:pPr algn="ctr"/>
            <a:r>
              <a:rPr lang="en-US" sz="2000" dirty="0">
                <a:solidFill>
                  <a:srgbClr val="013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</a:p>
        </p:txBody>
      </p:sp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169B8FE-D575-D200-7EE5-CA1FE5EBA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690" y="3646884"/>
            <a:ext cx="3585042" cy="1824697"/>
          </a:xfrm>
          <a:prstGeom prst="rect">
            <a:avLst/>
          </a:prstGeom>
        </p:spPr>
      </p:pic>
      <p:pic>
        <p:nvPicPr>
          <p:cNvPr id="18" name="Picture 17" descr="A screenshot of a website&#10;&#10;AI-generated content may be incorrect.">
            <a:extLst>
              <a:ext uri="{FF2B5EF4-FFF2-40B4-BE49-F238E27FC236}">
                <a16:creationId xmlns:a16="http://schemas.microsoft.com/office/drawing/2014/main" id="{9E92AD1B-6EEF-D6A9-5AC6-1844F8FFB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33" y="3643348"/>
            <a:ext cx="3956371" cy="18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AC32-B1D4-315E-6082-8E52159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0" y="702662"/>
            <a:ext cx="10218489" cy="1034453"/>
          </a:xfrm>
        </p:spPr>
        <p:txBody>
          <a:bodyPr/>
          <a:lstStyle/>
          <a:p>
            <a:r>
              <a:rPr lang="en-CA" sz="3200" dirty="0">
                <a:solidFill>
                  <a:srgbClr val="013F7A"/>
                </a:solidFill>
              </a:rPr>
              <a:t>Overview of Disabilities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153BE-2185-05FD-E062-E23E0CB80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4818" y="1526848"/>
            <a:ext cx="5341458" cy="35337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2800" dirty="0"/>
              <a:t>Oftentimes, we limit accessibility to wheelchair access only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/>
              <a:t>We emphasize creating space     for mobility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00675-27C6-70B4-6F98-E3D10D8E469C}"/>
              </a:ext>
            </a:extLst>
          </p:cNvPr>
          <p:cNvSpPr txBox="1"/>
          <p:nvPr/>
        </p:nvSpPr>
        <p:spPr>
          <a:xfrm>
            <a:off x="8924557" y="4799222"/>
            <a:ext cx="300821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Image source: International Symbol of Access (ISA) and Modified ISA</a:t>
            </a:r>
            <a:endParaRPr lang="en-US"/>
          </a:p>
          <a:p>
            <a:pPr algn="r"/>
            <a:r>
              <a:rPr lang="en-CA" sz="600" dirty="0">
                <a:latin typeface="Arial"/>
                <a:cs typeface="Arial"/>
              </a:rPr>
              <a:t>https://en.wikipedia.org/wiki/International_Symbol_of_Access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FBD705-553A-3665-92E2-4D340F094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276" y="1643283"/>
            <a:ext cx="2924175" cy="2924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E5FDC4-4542-01AB-1AC4-3093FA64A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538" y="1643282"/>
            <a:ext cx="2924176" cy="29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3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AC32-B1D4-315E-6082-8E52159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69" y="710287"/>
            <a:ext cx="10218489" cy="599070"/>
          </a:xfrm>
        </p:spPr>
        <p:txBody>
          <a:bodyPr/>
          <a:lstStyle/>
          <a:p>
            <a:r>
              <a:rPr lang="en-CA" sz="3200" dirty="0">
                <a:solidFill>
                  <a:srgbClr val="013F7A"/>
                </a:solidFill>
              </a:rPr>
              <a:t>Various Disabilities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153BE-2185-05FD-E062-E23E0CB80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747" y="5020631"/>
            <a:ext cx="10916653" cy="460895"/>
          </a:xfrm>
        </p:spPr>
        <p:txBody>
          <a:bodyPr/>
          <a:lstStyle/>
          <a:p>
            <a:pPr marL="0" indent="0" algn="ctr">
              <a:buNone/>
            </a:pPr>
            <a:r>
              <a:rPr lang="en-CA" sz="2000" b="1" dirty="0">
                <a:solidFill>
                  <a:srgbClr val="013F7A"/>
                </a:solidFill>
              </a:rPr>
              <a:t>We must understand that there are a variety of disabilities that need to be addressed.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00675-27C6-70B4-6F98-E3D10D8E469C}"/>
              </a:ext>
            </a:extLst>
          </p:cNvPr>
          <p:cNvSpPr txBox="1"/>
          <p:nvPr/>
        </p:nvSpPr>
        <p:spPr>
          <a:xfrm>
            <a:off x="763782" y="4707262"/>
            <a:ext cx="44189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Image source: https://greatcareers.org/neurodiversity-in-the-workplace-and-international-day-of-persons-with-disabilities/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DD3F995-D9E7-9964-ED23-60925F120A0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1243" t="6232" r="10278" b="6619"/>
          <a:stretch/>
        </p:blipFill>
        <p:spPr>
          <a:xfrm>
            <a:off x="845523" y="1457350"/>
            <a:ext cx="5046453" cy="3177398"/>
          </a:xfrm>
          <a:prstGeom prst="rect">
            <a:avLst/>
          </a:prstGeom>
          <a:ln w="25400">
            <a:solidFill>
              <a:srgbClr val="013F7A"/>
            </a:solidFill>
          </a:ln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8A07E33-1DFF-4B41-1CFB-E49B6566709B}"/>
              </a:ext>
            </a:extLst>
          </p:cNvPr>
          <p:cNvSpPr txBox="1">
            <a:spLocks/>
          </p:cNvSpPr>
          <p:nvPr/>
        </p:nvSpPr>
        <p:spPr>
          <a:xfrm>
            <a:off x="6680430" y="1613396"/>
            <a:ext cx="5046452" cy="31773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800" dirty="0"/>
              <a:t>Other disabilities to consider: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Vision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Hearing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Pain-related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Neurological </a:t>
            </a:r>
          </a:p>
        </p:txBody>
      </p:sp>
    </p:spTree>
    <p:extLst>
      <p:ext uri="{BB962C8B-B14F-4D97-AF65-F5344CB8AC3E}">
        <p14:creationId xmlns:p14="http://schemas.microsoft.com/office/powerpoint/2010/main" val="37693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AC32-B1D4-315E-6082-8E52159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67" y="719303"/>
            <a:ext cx="10218489" cy="573557"/>
          </a:xfrm>
        </p:spPr>
        <p:txBody>
          <a:bodyPr/>
          <a:lstStyle/>
          <a:p>
            <a:r>
              <a:rPr lang="en-CA" sz="3200" dirty="0">
                <a:solidFill>
                  <a:srgbClr val="013F7A"/>
                </a:solidFill>
              </a:rPr>
              <a:t>Various Disabilities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00675-27C6-70B4-6F98-E3D10D8E469C}"/>
              </a:ext>
            </a:extLst>
          </p:cNvPr>
          <p:cNvSpPr txBox="1"/>
          <p:nvPr/>
        </p:nvSpPr>
        <p:spPr>
          <a:xfrm>
            <a:off x="7226074" y="4200850"/>
            <a:ext cx="4418996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CA" sz="600" dirty="0">
                <a:latin typeface="Arial"/>
                <a:cs typeface="Arial"/>
              </a:rPr>
              <a:t>Images sources:</a:t>
            </a:r>
            <a:endParaRPr lang="en-US"/>
          </a:p>
          <a:p>
            <a:pPr algn="r"/>
            <a:r>
              <a:rPr lang="en-CA" sz="600" dirty="0">
                <a:latin typeface="Arial"/>
                <a:cs typeface="Arial"/>
              </a:rPr>
              <a:t>https://thumb.ac-illust.com/50/500adc118134e4074a7a90dbee34a771_t.jpeg</a:t>
            </a:r>
          </a:p>
          <a:p>
            <a:pPr algn="r"/>
            <a:r>
              <a:rPr lang="en-CA" sz="600" dirty="0">
                <a:latin typeface="Arial"/>
                <a:cs typeface="Arial"/>
              </a:rPr>
              <a:t>https://media.istockphoto.com/id/1332587533/vector/illustration-of-a-father-pushing-a-stroller.jpg?s=612x612&amp;w=0&amp;k=20&amp;c=UrTa-QOH79XknEo_8RluSL3QjIMUuF52HI4qGI9ngLA=</a:t>
            </a:r>
          </a:p>
          <a:p>
            <a:pPr algn="r"/>
            <a:endParaRPr lang="en-CA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8A07E33-1DFF-4B41-1CFB-E49B6566709B}"/>
              </a:ext>
            </a:extLst>
          </p:cNvPr>
          <p:cNvSpPr txBox="1">
            <a:spLocks/>
          </p:cNvSpPr>
          <p:nvPr/>
        </p:nvSpPr>
        <p:spPr>
          <a:xfrm>
            <a:off x="3498203" y="2182791"/>
            <a:ext cx="5046452" cy="1843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800" dirty="0"/>
              <a:t>Some other “disabilities”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Injury or illness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Inconvenience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F41AC1B-051B-608C-BE72-7D41ACFE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922" y="5056930"/>
            <a:ext cx="11913078" cy="460895"/>
          </a:xfrm>
        </p:spPr>
        <p:txBody>
          <a:bodyPr/>
          <a:lstStyle/>
          <a:p>
            <a:pPr marL="0" indent="0" algn="ctr">
              <a:buNone/>
            </a:pPr>
            <a:r>
              <a:rPr lang="en-CA" sz="2000" b="1" dirty="0">
                <a:solidFill>
                  <a:srgbClr val="013F7A"/>
                </a:solidFill>
              </a:rPr>
              <a:t>Most likely, we will all be affected by a disability in our lifetime.</a:t>
            </a:r>
          </a:p>
        </p:txBody>
      </p:sp>
      <p:pic>
        <p:nvPicPr>
          <p:cNvPr id="5122" name="Picture 2" descr="Free Photo disabled person travelling in the city">
            <a:extLst>
              <a:ext uri="{FF2B5EF4-FFF2-40B4-BE49-F238E27FC236}">
                <a16:creationId xmlns:a16="http://schemas.microsoft.com/office/drawing/2014/main" id="{47BD72C5-B64B-8B4B-B4DB-F3D058BA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00" y="1418897"/>
            <a:ext cx="2220225" cy="332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23,700+ Woman With Baby Stroller Stock Photos, Pictures &amp; Royalty-Free  Images - iStock">
            <a:extLst>
              <a:ext uri="{FF2B5EF4-FFF2-40B4-BE49-F238E27FC236}">
                <a16:creationId xmlns:a16="http://schemas.microsoft.com/office/drawing/2014/main" id="{0E984CC1-D84C-74D4-BBD4-118C5726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75" y="1418897"/>
            <a:ext cx="4070787" cy="271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6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EC7152-D186-6CDF-DFBF-76D7C77AA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69"/>
          <a:stretch/>
        </p:blipFill>
        <p:spPr>
          <a:xfrm>
            <a:off x="1072321" y="3429000"/>
            <a:ext cx="2373920" cy="2168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C6AC32-B1D4-315E-6082-8E52159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31" y="781988"/>
            <a:ext cx="11617669" cy="613437"/>
          </a:xfrm>
        </p:spPr>
        <p:txBody>
          <a:bodyPr/>
          <a:lstStyle/>
          <a:p>
            <a:r>
              <a:rPr lang="en-CA" sz="3200" dirty="0">
                <a:solidFill>
                  <a:srgbClr val="013F7A"/>
                </a:solidFill>
              </a:rPr>
              <a:t>Typical Accessibility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153BE-2185-05FD-E062-E23E0CB80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057" y="1590895"/>
            <a:ext cx="5624369" cy="3533750"/>
          </a:xfrm>
        </p:spPr>
        <p:txBody>
          <a:bodyPr/>
          <a:lstStyle/>
          <a:p>
            <a:pPr marL="0" indent="0">
              <a:buNone/>
            </a:pPr>
            <a:r>
              <a:rPr lang="en-CA" sz="2800" dirty="0"/>
              <a:t>We often think that accessibility needs are limited to: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Seniors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Specific groups or requests</a:t>
            </a:r>
          </a:p>
          <a:p>
            <a:endParaRPr lang="en-CA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B42B1-EAC7-D9F0-3E06-3EF5AB1F2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592" y="1413226"/>
            <a:ext cx="4849887" cy="2725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700675-27C6-70B4-6F98-E3D10D8E469C}"/>
              </a:ext>
            </a:extLst>
          </p:cNvPr>
          <p:cNvSpPr txBox="1"/>
          <p:nvPr/>
        </p:nvSpPr>
        <p:spPr>
          <a:xfrm>
            <a:off x="6696690" y="4239749"/>
            <a:ext cx="3644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Image source: Hart House Universal Washroom</a:t>
            </a:r>
          </a:p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https://harthouse.ca/blog/hart-house-thanks-utsu-for-universal-washroom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4DA74-5690-A0EA-F5B9-FCC099FD7690}"/>
              </a:ext>
            </a:extLst>
          </p:cNvPr>
          <p:cNvSpPr txBox="1"/>
          <p:nvPr/>
        </p:nvSpPr>
        <p:spPr>
          <a:xfrm>
            <a:off x="1208304" y="5320115"/>
            <a:ext cx="3644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Image source: Billable Services In THE HCS Program</a:t>
            </a:r>
          </a:p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https://twogetherconsulting.com/event/icaps-lons-idrcs-hcs-txhml-icf-2-3/?instance_id=2136</a:t>
            </a:r>
          </a:p>
        </p:txBody>
      </p:sp>
    </p:spTree>
    <p:extLst>
      <p:ext uri="{BB962C8B-B14F-4D97-AF65-F5344CB8AC3E}">
        <p14:creationId xmlns:p14="http://schemas.microsoft.com/office/powerpoint/2010/main" val="171196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AC32-B1D4-315E-6082-8E521592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181" y="714703"/>
            <a:ext cx="10218489" cy="512810"/>
          </a:xfrm>
        </p:spPr>
        <p:txBody>
          <a:bodyPr/>
          <a:lstStyle/>
          <a:p>
            <a:r>
              <a:rPr lang="en-CA" sz="3200" dirty="0">
                <a:solidFill>
                  <a:srgbClr val="013F7A"/>
                </a:solidFill>
              </a:rPr>
              <a:t>Demographics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153BE-2185-05FD-E062-E23E0CB80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181" y="1435468"/>
            <a:ext cx="6131891" cy="3533750"/>
          </a:xfrm>
        </p:spPr>
        <p:txBody>
          <a:bodyPr/>
          <a:lstStyle/>
          <a:p>
            <a:pPr marL="0" indent="0">
              <a:buNone/>
            </a:pPr>
            <a:r>
              <a:rPr lang="en-CA" sz="2800" dirty="0"/>
              <a:t>According to Statistics Canada: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27% of Canadians have a disability (Approx. 8.0 million)</a:t>
            </a:r>
            <a:r>
              <a:rPr lang="en-CA" sz="3000" baseline="30000" dirty="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en-CA" sz="3000" dirty="0">
              <a:solidFill>
                <a:schemeClr val="tx1">
                  <a:lumMod val="50000"/>
                </a:schemeClr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Youth (aged 15-24 years) experience the largest increase in disability rate</a:t>
            </a:r>
            <a:br>
              <a:rPr lang="en-CA" sz="30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CA" sz="3000" dirty="0">
                <a:solidFill>
                  <a:schemeClr val="tx1">
                    <a:lumMod val="50000"/>
                  </a:schemeClr>
                </a:solidFill>
              </a:rPr>
              <a:t>(from 2017 to 2022)</a:t>
            </a:r>
          </a:p>
          <a:p>
            <a:endParaRPr lang="en-CA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E1E9B3-5402-FF8D-F59F-E2A07ABB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072" y="1435469"/>
            <a:ext cx="4951798" cy="3399420"/>
          </a:xfrm>
          <a:prstGeom prst="rect">
            <a:avLst/>
          </a:prstGeom>
          <a:noFill/>
          <a:ln w="25400">
            <a:solidFill>
              <a:srgbClr val="013F7A"/>
            </a:solidFill>
          </a:ln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634C28F-60C5-257B-7DF8-B68F73D0D347}"/>
              </a:ext>
            </a:extLst>
          </p:cNvPr>
          <p:cNvSpPr txBox="1">
            <a:spLocks/>
          </p:cNvSpPr>
          <p:nvPr/>
        </p:nvSpPr>
        <p:spPr>
          <a:xfrm>
            <a:off x="0" y="4996729"/>
            <a:ext cx="12156108" cy="3608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B2027"/>
              </a:buClr>
              <a:buFont typeface="Wingdings" panose="05000000000000000000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B2027"/>
              </a:buClr>
              <a:buFont typeface="Wingdings" panose="05000000000000000000" pitchFamily="2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CA" sz="2000" b="1" dirty="0">
                <a:solidFill>
                  <a:srgbClr val="013F7A"/>
                </a:solidFill>
              </a:rPr>
              <a:t>A significant part of the population and a wide range of ages face challenges from disability.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ADA5A-FBEB-895F-3CEA-9D084BB3A377}"/>
              </a:ext>
            </a:extLst>
          </p:cNvPr>
          <p:cNvSpPr txBox="1"/>
          <p:nvPr/>
        </p:nvSpPr>
        <p:spPr>
          <a:xfrm>
            <a:off x="452351" y="5357616"/>
            <a:ext cx="3878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1. Statistics Canada.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Persons with and without disabilities aged 15 years and over, by age group and gender</a:t>
            </a:r>
            <a:endParaRPr lang="en-CA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600" dirty="0">
                <a:latin typeface="Arial" panose="020B0604020202020204" pitchFamily="34" charset="0"/>
                <a:cs typeface="Arial" panose="020B0604020202020204" pitchFamily="34" charset="0"/>
              </a:rPr>
              <a:t>https://www150.statcan.gc.ca/t1/tbl1/en/tv.action?pid=1310037401</a:t>
            </a:r>
          </a:p>
        </p:txBody>
      </p:sp>
    </p:spTree>
    <p:extLst>
      <p:ext uri="{BB962C8B-B14F-4D97-AF65-F5344CB8AC3E}">
        <p14:creationId xmlns:p14="http://schemas.microsoft.com/office/powerpoint/2010/main" val="29588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th_IAMS_Presentation_Template_10Year  -  Read-Only" id="{4D58A6C4-CB7C-4430-BEAA-CBCA576DA7C8}" vid="{D49EB238-CCBB-40E9-B143-645561678BBF}"/>
    </a:ext>
  </a:extLst>
</a:theme>
</file>

<file path=ppt/theme/theme2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M PowerPoint Template" id="{3455E682-0571-44FF-AF04-681EC644BF52}" vid="{4FC947F8-8ABE-49DA-A82C-FDDFBAB765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6838DC798B74DBBEFD80FCCD0F0FF" ma:contentTypeVersion="19" ma:contentTypeDescription="Create a new document." ma:contentTypeScope="" ma:versionID="04573e58d07d01df0d26787b6dcaa50c">
  <xsd:schema xmlns:xsd="http://www.w3.org/2001/XMLSchema" xmlns:xs="http://www.w3.org/2001/XMLSchema" xmlns:p="http://schemas.microsoft.com/office/2006/metadata/properties" xmlns:ns2="c1ea63b3-9754-4ac1-a34e-acc71cd0637b" xmlns:ns3="ec28a48b-220e-4f39-b371-4ce9b5e3a58e" targetNamespace="http://schemas.microsoft.com/office/2006/metadata/properties" ma:root="true" ma:fieldsID="da3e2e97dd85934584c844ba33605ced" ns2:_="" ns3:_="">
    <xsd:import namespace="c1ea63b3-9754-4ac1-a34e-acc71cd0637b"/>
    <xsd:import namespace="ec28a48b-220e-4f39-b371-4ce9b5e3a5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a63b3-9754-4ac1-a34e-acc71cd063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7cb1c06-9dc9-4990-8264-9d2687615e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8a48b-220e-4f39-b371-4ce9b5e3a5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ffb63a-d545-4ff4-ad46-27f47f82809b}" ma:internalName="TaxCatchAll" ma:showField="CatchAllData" ma:web="ec28a48b-220e-4f39-b371-4ce9b5e3a5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28a48b-220e-4f39-b371-4ce9b5e3a58e" xsi:nil="true"/>
    <lcf76f155ced4ddcb4097134ff3c332f xmlns="c1ea63b3-9754-4ac1-a34e-acc71cd063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15FB54-5D4F-4F55-9296-67EBBBD66A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452745-8946-46B1-868F-71362C0156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ea63b3-9754-4ac1-a34e-acc71cd0637b"/>
    <ds:schemaRef ds:uri="ec28a48b-220e-4f39-b371-4ce9b5e3a5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1AF6B9-8924-43D9-B3D8-F05DACD82C34}">
  <ds:schemaRefs>
    <ds:schemaRef ds:uri="http://purl.org/dc/terms/"/>
    <ds:schemaRef ds:uri="c1ea63b3-9754-4ac1-a34e-acc71cd0637b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ec28a48b-220e-4f39-b371-4ce9b5e3a58e"/>
    <ds:schemaRef ds:uri="http://schemas.microsoft.com/office/2006/metadata/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c3580130-bf61-4de7-b536-b41cedf98a1d}" enabled="0" method="" siteId="{c3580130-bf61-4de7-b536-b41cedf98a1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Webinar_Presentation_Template_2025</Template>
  <TotalTime>1771</TotalTime>
  <Words>1978</Words>
  <Application>Microsoft Office PowerPoint</Application>
  <PresentationFormat>Widescreen</PresentationFormat>
  <Paragraphs>267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Arial Black</vt:lpstr>
      <vt:lpstr>Avenir Next LT Pro</vt:lpstr>
      <vt:lpstr>Calibri</vt:lpstr>
      <vt:lpstr>Wingdings</vt:lpstr>
      <vt:lpstr>Wingdings 3</vt:lpstr>
      <vt:lpstr>Office Theme</vt:lpstr>
      <vt:lpstr>Office Theme</vt:lpstr>
      <vt:lpstr>Understanding what you need – Accessibility Codes vs. Universal Design</vt:lpstr>
      <vt:lpstr>introduction</vt:lpstr>
      <vt:lpstr>Agenda</vt:lpstr>
      <vt:lpstr>Overview of Disabilities</vt:lpstr>
      <vt:lpstr>Overview of Disabilities</vt:lpstr>
      <vt:lpstr>Various Disabilities</vt:lpstr>
      <vt:lpstr>Various Disabilities</vt:lpstr>
      <vt:lpstr>Typical Accessibility Planning</vt:lpstr>
      <vt:lpstr>Demographics</vt:lpstr>
      <vt:lpstr>Demographics</vt:lpstr>
      <vt:lpstr>PowerPoint Presentation</vt:lpstr>
      <vt:lpstr>Universal Design  vs. Barrier-free</vt:lpstr>
      <vt:lpstr>Definitions</vt:lpstr>
      <vt:lpstr>Objectives</vt:lpstr>
      <vt:lpstr>Objectives</vt:lpstr>
      <vt:lpstr>Background</vt:lpstr>
      <vt:lpstr>Background</vt:lpstr>
      <vt:lpstr>Background</vt:lpstr>
      <vt:lpstr>Accessibility Design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Codes &amp; Guidelines</vt:lpstr>
      <vt:lpstr>Codes &amp; Guidelines</vt:lpstr>
      <vt:lpstr>Codes &amp; Guidelines</vt:lpstr>
      <vt:lpstr>Minimum Requirements</vt:lpstr>
      <vt:lpstr>What Requirements Are to be met &amp; How</vt:lpstr>
      <vt:lpstr>Understanding Legislative Requirements</vt:lpstr>
      <vt:lpstr>What do You need?</vt:lpstr>
      <vt:lpstr>PowerPoint Presentation</vt:lpstr>
      <vt:lpstr>Organizational needs</vt:lpstr>
      <vt:lpstr>Organizational needs</vt:lpstr>
      <vt:lpstr>Organizational needs</vt:lpstr>
      <vt:lpstr>Organizational needs</vt:lpstr>
      <vt:lpstr>Choosing the assessment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</vt:lpstr>
      <vt:lpstr>Q &amp; A</vt:lpstr>
      <vt:lpstr>Thank you for attending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Chow</dc:creator>
  <cp:lastModifiedBy>Gurpreet Hair</cp:lastModifiedBy>
  <cp:revision>12</cp:revision>
  <dcterms:created xsi:type="dcterms:W3CDTF">2025-05-21T19:25:39Z</dcterms:created>
  <dcterms:modified xsi:type="dcterms:W3CDTF">2025-05-29T20:00:43Z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0x0101000906838DC798B74DBBEFD80FCCD0F0FF</vt:lpwstr>
  </property>
  <property fmtid="{D5CDD505-2E9C-101B-9397-08002B2CF9AE}" pid="3" name="MediaServiceImageTags">
    <vt:lpwstr/>
  </property>
</Properties>
</file>