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handoutMasterIdLst>
    <p:handoutMasterId r:id="rId56"/>
  </p:handoutMasterIdLst>
  <p:sldIdLst>
    <p:sldId id="259" r:id="rId5"/>
    <p:sldId id="447" r:id="rId6"/>
    <p:sldId id="257" r:id="rId7"/>
    <p:sldId id="519" r:id="rId8"/>
    <p:sldId id="520" r:id="rId9"/>
    <p:sldId id="274" r:id="rId10"/>
    <p:sldId id="267" r:id="rId11"/>
    <p:sldId id="266" r:id="rId12"/>
    <p:sldId id="560" r:id="rId13"/>
    <p:sldId id="559" r:id="rId14"/>
    <p:sldId id="503" r:id="rId15"/>
    <p:sldId id="526" r:id="rId16"/>
    <p:sldId id="547" r:id="rId17"/>
    <p:sldId id="557" r:id="rId18"/>
    <p:sldId id="558" r:id="rId19"/>
    <p:sldId id="2348" r:id="rId20"/>
    <p:sldId id="2352" r:id="rId21"/>
    <p:sldId id="2341" r:id="rId22"/>
    <p:sldId id="2342" r:id="rId23"/>
    <p:sldId id="2332" r:id="rId24"/>
    <p:sldId id="2343" r:id="rId25"/>
    <p:sldId id="260" r:id="rId26"/>
    <p:sldId id="261" r:id="rId27"/>
    <p:sldId id="507" r:id="rId28"/>
    <p:sldId id="262" r:id="rId29"/>
    <p:sldId id="263" r:id="rId30"/>
    <p:sldId id="264" r:id="rId31"/>
    <p:sldId id="265" r:id="rId32"/>
    <p:sldId id="430" r:id="rId33"/>
    <p:sldId id="2356" r:id="rId34"/>
    <p:sldId id="432" r:id="rId35"/>
    <p:sldId id="433" r:id="rId36"/>
    <p:sldId id="434" r:id="rId37"/>
    <p:sldId id="2353" r:id="rId38"/>
    <p:sldId id="511" r:id="rId39"/>
    <p:sldId id="415" r:id="rId40"/>
    <p:sldId id="2354" r:id="rId41"/>
    <p:sldId id="2355" r:id="rId42"/>
    <p:sldId id="268" r:id="rId43"/>
    <p:sldId id="2359" r:id="rId44"/>
    <p:sldId id="2358" r:id="rId45"/>
    <p:sldId id="2360" r:id="rId46"/>
    <p:sldId id="2357" r:id="rId47"/>
    <p:sldId id="2361" r:id="rId48"/>
    <p:sldId id="514" r:id="rId49"/>
    <p:sldId id="270" r:id="rId50"/>
    <p:sldId id="272" r:id="rId51"/>
    <p:sldId id="301" r:id="rId52"/>
    <p:sldId id="290" r:id="rId53"/>
    <p:sldId id="51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BD54874B-1AB4-E5D0-5553-66F00EE2025D}" name="Sonya Kameneva" initials="SK" userId="S::sofiia.kameneva@rothiams.com::5b7b7b78-c824-4f2a-999d-8a512d24a7a3" providerId="AD"/>
  <p188:author id="{9EE90FB6-BAC3-D506-A8D6-F0B136ECA8F2}" name="Ashley Herchak" initials="AH" userId="S::ashley.herchak@rothiams.com::99500c41-1fff-4a88-84c8-110fb21ff1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F7A"/>
    <a:srgbClr val="132BDC"/>
    <a:srgbClr val="CB2027"/>
    <a:srgbClr val="BEE127"/>
    <a:srgbClr val="FF6565"/>
    <a:srgbClr val="80B387"/>
    <a:srgbClr val="D2E4D5"/>
    <a:srgbClr val="4A5EE6"/>
    <a:srgbClr val="DCE0FC"/>
    <a:srgbClr val="FD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8BC3BE-33EB-40FE-AA08-A93AD10C0858}" v="52" dt="2026-04-14T20:53:21.618"/>
    <p1510:client id="{A389E410-6732-43BD-BF35-AE05946556E1}" v="13" dt="2026-04-14T15:51:56.381"/>
    <p1510:client id="{F0829362-83DB-4CF5-B6EB-3A62347A60D4}" v="17" dt="2026-04-14T16:15:46.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772" autoAdjust="0"/>
  </p:normalViewPr>
  <p:slideViewPr>
    <p:cSldViewPr snapToGrid="0">
      <p:cViewPr varScale="1">
        <p:scale>
          <a:sx n="84" d="100"/>
          <a:sy n="84" d="100"/>
        </p:scale>
        <p:origin x="658" y="67"/>
      </p:cViewPr>
      <p:guideLst/>
    </p:cSldViewPr>
  </p:slideViewPr>
  <p:notesTextViewPr>
    <p:cViewPr>
      <p:scale>
        <a:sx n="75" d="100"/>
        <a:sy n="75" d="100"/>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Herchak" userId="99500c41-1fff-4a88-84c8-110fb21ff1b7" providerId="ADAL" clId="{22C31853-1C3C-464F-9E03-0E7EEE2407B3}"/>
    <pc:docChg chg="undo redo custSel addSld delSld modSld modMainMaster">
      <pc:chgData name="Ashley Herchak" userId="99500c41-1fff-4a88-84c8-110fb21ff1b7" providerId="ADAL" clId="{22C31853-1C3C-464F-9E03-0E7EEE2407B3}" dt="2026-04-14T21:00:54.535" v="958" actId="207"/>
      <pc:docMkLst>
        <pc:docMk/>
      </pc:docMkLst>
      <pc:sldChg chg="addSp delSp modSp mod">
        <pc:chgData name="Ashley Herchak" userId="99500c41-1fff-4a88-84c8-110fb21ff1b7" providerId="ADAL" clId="{22C31853-1C3C-464F-9E03-0E7EEE2407B3}" dt="2026-04-14T19:22:04.692" v="311" actId="1076"/>
        <pc:sldMkLst>
          <pc:docMk/>
          <pc:sldMk cId="0" sldId="257"/>
        </pc:sldMkLst>
        <pc:spChg chg="add del mod">
          <ac:chgData name="Ashley Herchak" userId="99500c41-1fff-4a88-84c8-110fb21ff1b7" providerId="ADAL" clId="{22C31853-1C3C-464F-9E03-0E7EEE2407B3}" dt="2026-04-14T19:20:57.870" v="293" actId="478"/>
          <ac:spMkLst>
            <pc:docMk/>
            <pc:sldMk cId="0" sldId="257"/>
            <ac:spMk id="12" creationId="{00000000-0000-0000-0000-000000000000}"/>
          </ac:spMkLst>
        </pc:spChg>
        <pc:spChg chg="del mod">
          <ac:chgData name="Ashley Herchak" userId="99500c41-1fff-4a88-84c8-110fb21ff1b7" providerId="ADAL" clId="{22C31853-1C3C-464F-9E03-0E7EEE2407B3}" dt="2026-04-14T19:20:56.973" v="292" actId="478"/>
          <ac:spMkLst>
            <pc:docMk/>
            <pc:sldMk cId="0" sldId="257"/>
            <ac:spMk id="17" creationId="{00000000-0000-0000-0000-000000000000}"/>
          </ac:spMkLst>
        </pc:spChg>
        <pc:spChg chg="del mod">
          <ac:chgData name="Ashley Herchak" userId="99500c41-1fff-4a88-84c8-110fb21ff1b7" providerId="ADAL" clId="{22C31853-1C3C-464F-9E03-0E7EEE2407B3}" dt="2026-04-14T19:21:00.101" v="296" actId="478"/>
          <ac:spMkLst>
            <pc:docMk/>
            <pc:sldMk cId="0" sldId="257"/>
            <ac:spMk id="22" creationId="{00000000-0000-0000-0000-000000000000}"/>
          </ac:spMkLst>
        </pc:spChg>
        <pc:spChg chg="del mod">
          <ac:chgData name="Ashley Herchak" userId="99500c41-1fff-4a88-84c8-110fb21ff1b7" providerId="ADAL" clId="{22C31853-1C3C-464F-9E03-0E7EEE2407B3}" dt="2026-04-14T19:21:00.901" v="297" actId="478"/>
          <ac:spMkLst>
            <pc:docMk/>
            <pc:sldMk cId="0" sldId="257"/>
            <ac:spMk id="27" creationId="{00000000-0000-0000-0000-000000000000}"/>
          </ac:spMkLst>
        </pc:spChg>
        <pc:spChg chg="mod">
          <ac:chgData name="Ashley Herchak" userId="99500c41-1fff-4a88-84c8-110fb21ff1b7" providerId="ADAL" clId="{22C31853-1C3C-464F-9E03-0E7EEE2407B3}" dt="2026-04-14T19:20:58.350" v="294" actId="6549"/>
          <ac:spMkLst>
            <pc:docMk/>
            <pc:sldMk cId="0" sldId="257"/>
            <ac:spMk id="30" creationId="{00000000-0000-0000-0000-000000000000}"/>
          </ac:spMkLst>
        </pc:spChg>
        <pc:spChg chg="mod">
          <ac:chgData name="Ashley Herchak" userId="99500c41-1fff-4a88-84c8-110fb21ff1b7" providerId="ADAL" clId="{22C31853-1C3C-464F-9E03-0E7EEE2407B3}" dt="2026-04-14T19:22:00.180" v="310" actId="1076"/>
          <ac:spMkLst>
            <pc:docMk/>
            <pc:sldMk cId="0" sldId="257"/>
            <ac:spMk id="44" creationId="{C015B76B-C595-3564-4F70-3332736BB9B1}"/>
          </ac:spMkLst>
        </pc:spChg>
        <pc:grpChg chg="del mod">
          <ac:chgData name="Ashley Herchak" userId="99500c41-1fff-4a88-84c8-110fb21ff1b7" providerId="ADAL" clId="{22C31853-1C3C-464F-9E03-0E7EEE2407B3}" dt="2026-04-14T19:20:59.140" v="295" actId="478"/>
          <ac:grpSpMkLst>
            <pc:docMk/>
            <pc:sldMk cId="0" sldId="257"/>
            <ac:grpSpMk id="45" creationId="{492E0AEF-8800-1F18-87E1-2197E3EA6662}"/>
          </ac:grpSpMkLst>
        </pc:grpChg>
        <pc:grpChg chg="del mod">
          <ac:chgData name="Ashley Herchak" userId="99500c41-1fff-4a88-84c8-110fb21ff1b7" providerId="ADAL" clId="{22C31853-1C3C-464F-9E03-0E7EEE2407B3}" dt="2026-04-14T19:20:53.532" v="291" actId="478"/>
          <ac:grpSpMkLst>
            <pc:docMk/>
            <pc:sldMk cId="0" sldId="257"/>
            <ac:grpSpMk id="46" creationId="{13B5DCF1-B44E-7893-4CBE-E558327C576B}"/>
          </ac:grpSpMkLst>
        </pc:grpChg>
        <pc:graphicFrameChg chg="add mod modGraphic">
          <ac:chgData name="Ashley Herchak" userId="99500c41-1fff-4a88-84c8-110fb21ff1b7" providerId="ADAL" clId="{22C31853-1C3C-464F-9E03-0E7EEE2407B3}" dt="2026-04-14T19:22:04.692" v="311" actId="1076"/>
          <ac:graphicFrameMkLst>
            <pc:docMk/>
            <pc:sldMk cId="0" sldId="257"/>
            <ac:graphicFrameMk id="2" creationId="{573994BC-1E6A-D822-E84A-83192E25E545}"/>
          </ac:graphicFrameMkLst>
        </pc:graphicFrameChg>
        <pc:picChg chg="add mod">
          <ac:chgData name="Ashley Herchak" userId="99500c41-1fff-4a88-84c8-110fb21ff1b7" providerId="ADAL" clId="{22C31853-1C3C-464F-9E03-0E7EEE2407B3}" dt="2026-04-14T19:21:56.444" v="309" actId="1076"/>
          <ac:picMkLst>
            <pc:docMk/>
            <pc:sldMk cId="0" sldId="257"/>
            <ac:picMk id="3" creationId="{1B49E059-C340-5499-42F0-C1C9BF2542F7}"/>
          </ac:picMkLst>
        </pc:picChg>
      </pc:sldChg>
      <pc:sldChg chg="addSp modSp mod">
        <pc:chgData name="Ashley Herchak" userId="99500c41-1fff-4a88-84c8-110fb21ff1b7" providerId="ADAL" clId="{22C31853-1C3C-464F-9E03-0E7EEE2407B3}" dt="2026-04-14T19:16:59.398" v="37"/>
        <pc:sldMkLst>
          <pc:docMk/>
          <pc:sldMk cId="516727241" sldId="259"/>
        </pc:sldMkLst>
        <pc:spChg chg="mod">
          <ac:chgData name="Ashley Herchak" userId="99500c41-1fff-4a88-84c8-110fb21ff1b7" providerId="ADAL" clId="{22C31853-1C3C-464F-9E03-0E7EEE2407B3}" dt="2026-04-14T19:16:26.998" v="32" actId="1076"/>
          <ac:spMkLst>
            <pc:docMk/>
            <pc:sldMk cId="516727241" sldId="259"/>
            <ac:spMk id="2" creationId="{067E883E-B511-8BE2-FA02-51BE6066777C}"/>
          </ac:spMkLst>
        </pc:spChg>
        <pc:spChg chg="add mod">
          <ac:chgData name="Ashley Herchak" userId="99500c41-1fff-4a88-84c8-110fb21ff1b7" providerId="ADAL" clId="{22C31853-1C3C-464F-9E03-0E7EEE2407B3}" dt="2026-04-14T19:16:59.398" v="37"/>
          <ac:spMkLst>
            <pc:docMk/>
            <pc:sldMk cId="516727241" sldId="259"/>
            <ac:spMk id="3" creationId="{1E3FCEF7-1121-3B49-7398-97DA70DEC971}"/>
          </ac:spMkLst>
        </pc:spChg>
        <pc:picChg chg="mod modCrop">
          <ac:chgData name="Ashley Herchak" userId="99500c41-1fff-4a88-84c8-110fb21ff1b7" providerId="ADAL" clId="{22C31853-1C3C-464F-9E03-0E7EEE2407B3}" dt="2026-04-14T19:16:46.007" v="35" actId="732"/>
          <ac:picMkLst>
            <pc:docMk/>
            <pc:sldMk cId="516727241" sldId="259"/>
            <ac:picMk id="7" creationId="{68909D2F-E56D-7D43-3F7A-D2FB95477960}"/>
          </ac:picMkLst>
        </pc:picChg>
      </pc:sldChg>
      <pc:sldChg chg="delSp modSp mod">
        <pc:chgData name="Ashley Herchak" userId="99500c41-1fff-4a88-84c8-110fb21ff1b7" providerId="ADAL" clId="{22C31853-1C3C-464F-9E03-0E7EEE2407B3}" dt="2026-04-14T20:40:46.061" v="798" actId="208"/>
        <pc:sldMkLst>
          <pc:docMk/>
          <pc:sldMk cId="0" sldId="260"/>
        </pc:sldMkLst>
        <pc:spChg chg="del">
          <ac:chgData name="Ashley Herchak" userId="99500c41-1fff-4a88-84c8-110fb21ff1b7" providerId="ADAL" clId="{22C31853-1C3C-464F-9E03-0E7EEE2407B3}" dt="2026-04-14T20:38:31.894" v="789" actId="478"/>
          <ac:spMkLst>
            <pc:docMk/>
            <pc:sldMk cId="0" sldId="260"/>
            <ac:spMk id="3" creationId="{00000000-0000-0000-0000-000000000000}"/>
          </ac:spMkLst>
        </pc:spChg>
        <pc:spChg chg="mod">
          <ac:chgData name="Ashley Herchak" userId="99500c41-1fff-4a88-84c8-110fb21ff1b7" providerId="ADAL" clId="{22C31853-1C3C-464F-9E03-0E7EEE2407B3}" dt="2026-04-14T20:38:55.710" v="792" actId="1076"/>
          <ac:spMkLst>
            <pc:docMk/>
            <pc:sldMk cId="0" sldId="260"/>
            <ac:spMk id="8" creationId="{00000000-0000-0000-0000-000000000000}"/>
          </ac:spMkLst>
        </pc:spChg>
        <pc:spChg chg="mod">
          <ac:chgData name="Ashley Herchak" userId="99500c41-1fff-4a88-84c8-110fb21ff1b7" providerId="ADAL" clId="{22C31853-1C3C-464F-9E03-0E7EEE2407B3}" dt="2026-04-14T20:40:46.061" v="798" actId="208"/>
          <ac:spMkLst>
            <pc:docMk/>
            <pc:sldMk cId="0" sldId="260"/>
            <ac:spMk id="9"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0"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1" creationId="{00000000-0000-0000-0000-000000000000}"/>
          </ac:spMkLst>
        </pc:spChg>
        <pc:spChg chg="mod">
          <ac:chgData name="Ashley Herchak" userId="99500c41-1fff-4a88-84c8-110fb21ff1b7" providerId="ADAL" clId="{22C31853-1C3C-464F-9E03-0E7EEE2407B3}" dt="2026-04-14T20:38:46.084" v="791" actId="1076"/>
          <ac:spMkLst>
            <pc:docMk/>
            <pc:sldMk cId="0" sldId="260"/>
            <ac:spMk id="12" creationId="{00000000-0000-0000-0000-000000000000}"/>
          </ac:spMkLst>
        </pc:spChg>
        <pc:spChg chg="mod">
          <ac:chgData name="Ashley Herchak" userId="99500c41-1fff-4a88-84c8-110fb21ff1b7" providerId="ADAL" clId="{22C31853-1C3C-464F-9E03-0E7EEE2407B3}" dt="2026-04-14T20:39:31.046" v="794" actId="207"/>
          <ac:spMkLst>
            <pc:docMk/>
            <pc:sldMk cId="0" sldId="260"/>
            <ac:spMk id="13"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4"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5"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6" creationId="{00000000-0000-0000-0000-000000000000}"/>
          </ac:spMkLst>
        </pc:spChg>
        <pc:spChg chg="mod">
          <ac:chgData name="Ashley Herchak" userId="99500c41-1fff-4a88-84c8-110fb21ff1b7" providerId="ADAL" clId="{22C31853-1C3C-464F-9E03-0E7EEE2407B3}" dt="2026-04-14T20:39:31.046" v="794" actId="207"/>
          <ac:spMkLst>
            <pc:docMk/>
            <pc:sldMk cId="0" sldId="260"/>
            <ac:spMk id="17"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8"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19" creationId="{00000000-0000-0000-0000-000000000000}"/>
          </ac:spMkLst>
        </pc:spChg>
        <pc:spChg chg="mod">
          <ac:chgData name="Ashley Herchak" userId="99500c41-1fff-4a88-84c8-110fb21ff1b7" providerId="ADAL" clId="{22C31853-1C3C-464F-9E03-0E7EEE2407B3}" dt="2026-04-14T20:40:46.061" v="798" actId="208"/>
          <ac:spMkLst>
            <pc:docMk/>
            <pc:sldMk cId="0" sldId="260"/>
            <ac:spMk id="21"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22"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23" creationId="{00000000-0000-0000-0000-000000000000}"/>
          </ac:spMkLst>
        </pc:spChg>
        <pc:spChg chg="mod">
          <ac:chgData name="Ashley Herchak" userId="99500c41-1fff-4a88-84c8-110fb21ff1b7" providerId="ADAL" clId="{22C31853-1C3C-464F-9E03-0E7EEE2407B3}" dt="2026-04-14T20:39:31.046" v="794" actId="207"/>
          <ac:spMkLst>
            <pc:docMk/>
            <pc:sldMk cId="0" sldId="260"/>
            <ac:spMk id="25" creationId="{00000000-0000-0000-0000-000000000000}"/>
          </ac:spMkLst>
        </pc:spChg>
        <pc:spChg chg="mod">
          <ac:chgData name="Ashley Herchak" userId="99500c41-1fff-4a88-84c8-110fb21ff1b7" providerId="ADAL" clId="{22C31853-1C3C-464F-9E03-0E7EEE2407B3}" dt="2026-04-14T20:39:18.977" v="793" actId="2711"/>
          <ac:spMkLst>
            <pc:docMk/>
            <pc:sldMk cId="0" sldId="260"/>
            <ac:spMk id="27" creationId="{00000000-0000-0000-0000-000000000000}"/>
          </ac:spMkLst>
        </pc:spChg>
        <pc:spChg chg="mod">
          <ac:chgData name="Ashley Herchak" userId="99500c41-1fff-4a88-84c8-110fb21ff1b7" providerId="ADAL" clId="{22C31853-1C3C-464F-9E03-0E7EEE2407B3}" dt="2026-04-14T20:39:31.046" v="794" actId="207"/>
          <ac:spMkLst>
            <pc:docMk/>
            <pc:sldMk cId="0" sldId="260"/>
            <ac:spMk id="29" creationId="{00000000-0000-0000-0000-000000000000}"/>
          </ac:spMkLst>
        </pc:spChg>
        <pc:spChg chg="mod">
          <ac:chgData name="Ashley Herchak" userId="99500c41-1fff-4a88-84c8-110fb21ff1b7" providerId="ADAL" clId="{22C31853-1C3C-464F-9E03-0E7EEE2407B3}" dt="2026-04-14T20:38:05.379" v="788" actId="207"/>
          <ac:spMkLst>
            <pc:docMk/>
            <pc:sldMk cId="0" sldId="260"/>
            <ac:spMk id="32" creationId="{378448C8-D575-0064-B4E6-B57154670C0D}"/>
          </ac:spMkLst>
        </pc:spChg>
      </pc:sldChg>
      <pc:sldChg chg="delSp modSp mod">
        <pc:chgData name="Ashley Herchak" userId="99500c41-1fff-4a88-84c8-110fb21ff1b7" providerId="ADAL" clId="{22C31853-1C3C-464F-9E03-0E7EEE2407B3}" dt="2026-04-14T20:43:13.637" v="823" actId="1076"/>
        <pc:sldMkLst>
          <pc:docMk/>
          <pc:sldMk cId="0" sldId="261"/>
        </pc:sldMkLst>
        <pc:spChg chg="mod">
          <ac:chgData name="Ashley Herchak" userId="99500c41-1fff-4a88-84c8-110fb21ff1b7" providerId="ADAL" clId="{22C31853-1C3C-464F-9E03-0E7EEE2407B3}" dt="2026-04-14T20:43:13.637" v="823" actId="1076"/>
          <ac:spMkLst>
            <pc:docMk/>
            <pc:sldMk cId="0" sldId="261"/>
            <ac:spMk id="6" creationId="{00000000-0000-0000-0000-000000000000}"/>
          </ac:spMkLst>
        </pc:spChg>
        <pc:spChg chg="del">
          <ac:chgData name="Ashley Herchak" userId="99500c41-1fff-4a88-84c8-110fb21ff1b7" providerId="ADAL" clId="{22C31853-1C3C-464F-9E03-0E7EEE2407B3}" dt="2026-04-14T20:42:48.054" v="819" actId="478"/>
          <ac:spMkLst>
            <pc:docMk/>
            <pc:sldMk cId="0" sldId="261"/>
            <ac:spMk id="7"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8"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9" creationId="{00000000-0000-0000-0000-000000000000}"/>
          </ac:spMkLst>
        </pc:spChg>
        <pc:spChg chg="mod">
          <ac:chgData name="Ashley Herchak" userId="99500c41-1fff-4a88-84c8-110fb21ff1b7" providerId="ADAL" clId="{22C31853-1C3C-464F-9E03-0E7EEE2407B3}" dt="2026-04-14T20:41:52.472" v="806" actId="207"/>
          <ac:spMkLst>
            <pc:docMk/>
            <pc:sldMk cId="0" sldId="261"/>
            <ac:spMk id="10"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11"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12" creationId="{00000000-0000-0000-0000-000000000000}"/>
          </ac:spMkLst>
        </pc:spChg>
        <pc:spChg chg="mod">
          <ac:chgData name="Ashley Herchak" userId="99500c41-1fff-4a88-84c8-110fb21ff1b7" providerId="ADAL" clId="{22C31853-1C3C-464F-9E03-0E7EEE2407B3}" dt="2026-04-14T20:42:26.122" v="814" actId="208"/>
          <ac:spMkLst>
            <pc:docMk/>
            <pc:sldMk cId="0" sldId="261"/>
            <ac:spMk id="13"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14"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15" creationId="{00000000-0000-0000-0000-000000000000}"/>
          </ac:spMkLst>
        </pc:spChg>
        <pc:spChg chg="mod">
          <ac:chgData name="Ashley Herchak" userId="99500c41-1fff-4a88-84c8-110fb21ff1b7" providerId="ADAL" clId="{22C31853-1C3C-464F-9E03-0E7EEE2407B3}" dt="2026-04-14T20:42:06.260" v="811" actId="208"/>
          <ac:spMkLst>
            <pc:docMk/>
            <pc:sldMk cId="0" sldId="261"/>
            <ac:spMk id="16" creationId="{00000000-0000-0000-0000-000000000000}"/>
          </ac:spMkLst>
        </pc:spChg>
        <pc:spChg chg="mod">
          <ac:chgData name="Ashley Herchak" userId="99500c41-1fff-4a88-84c8-110fb21ff1b7" providerId="ADAL" clId="{22C31853-1C3C-464F-9E03-0E7EEE2407B3}" dt="2026-04-14T20:42:14.077" v="812" actId="207"/>
          <ac:spMkLst>
            <pc:docMk/>
            <pc:sldMk cId="0" sldId="261"/>
            <ac:spMk id="17" creationId="{00000000-0000-0000-0000-000000000000}"/>
          </ac:spMkLst>
        </pc:spChg>
        <pc:spChg chg="mod">
          <ac:chgData name="Ashley Herchak" userId="99500c41-1fff-4a88-84c8-110fb21ff1b7" providerId="ADAL" clId="{22C31853-1C3C-464F-9E03-0E7EEE2407B3}" dt="2026-04-14T20:41:52.472" v="806" actId="207"/>
          <ac:spMkLst>
            <pc:docMk/>
            <pc:sldMk cId="0" sldId="261"/>
            <ac:spMk id="18" creationId="{00000000-0000-0000-0000-000000000000}"/>
          </ac:spMkLst>
        </pc:spChg>
        <pc:spChg chg="mod">
          <ac:chgData name="Ashley Herchak" userId="99500c41-1fff-4a88-84c8-110fb21ff1b7" providerId="ADAL" clId="{22C31853-1C3C-464F-9E03-0E7EEE2407B3}" dt="2026-04-14T20:41:43.663" v="805" actId="2711"/>
          <ac:spMkLst>
            <pc:docMk/>
            <pc:sldMk cId="0" sldId="261"/>
            <ac:spMk id="19"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20"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21" creationId="{00000000-0000-0000-0000-000000000000}"/>
          </ac:spMkLst>
        </pc:spChg>
        <pc:spChg chg="mod">
          <ac:chgData name="Ashley Herchak" userId="99500c41-1fff-4a88-84c8-110fb21ff1b7" providerId="ADAL" clId="{22C31853-1C3C-464F-9E03-0E7EEE2407B3}" dt="2026-04-14T20:41:52.472" v="806" actId="207"/>
          <ac:spMkLst>
            <pc:docMk/>
            <pc:sldMk cId="0" sldId="261"/>
            <ac:spMk id="22" creationId="{00000000-0000-0000-0000-000000000000}"/>
          </ac:spMkLst>
        </pc:spChg>
        <pc:spChg chg="mod">
          <ac:chgData name="Ashley Herchak" userId="99500c41-1fff-4a88-84c8-110fb21ff1b7" providerId="ADAL" clId="{22C31853-1C3C-464F-9E03-0E7EEE2407B3}" dt="2026-04-14T20:42:42.762" v="818" actId="208"/>
          <ac:spMkLst>
            <pc:docMk/>
            <pc:sldMk cId="0" sldId="261"/>
            <ac:spMk id="24" creationId="{00000000-0000-0000-0000-000000000000}"/>
          </ac:spMkLst>
        </pc:spChg>
        <pc:spChg chg="mod">
          <ac:chgData name="Ashley Herchak" userId="99500c41-1fff-4a88-84c8-110fb21ff1b7" providerId="ADAL" clId="{22C31853-1C3C-464F-9E03-0E7EEE2407B3}" dt="2026-04-14T20:42:26.122" v="814" actId="208"/>
          <ac:spMkLst>
            <pc:docMk/>
            <pc:sldMk cId="0" sldId="261"/>
            <ac:spMk id="25" creationId="{00000000-0000-0000-0000-000000000000}"/>
          </ac:spMkLst>
        </pc:spChg>
        <pc:spChg chg="mod">
          <ac:chgData name="Ashley Herchak" userId="99500c41-1fff-4a88-84c8-110fb21ff1b7" providerId="ADAL" clId="{22C31853-1C3C-464F-9E03-0E7EEE2407B3}" dt="2026-04-14T20:41:52.472" v="806" actId="207"/>
          <ac:spMkLst>
            <pc:docMk/>
            <pc:sldMk cId="0" sldId="261"/>
            <ac:spMk id="26"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27" creationId="{00000000-0000-0000-0000-000000000000}"/>
          </ac:spMkLst>
        </pc:spChg>
        <pc:spChg chg="mod">
          <ac:chgData name="Ashley Herchak" userId="99500c41-1fff-4a88-84c8-110fb21ff1b7" providerId="ADAL" clId="{22C31853-1C3C-464F-9E03-0E7EEE2407B3}" dt="2026-04-14T20:42:06.260" v="811" actId="208"/>
          <ac:spMkLst>
            <pc:docMk/>
            <pc:sldMk cId="0" sldId="261"/>
            <ac:spMk id="28" creationId="{00000000-0000-0000-0000-000000000000}"/>
          </ac:spMkLst>
        </pc:spChg>
        <pc:spChg chg="mod">
          <ac:chgData name="Ashley Herchak" userId="99500c41-1fff-4a88-84c8-110fb21ff1b7" providerId="ADAL" clId="{22C31853-1C3C-464F-9E03-0E7EEE2407B3}" dt="2026-04-14T20:42:14.077" v="812" actId="207"/>
          <ac:spMkLst>
            <pc:docMk/>
            <pc:sldMk cId="0" sldId="261"/>
            <ac:spMk id="29" creationId="{00000000-0000-0000-0000-000000000000}"/>
          </ac:spMkLst>
        </pc:spChg>
        <pc:spChg chg="mod">
          <ac:chgData name="Ashley Herchak" userId="99500c41-1fff-4a88-84c8-110fb21ff1b7" providerId="ADAL" clId="{22C31853-1C3C-464F-9E03-0E7EEE2407B3}" dt="2026-04-14T20:43:11.134" v="822" actId="1076"/>
          <ac:spMkLst>
            <pc:docMk/>
            <pc:sldMk cId="0" sldId="261"/>
            <ac:spMk id="30" creationId="{00000000-0000-0000-0000-000000000000}"/>
          </ac:spMkLst>
        </pc:spChg>
        <pc:spChg chg="mod">
          <ac:chgData name="Ashley Herchak" userId="99500c41-1fff-4a88-84c8-110fb21ff1b7" providerId="ADAL" clId="{22C31853-1C3C-464F-9E03-0E7EEE2407B3}" dt="2026-04-14T20:41:43.663" v="805" actId="2711"/>
          <ac:spMkLst>
            <pc:docMk/>
            <pc:sldMk cId="0" sldId="261"/>
            <ac:spMk id="31" creationId="{00000000-0000-0000-0000-000000000000}"/>
          </ac:spMkLst>
        </pc:spChg>
        <pc:spChg chg="mod">
          <ac:chgData name="Ashley Herchak" userId="99500c41-1fff-4a88-84c8-110fb21ff1b7" providerId="ADAL" clId="{22C31853-1C3C-464F-9E03-0E7EEE2407B3}" dt="2026-04-14T20:41:01.717" v="800" actId="207"/>
          <ac:spMkLst>
            <pc:docMk/>
            <pc:sldMk cId="0" sldId="261"/>
            <ac:spMk id="32" creationId="{9E331E51-8CE2-18A2-ACC9-FF9B1F0EF794}"/>
          </ac:spMkLst>
        </pc:spChg>
      </pc:sldChg>
      <pc:sldChg chg="delSp modSp mod">
        <pc:chgData name="Ashley Herchak" userId="99500c41-1fff-4a88-84c8-110fb21ff1b7" providerId="ADAL" clId="{22C31853-1C3C-464F-9E03-0E7EEE2407B3}" dt="2026-04-14T20:45:37.128" v="846" actId="478"/>
        <pc:sldMkLst>
          <pc:docMk/>
          <pc:sldMk cId="0" sldId="262"/>
        </pc:sldMkLst>
        <pc:spChg chg="del">
          <ac:chgData name="Ashley Herchak" userId="99500c41-1fff-4a88-84c8-110fb21ff1b7" providerId="ADAL" clId="{22C31853-1C3C-464F-9E03-0E7EEE2407B3}" dt="2026-04-14T20:44:38.940" v="831" actId="478"/>
          <ac:spMkLst>
            <pc:docMk/>
            <pc:sldMk cId="0" sldId="262"/>
            <ac:spMk id="3" creationId="{00000000-0000-0000-0000-000000000000}"/>
          </ac:spMkLst>
        </pc:spChg>
        <pc:spChg chg="mod">
          <ac:chgData name="Ashley Herchak" userId="99500c41-1fff-4a88-84c8-110fb21ff1b7" providerId="ADAL" clId="{22C31853-1C3C-464F-9E03-0E7EEE2407B3}" dt="2026-04-14T20:44:44.614" v="834" actId="2711"/>
          <ac:spMkLst>
            <pc:docMk/>
            <pc:sldMk cId="0" sldId="262"/>
            <ac:spMk id="5" creationId="{00000000-0000-0000-0000-000000000000}"/>
          </ac:spMkLst>
        </pc:spChg>
        <pc:spChg chg="del">
          <ac:chgData name="Ashley Herchak" userId="99500c41-1fff-4a88-84c8-110fb21ff1b7" providerId="ADAL" clId="{22C31853-1C3C-464F-9E03-0E7EEE2407B3}" dt="2026-04-14T20:45:34.928" v="845" actId="478"/>
          <ac:spMkLst>
            <pc:docMk/>
            <pc:sldMk cId="0" sldId="262"/>
            <ac:spMk id="6" creationId="{00000000-0000-0000-0000-000000000000}"/>
          </ac:spMkLst>
        </pc:spChg>
        <pc:spChg chg="del">
          <ac:chgData name="Ashley Herchak" userId="99500c41-1fff-4a88-84c8-110fb21ff1b7" providerId="ADAL" clId="{22C31853-1C3C-464F-9E03-0E7EEE2407B3}" dt="2026-04-14T20:45:37.128" v="846" actId="478"/>
          <ac:spMkLst>
            <pc:docMk/>
            <pc:sldMk cId="0" sldId="262"/>
            <ac:spMk id="7" creationId="{00000000-0000-0000-0000-000000000000}"/>
          </ac:spMkLst>
        </pc:spChg>
        <pc:spChg chg="mod">
          <ac:chgData name="Ashley Herchak" userId="99500c41-1fff-4a88-84c8-110fb21ff1b7" providerId="ADAL" clId="{22C31853-1C3C-464F-9E03-0E7EEE2407B3}" dt="2026-04-14T20:45:28.482" v="844" actId="2711"/>
          <ac:spMkLst>
            <pc:docMk/>
            <pc:sldMk cId="0" sldId="262"/>
            <ac:spMk id="9" creationId="{00000000-0000-0000-0000-000000000000}"/>
          </ac:spMkLst>
        </pc:spChg>
        <pc:spChg chg="mod">
          <ac:chgData name="Ashley Herchak" userId="99500c41-1fff-4a88-84c8-110fb21ff1b7" providerId="ADAL" clId="{22C31853-1C3C-464F-9E03-0E7EEE2407B3}" dt="2026-04-14T20:44:20.084" v="826" actId="2711"/>
          <ac:spMkLst>
            <pc:docMk/>
            <pc:sldMk cId="0" sldId="262"/>
            <ac:spMk id="10" creationId="{00000000-0000-0000-0000-000000000000}"/>
          </ac:spMkLst>
        </pc:spChg>
        <pc:spChg chg="mod">
          <ac:chgData name="Ashley Herchak" userId="99500c41-1fff-4a88-84c8-110fb21ff1b7" providerId="ADAL" clId="{22C31853-1C3C-464F-9E03-0E7EEE2407B3}" dt="2026-04-14T20:44:26.952" v="827" actId="114"/>
          <ac:spMkLst>
            <pc:docMk/>
            <pc:sldMk cId="0" sldId="262"/>
            <ac:spMk id="11" creationId="{00000000-0000-0000-0000-000000000000}"/>
          </ac:spMkLst>
        </pc:spChg>
        <pc:spChg chg="mod">
          <ac:chgData name="Ashley Herchak" userId="99500c41-1fff-4a88-84c8-110fb21ff1b7" providerId="ADAL" clId="{22C31853-1C3C-464F-9E03-0E7EEE2407B3}" dt="2026-04-14T20:44:08.201" v="825" actId="207"/>
          <ac:spMkLst>
            <pc:docMk/>
            <pc:sldMk cId="0" sldId="262"/>
            <ac:spMk id="12" creationId="{00000000-0000-0000-0000-000000000000}"/>
          </ac:spMkLst>
        </pc:spChg>
        <pc:spChg chg="mod">
          <ac:chgData name="Ashley Herchak" userId="99500c41-1fff-4a88-84c8-110fb21ff1b7" providerId="ADAL" clId="{22C31853-1C3C-464F-9E03-0E7EEE2407B3}" dt="2026-04-14T20:45:28.482" v="844" actId="2711"/>
          <ac:spMkLst>
            <pc:docMk/>
            <pc:sldMk cId="0" sldId="262"/>
            <ac:spMk id="13" creationId="{00000000-0000-0000-0000-000000000000}"/>
          </ac:spMkLst>
        </pc:spChg>
        <pc:spChg chg="mod">
          <ac:chgData name="Ashley Herchak" userId="99500c41-1fff-4a88-84c8-110fb21ff1b7" providerId="ADAL" clId="{22C31853-1C3C-464F-9E03-0E7EEE2407B3}" dt="2026-04-14T20:44:20.084" v="826" actId="2711"/>
          <ac:spMkLst>
            <pc:docMk/>
            <pc:sldMk cId="0" sldId="262"/>
            <ac:spMk id="14" creationId="{00000000-0000-0000-0000-000000000000}"/>
          </ac:spMkLst>
        </pc:spChg>
        <pc:spChg chg="mod">
          <ac:chgData name="Ashley Herchak" userId="99500c41-1fff-4a88-84c8-110fb21ff1b7" providerId="ADAL" clId="{22C31853-1C3C-464F-9E03-0E7EEE2407B3}" dt="2026-04-14T20:44:26.952" v="827" actId="114"/>
          <ac:spMkLst>
            <pc:docMk/>
            <pc:sldMk cId="0" sldId="262"/>
            <ac:spMk id="15" creationId="{00000000-0000-0000-0000-000000000000}"/>
          </ac:spMkLst>
        </pc:spChg>
        <pc:spChg chg="mod">
          <ac:chgData name="Ashley Herchak" userId="99500c41-1fff-4a88-84c8-110fb21ff1b7" providerId="ADAL" clId="{22C31853-1C3C-464F-9E03-0E7EEE2407B3}" dt="2026-04-14T20:45:28.482" v="844" actId="2711"/>
          <ac:spMkLst>
            <pc:docMk/>
            <pc:sldMk cId="0" sldId="262"/>
            <ac:spMk id="17" creationId="{00000000-0000-0000-0000-000000000000}"/>
          </ac:spMkLst>
        </pc:spChg>
        <pc:spChg chg="mod">
          <ac:chgData name="Ashley Herchak" userId="99500c41-1fff-4a88-84c8-110fb21ff1b7" providerId="ADAL" clId="{22C31853-1C3C-464F-9E03-0E7EEE2407B3}" dt="2026-04-14T20:44:20.084" v="826" actId="2711"/>
          <ac:spMkLst>
            <pc:docMk/>
            <pc:sldMk cId="0" sldId="262"/>
            <ac:spMk id="18" creationId="{00000000-0000-0000-0000-000000000000}"/>
          </ac:spMkLst>
        </pc:spChg>
        <pc:spChg chg="mod">
          <ac:chgData name="Ashley Herchak" userId="99500c41-1fff-4a88-84c8-110fb21ff1b7" providerId="ADAL" clId="{22C31853-1C3C-464F-9E03-0E7EEE2407B3}" dt="2026-04-14T20:44:26.952" v="827" actId="114"/>
          <ac:spMkLst>
            <pc:docMk/>
            <pc:sldMk cId="0" sldId="262"/>
            <ac:spMk id="19" creationId="{00000000-0000-0000-0000-000000000000}"/>
          </ac:spMkLst>
        </pc:spChg>
        <pc:spChg chg="mod">
          <ac:chgData name="Ashley Herchak" userId="99500c41-1fff-4a88-84c8-110fb21ff1b7" providerId="ADAL" clId="{22C31853-1C3C-464F-9E03-0E7EEE2407B3}" dt="2026-04-14T20:44:08.201" v="825" actId="207"/>
          <ac:spMkLst>
            <pc:docMk/>
            <pc:sldMk cId="0" sldId="262"/>
            <ac:spMk id="20" creationId="{00000000-0000-0000-0000-000000000000}"/>
          </ac:spMkLst>
        </pc:spChg>
        <pc:spChg chg="mod">
          <ac:chgData name="Ashley Herchak" userId="99500c41-1fff-4a88-84c8-110fb21ff1b7" providerId="ADAL" clId="{22C31853-1C3C-464F-9E03-0E7EEE2407B3}" dt="2026-04-14T20:45:28.482" v="844" actId="2711"/>
          <ac:spMkLst>
            <pc:docMk/>
            <pc:sldMk cId="0" sldId="262"/>
            <ac:spMk id="21" creationId="{00000000-0000-0000-0000-000000000000}"/>
          </ac:spMkLst>
        </pc:spChg>
        <pc:spChg chg="mod">
          <ac:chgData name="Ashley Herchak" userId="99500c41-1fff-4a88-84c8-110fb21ff1b7" providerId="ADAL" clId="{22C31853-1C3C-464F-9E03-0E7EEE2407B3}" dt="2026-04-14T20:44:20.084" v="826" actId="2711"/>
          <ac:spMkLst>
            <pc:docMk/>
            <pc:sldMk cId="0" sldId="262"/>
            <ac:spMk id="22" creationId="{00000000-0000-0000-0000-000000000000}"/>
          </ac:spMkLst>
        </pc:spChg>
        <pc:spChg chg="mod">
          <ac:chgData name="Ashley Herchak" userId="99500c41-1fff-4a88-84c8-110fb21ff1b7" providerId="ADAL" clId="{22C31853-1C3C-464F-9E03-0E7EEE2407B3}" dt="2026-04-14T20:44:26.952" v="827" actId="114"/>
          <ac:spMkLst>
            <pc:docMk/>
            <pc:sldMk cId="0" sldId="262"/>
            <ac:spMk id="23" creationId="{00000000-0000-0000-0000-000000000000}"/>
          </ac:spMkLst>
        </pc:spChg>
        <pc:spChg chg="mod">
          <ac:chgData name="Ashley Herchak" userId="99500c41-1fff-4a88-84c8-110fb21ff1b7" providerId="ADAL" clId="{22C31853-1C3C-464F-9E03-0E7EEE2407B3}" dt="2026-04-14T20:45:28.482" v="844" actId="2711"/>
          <ac:spMkLst>
            <pc:docMk/>
            <pc:sldMk cId="0" sldId="262"/>
            <ac:spMk id="25" creationId="{00000000-0000-0000-0000-000000000000}"/>
          </ac:spMkLst>
        </pc:spChg>
        <pc:spChg chg="mod">
          <ac:chgData name="Ashley Herchak" userId="99500c41-1fff-4a88-84c8-110fb21ff1b7" providerId="ADAL" clId="{22C31853-1C3C-464F-9E03-0E7EEE2407B3}" dt="2026-04-14T20:44:20.084" v="826" actId="2711"/>
          <ac:spMkLst>
            <pc:docMk/>
            <pc:sldMk cId="0" sldId="262"/>
            <ac:spMk id="26" creationId="{00000000-0000-0000-0000-000000000000}"/>
          </ac:spMkLst>
        </pc:spChg>
        <pc:spChg chg="mod">
          <ac:chgData name="Ashley Herchak" userId="99500c41-1fff-4a88-84c8-110fb21ff1b7" providerId="ADAL" clId="{22C31853-1C3C-464F-9E03-0E7EEE2407B3}" dt="2026-04-14T20:44:26.952" v="827" actId="114"/>
          <ac:spMkLst>
            <pc:docMk/>
            <pc:sldMk cId="0" sldId="262"/>
            <ac:spMk id="27" creationId="{00000000-0000-0000-0000-000000000000}"/>
          </ac:spMkLst>
        </pc:spChg>
        <pc:spChg chg="mod">
          <ac:chgData name="Ashley Herchak" userId="99500c41-1fff-4a88-84c8-110fb21ff1b7" providerId="ADAL" clId="{22C31853-1C3C-464F-9E03-0E7EEE2407B3}" dt="2026-04-14T20:45:09.554" v="841" actId="1076"/>
          <ac:spMkLst>
            <pc:docMk/>
            <pc:sldMk cId="0" sldId="262"/>
            <ac:spMk id="28" creationId="{00000000-0000-0000-0000-000000000000}"/>
          </ac:spMkLst>
        </pc:spChg>
        <pc:spChg chg="mod">
          <ac:chgData name="Ashley Herchak" userId="99500c41-1fff-4a88-84c8-110fb21ff1b7" providerId="ADAL" clId="{22C31853-1C3C-464F-9E03-0E7EEE2407B3}" dt="2026-04-14T20:45:15.112" v="843" actId="2711"/>
          <ac:spMkLst>
            <pc:docMk/>
            <pc:sldMk cId="0" sldId="262"/>
            <ac:spMk id="30" creationId="{00000000-0000-0000-0000-000000000000}"/>
          </ac:spMkLst>
        </pc:spChg>
        <pc:spChg chg="mod">
          <ac:chgData name="Ashley Herchak" userId="99500c41-1fff-4a88-84c8-110fb21ff1b7" providerId="ADAL" clId="{22C31853-1C3C-464F-9E03-0E7EEE2407B3}" dt="2026-04-14T20:43:28.134" v="824" actId="2711"/>
          <ac:spMkLst>
            <pc:docMk/>
            <pc:sldMk cId="0" sldId="262"/>
            <ac:spMk id="31" creationId="{00000000-0000-0000-0000-000000000000}"/>
          </ac:spMkLst>
        </pc:spChg>
        <pc:spChg chg="mod">
          <ac:chgData name="Ashley Herchak" userId="99500c41-1fff-4a88-84c8-110fb21ff1b7" providerId="ADAL" clId="{22C31853-1C3C-464F-9E03-0E7EEE2407B3}" dt="2026-04-14T20:43:28.134" v="824" actId="2711"/>
          <ac:spMkLst>
            <pc:docMk/>
            <pc:sldMk cId="0" sldId="262"/>
            <ac:spMk id="32" creationId="{00000000-0000-0000-0000-000000000000}"/>
          </ac:spMkLst>
        </pc:spChg>
        <pc:spChg chg="mod">
          <ac:chgData name="Ashley Herchak" userId="99500c41-1fff-4a88-84c8-110fb21ff1b7" providerId="ADAL" clId="{22C31853-1C3C-464F-9E03-0E7EEE2407B3}" dt="2026-04-14T20:43:28.134" v="824" actId="2711"/>
          <ac:spMkLst>
            <pc:docMk/>
            <pc:sldMk cId="0" sldId="262"/>
            <ac:spMk id="33" creationId="{00000000-0000-0000-0000-000000000000}"/>
          </ac:spMkLst>
        </pc:spChg>
        <pc:spChg chg="mod">
          <ac:chgData name="Ashley Herchak" userId="99500c41-1fff-4a88-84c8-110fb21ff1b7" providerId="ADAL" clId="{22C31853-1C3C-464F-9E03-0E7EEE2407B3}" dt="2026-04-14T20:43:28.134" v="824" actId="2711"/>
          <ac:spMkLst>
            <pc:docMk/>
            <pc:sldMk cId="0" sldId="262"/>
            <ac:spMk id="34" creationId="{00000000-0000-0000-0000-000000000000}"/>
          </ac:spMkLst>
        </pc:spChg>
        <pc:spChg chg="mod">
          <ac:chgData name="Ashley Herchak" userId="99500c41-1fff-4a88-84c8-110fb21ff1b7" providerId="ADAL" clId="{22C31853-1C3C-464F-9E03-0E7EEE2407B3}" dt="2026-04-14T20:43:28.134" v="824" actId="2711"/>
          <ac:spMkLst>
            <pc:docMk/>
            <pc:sldMk cId="0" sldId="262"/>
            <ac:spMk id="35" creationId="{00000000-0000-0000-0000-000000000000}"/>
          </ac:spMkLst>
        </pc:spChg>
        <pc:spChg chg="mod">
          <ac:chgData name="Ashley Herchak" userId="99500c41-1fff-4a88-84c8-110fb21ff1b7" providerId="ADAL" clId="{22C31853-1C3C-464F-9E03-0E7EEE2407B3}" dt="2026-04-14T20:43:28.134" v="824" actId="2711"/>
          <ac:spMkLst>
            <pc:docMk/>
            <pc:sldMk cId="0" sldId="262"/>
            <ac:spMk id="36" creationId="{00000000-0000-0000-0000-000000000000}"/>
          </ac:spMkLst>
        </pc:spChg>
        <pc:spChg chg="mod">
          <ac:chgData name="Ashley Herchak" userId="99500c41-1fff-4a88-84c8-110fb21ff1b7" providerId="ADAL" clId="{22C31853-1C3C-464F-9E03-0E7EEE2407B3}" dt="2026-04-14T20:44:50.111" v="835" actId="1076"/>
          <ac:spMkLst>
            <pc:docMk/>
            <pc:sldMk cId="0" sldId="262"/>
            <ac:spMk id="37" creationId="{DB6B51C1-E1E3-BC47-1D39-DF2FF2A40196}"/>
          </ac:spMkLst>
        </pc:spChg>
        <pc:spChg chg="mod">
          <ac:chgData name="Ashley Herchak" userId="99500c41-1fff-4a88-84c8-110fb21ff1b7" providerId="ADAL" clId="{22C31853-1C3C-464F-9E03-0E7EEE2407B3}" dt="2026-04-14T20:44:58.233" v="838" actId="208"/>
          <ac:spMkLst>
            <pc:docMk/>
            <pc:sldMk cId="0" sldId="262"/>
            <ac:spMk id="38" creationId="{26BA3888-9BEA-EF6D-5AE3-AAD0C41B9214}"/>
          </ac:spMkLst>
        </pc:spChg>
      </pc:sldChg>
      <pc:sldChg chg="delSp modSp mod">
        <pc:chgData name="Ashley Herchak" userId="99500c41-1fff-4a88-84c8-110fb21ff1b7" providerId="ADAL" clId="{22C31853-1C3C-464F-9E03-0E7EEE2407B3}" dt="2026-04-14T20:47:45.811" v="861" actId="1076"/>
        <pc:sldMkLst>
          <pc:docMk/>
          <pc:sldMk cId="0" sldId="263"/>
        </pc:sldMkLst>
        <pc:spChg chg="del">
          <ac:chgData name="Ashley Herchak" userId="99500c41-1fff-4a88-84c8-110fb21ff1b7" providerId="ADAL" clId="{22C31853-1C3C-464F-9E03-0E7EEE2407B3}" dt="2026-04-14T20:46:31.060" v="852" actId="478"/>
          <ac:spMkLst>
            <pc:docMk/>
            <pc:sldMk cId="0" sldId="263"/>
            <ac:spMk id="3" creationId="{00000000-0000-0000-0000-000000000000}"/>
          </ac:spMkLst>
        </pc:spChg>
        <pc:spChg chg="mod">
          <ac:chgData name="Ashley Herchak" userId="99500c41-1fff-4a88-84c8-110fb21ff1b7" providerId="ADAL" clId="{22C31853-1C3C-464F-9E03-0E7EEE2407B3}" dt="2026-04-14T20:46:57.764" v="857" actId="207"/>
          <ac:spMkLst>
            <pc:docMk/>
            <pc:sldMk cId="0" sldId="263"/>
            <ac:spMk id="5" creationId="{00000000-0000-0000-0000-000000000000}"/>
          </ac:spMkLst>
        </pc:spChg>
        <pc:spChg chg="mod">
          <ac:chgData name="Ashley Herchak" userId="99500c41-1fff-4a88-84c8-110fb21ff1b7" providerId="ADAL" clId="{22C31853-1C3C-464F-9E03-0E7EEE2407B3}" dt="2026-04-14T20:47:30.309" v="859" actId="207"/>
          <ac:spMkLst>
            <pc:docMk/>
            <pc:sldMk cId="0" sldId="263"/>
            <ac:spMk id="9"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10" creationId="{00000000-0000-0000-0000-000000000000}"/>
          </ac:spMkLst>
        </pc:spChg>
        <pc:spChg chg="mod">
          <ac:chgData name="Ashley Herchak" userId="99500c41-1fff-4a88-84c8-110fb21ff1b7" providerId="ADAL" clId="{22C31853-1C3C-464F-9E03-0E7EEE2407B3}" dt="2026-04-14T20:46:23.914" v="851" actId="2711"/>
          <ac:spMkLst>
            <pc:docMk/>
            <pc:sldMk cId="0" sldId="263"/>
            <ac:spMk id="11"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13" creationId="{00000000-0000-0000-0000-000000000000}"/>
          </ac:spMkLst>
        </pc:spChg>
        <pc:spChg chg="mod">
          <ac:chgData name="Ashley Herchak" userId="99500c41-1fff-4a88-84c8-110fb21ff1b7" providerId="ADAL" clId="{22C31853-1C3C-464F-9E03-0E7EEE2407B3}" dt="2026-04-14T20:46:23.914" v="851" actId="2711"/>
          <ac:spMkLst>
            <pc:docMk/>
            <pc:sldMk cId="0" sldId="263"/>
            <ac:spMk id="14" creationId="{00000000-0000-0000-0000-000000000000}"/>
          </ac:spMkLst>
        </pc:spChg>
        <pc:spChg chg="mod">
          <ac:chgData name="Ashley Herchak" userId="99500c41-1fff-4a88-84c8-110fb21ff1b7" providerId="ADAL" clId="{22C31853-1C3C-464F-9E03-0E7EEE2407B3}" dt="2026-04-14T20:46:23.914" v="851" actId="2711"/>
          <ac:spMkLst>
            <pc:docMk/>
            <pc:sldMk cId="0" sldId="263"/>
            <ac:spMk id="15"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16" creationId="{00000000-0000-0000-0000-000000000000}"/>
          </ac:spMkLst>
        </pc:spChg>
        <pc:spChg chg="mod">
          <ac:chgData name="Ashley Herchak" userId="99500c41-1fff-4a88-84c8-110fb21ff1b7" providerId="ADAL" clId="{22C31853-1C3C-464F-9E03-0E7EEE2407B3}" dt="2026-04-14T20:47:30.309" v="859" actId="207"/>
          <ac:spMkLst>
            <pc:docMk/>
            <pc:sldMk cId="0" sldId="263"/>
            <ac:spMk id="17"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18"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19" creationId="{00000000-0000-0000-0000-000000000000}"/>
          </ac:spMkLst>
        </pc:spChg>
        <pc:spChg chg="mod">
          <ac:chgData name="Ashley Herchak" userId="99500c41-1fff-4a88-84c8-110fb21ff1b7" providerId="ADAL" clId="{22C31853-1C3C-464F-9E03-0E7EEE2407B3}" dt="2026-04-14T20:47:35.821" v="860" actId="207"/>
          <ac:spMkLst>
            <pc:docMk/>
            <pc:sldMk cId="0" sldId="263"/>
            <ac:spMk id="21" creationId="{00000000-0000-0000-0000-000000000000}"/>
          </ac:spMkLst>
        </pc:spChg>
        <pc:spChg chg="mod">
          <ac:chgData name="Ashley Herchak" userId="99500c41-1fff-4a88-84c8-110fb21ff1b7" providerId="ADAL" clId="{22C31853-1C3C-464F-9E03-0E7EEE2407B3}" dt="2026-04-14T20:46:23.914" v="851" actId="2711"/>
          <ac:spMkLst>
            <pc:docMk/>
            <pc:sldMk cId="0" sldId="263"/>
            <ac:spMk id="22" creationId="{00000000-0000-0000-0000-000000000000}"/>
          </ac:spMkLst>
        </pc:spChg>
        <pc:spChg chg="mod">
          <ac:chgData name="Ashley Herchak" userId="99500c41-1fff-4a88-84c8-110fb21ff1b7" providerId="ADAL" clId="{22C31853-1C3C-464F-9E03-0E7EEE2407B3}" dt="2026-04-14T20:46:23.914" v="851" actId="2711"/>
          <ac:spMkLst>
            <pc:docMk/>
            <pc:sldMk cId="0" sldId="263"/>
            <ac:spMk id="23"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24" creationId="{00000000-0000-0000-0000-000000000000}"/>
          </ac:spMkLst>
        </pc:spChg>
        <pc:spChg chg="mod">
          <ac:chgData name="Ashley Herchak" userId="99500c41-1fff-4a88-84c8-110fb21ff1b7" providerId="ADAL" clId="{22C31853-1C3C-464F-9E03-0E7EEE2407B3}" dt="2026-04-14T20:47:30.309" v="859" actId="207"/>
          <ac:spMkLst>
            <pc:docMk/>
            <pc:sldMk cId="0" sldId="263"/>
            <ac:spMk id="25"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26" creationId="{00000000-0000-0000-0000-000000000000}"/>
          </ac:spMkLst>
        </pc:spChg>
        <pc:spChg chg="mod">
          <ac:chgData name="Ashley Herchak" userId="99500c41-1fff-4a88-84c8-110fb21ff1b7" providerId="ADAL" clId="{22C31853-1C3C-464F-9E03-0E7EEE2407B3}" dt="2026-04-14T20:46:23.914" v="851" actId="2711"/>
          <ac:spMkLst>
            <pc:docMk/>
            <pc:sldMk cId="0" sldId="263"/>
            <ac:spMk id="27"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29"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30" creationId="{00000000-0000-0000-0000-000000000000}"/>
          </ac:spMkLst>
        </pc:spChg>
        <pc:spChg chg="mod">
          <ac:chgData name="Ashley Herchak" userId="99500c41-1fff-4a88-84c8-110fb21ff1b7" providerId="ADAL" clId="{22C31853-1C3C-464F-9E03-0E7EEE2407B3}" dt="2026-04-14T20:47:45.811" v="861" actId="1076"/>
          <ac:spMkLst>
            <pc:docMk/>
            <pc:sldMk cId="0" sldId="263"/>
            <ac:spMk id="31" creationId="{00000000-0000-0000-0000-000000000000}"/>
          </ac:spMkLst>
        </pc:spChg>
        <pc:spChg chg="mod">
          <ac:chgData name="Ashley Herchak" userId="99500c41-1fff-4a88-84c8-110fb21ff1b7" providerId="ADAL" clId="{22C31853-1C3C-464F-9E03-0E7EEE2407B3}" dt="2026-04-14T20:47:03.948" v="858" actId="1076"/>
          <ac:spMkLst>
            <pc:docMk/>
            <pc:sldMk cId="0" sldId="263"/>
            <ac:spMk id="32" creationId="{93301F95-39BC-0CE6-ACBE-6337497F13D0}"/>
          </ac:spMkLst>
        </pc:spChg>
      </pc:sldChg>
      <pc:sldChg chg="modSp mod">
        <pc:chgData name="Ashley Herchak" userId="99500c41-1fff-4a88-84c8-110fb21ff1b7" providerId="ADAL" clId="{22C31853-1C3C-464F-9E03-0E7EEE2407B3}" dt="2026-04-14T20:49:37.408" v="884" actId="2711"/>
        <pc:sldMkLst>
          <pc:docMk/>
          <pc:sldMk cId="0" sldId="264"/>
        </pc:sldMkLst>
        <pc:spChg chg="mod">
          <ac:chgData name="Ashley Herchak" userId="99500c41-1fff-4a88-84c8-110fb21ff1b7" providerId="ADAL" clId="{22C31853-1C3C-464F-9E03-0E7EEE2407B3}" dt="2026-04-14T20:48:08.536" v="867" actId="1076"/>
          <ac:spMkLst>
            <pc:docMk/>
            <pc:sldMk cId="0" sldId="264"/>
            <ac:spMk id="5" creationId="{00000000-0000-0000-0000-000000000000}"/>
          </ac:spMkLst>
        </pc:spChg>
        <pc:spChg chg="mod">
          <ac:chgData name="Ashley Herchak" userId="99500c41-1fff-4a88-84c8-110fb21ff1b7" providerId="ADAL" clId="{22C31853-1C3C-464F-9E03-0E7EEE2407B3}" dt="2026-04-14T20:49:10.166" v="878" actId="208"/>
          <ac:spMkLst>
            <pc:docMk/>
            <pc:sldMk cId="0" sldId="264"/>
            <ac:spMk id="7" creationId="{00000000-0000-0000-0000-000000000000}"/>
          </ac:spMkLst>
        </pc:spChg>
        <pc:spChg chg="mod">
          <ac:chgData name="Ashley Herchak" userId="99500c41-1fff-4a88-84c8-110fb21ff1b7" providerId="ADAL" clId="{22C31853-1C3C-464F-9E03-0E7EEE2407B3}" dt="2026-04-14T20:49:12.958" v="879" actId="208"/>
          <ac:spMkLst>
            <pc:docMk/>
            <pc:sldMk cId="0" sldId="264"/>
            <ac:spMk id="8" creationId="{00000000-0000-0000-0000-000000000000}"/>
          </ac:spMkLst>
        </pc:spChg>
        <pc:spChg chg="mod">
          <ac:chgData name="Ashley Herchak" userId="99500c41-1fff-4a88-84c8-110fb21ff1b7" providerId="ADAL" clId="{22C31853-1C3C-464F-9E03-0E7EEE2407B3}" dt="2026-04-14T20:49:27.017" v="883" actId="2711"/>
          <ac:spMkLst>
            <pc:docMk/>
            <pc:sldMk cId="0" sldId="264"/>
            <ac:spMk id="9"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10"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11"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12" creationId="{00000000-0000-0000-0000-000000000000}"/>
          </ac:spMkLst>
        </pc:spChg>
        <pc:spChg chg="mod">
          <ac:chgData name="Ashley Herchak" userId="99500c41-1fff-4a88-84c8-110fb21ff1b7" providerId="ADAL" clId="{22C31853-1C3C-464F-9E03-0E7EEE2407B3}" dt="2026-04-14T20:49:10.166" v="878" actId="208"/>
          <ac:spMkLst>
            <pc:docMk/>
            <pc:sldMk cId="0" sldId="264"/>
            <ac:spMk id="13" creationId="{00000000-0000-0000-0000-000000000000}"/>
          </ac:spMkLst>
        </pc:spChg>
        <pc:spChg chg="mod">
          <ac:chgData name="Ashley Herchak" userId="99500c41-1fff-4a88-84c8-110fb21ff1b7" providerId="ADAL" clId="{22C31853-1C3C-464F-9E03-0E7EEE2407B3}" dt="2026-04-14T20:49:16.836" v="881" actId="208"/>
          <ac:spMkLst>
            <pc:docMk/>
            <pc:sldMk cId="0" sldId="264"/>
            <ac:spMk id="14" creationId="{00000000-0000-0000-0000-000000000000}"/>
          </ac:spMkLst>
        </pc:spChg>
        <pc:spChg chg="mod">
          <ac:chgData name="Ashley Herchak" userId="99500c41-1fff-4a88-84c8-110fb21ff1b7" providerId="ADAL" clId="{22C31853-1C3C-464F-9E03-0E7EEE2407B3}" dt="2026-04-14T20:49:27.017" v="883" actId="2711"/>
          <ac:spMkLst>
            <pc:docMk/>
            <pc:sldMk cId="0" sldId="264"/>
            <ac:spMk id="15"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16" creationId="{00000000-0000-0000-0000-000000000000}"/>
          </ac:spMkLst>
        </pc:spChg>
        <pc:spChg chg="mod">
          <ac:chgData name="Ashley Herchak" userId="99500c41-1fff-4a88-84c8-110fb21ff1b7" providerId="ADAL" clId="{22C31853-1C3C-464F-9E03-0E7EEE2407B3}" dt="2026-04-14T20:49:10.166" v="878" actId="208"/>
          <ac:spMkLst>
            <pc:docMk/>
            <pc:sldMk cId="0" sldId="264"/>
            <ac:spMk id="19" creationId="{00000000-0000-0000-0000-000000000000}"/>
          </ac:spMkLst>
        </pc:spChg>
        <pc:spChg chg="mod">
          <ac:chgData name="Ashley Herchak" userId="99500c41-1fff-4a88-84c8-110fb21ff1b7" providerId="ADAL" clId="{22C31853-1C3C-464F-9E03-0E7EEE2407B3}" dt="2026-04-14T20:49:15.086" v="880" actId="208"/>
          <ac:spMkLst>
            <pc:docMk/>
            <pc:sldMk cId="0" sldId="264"/>
            <ac:spMk id="20" creationId="{00000000-0000-0000-0000-000000000000}"/>
          </ac:spMkLst>
        </pc:spChg>
        <pc:spChg chg="mod">
          <ac:chgData name="Ashley Herchak" userId="99500c41-1fff-4a88-84c8-110fb21ff1b7" providerId="ADAL" clId="{22C31853-1C3C-464F-9E03-0E7EEE2407B3}" dt="2026-04-14T20:49:27.017" v="883" actId="2711"/>
          <ac:spMkLst>
            <pc:docMk/>
            <pc:sldMk cId="0" sldId="264"/>
            <ac:spMk id="21"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22"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23"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24" creationId="{00000000-0000-0000-0000-000000000000}"/>
          </ac:spMkLst>
        </pc:spChg>
        <pc:spChg chg="mod">
          <ac:chgData name="Ashley Herchak" userId="99500c41-1fff-4a88-84c8-110fb21ff1b7" providerId="ADAL" clId="{22C31853-1C3C-464F-9E03-0E7EEE2407B3}" dt="2026-04-14T20:49:10.166" v="878" actId="208"/>
          <ac:spMkLst>
            <pc:docMk/>
            <pc:sldMk cId="0" sldId="264"/>
            <ac:spMk id="25" creationId="{00000000-0000-0000-0000-000000000000}"/>
          </ac:spMkLst>
        </pc:spChg>
        <pc:spChg chg="mod">
          <ac:chgData name="Ashley Herchak" userId="99500c41-1fff-4a88-84c8-110fb21ff1b7" providerId="ADAL" clId="{22C31853-1C3C-464F-9E03-0E7EEE2407B3}" dt="2026-04-14T20:49:19.459" v="882" actId="208"/>
          <ac:spMkLst>
            <pc:docMk/>
            <pc:sldMk cId="0" sldId="264"/>
            <ac:spMk id="26" creationId="{00000000-0000-0000-0000-000000000000}"/>
          </ac:spMkLst>
        </pc:spChg>
        <pc:spChg chg="mod">
          <ac:chgData name="Ashley Herchak" userId="99500c41-1fff-4a88-84c8-110fb21ff1b7" providerId="ADAL" clId="{22C31853-1C3C-464F-9E03-0E7EEE2407B3}" dt="2026-04-14T20:49:27.017" v="883" actId="2711"/>
          <ac:spMkLst>
            <pc:docMk/>
            <pc:sldMk cId="0" sldId="264"/>
            <ac:spMk id="27"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28"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29" creationId="{00000000-0000-0000-0000-000000000000}"/>
          </ac:spMkLst>
        </pc:spChg>
        <pc:spChg chg="mod">
          <ac:chgData name="Ashley Herchak" userId="99500c41-1fff-4a88-84c8-110fb21ff1b7" providerId="ADAL" clId="{22C31853-1C3C-464F-9E03-0E7EEE2407B3}" dt="2026-04-14T20:49:37.408" v="884" actId="2711"/>
          <ac:spMkLst>
            <pc:docMk/>
            <pc:sldMk cId="0" sldId="264"/>
            <ac:spMk id="30" creationId="{00000000-0000-0000-0000-000000000000}"/>
          </ac:spMkLst>
        </pc:spChg>
        <pc:spChg chg="mod">
          <ac:chgData name="Ashley Herchak" userId="99500c41-1fff-4a88-84c8-110fb21ff1b7" providerId="ADAL" clId="{22C31853-1C3C-464F-9E03-0E7EEE2407B3}" dt="2026-04-14T20:47:59.636" v="863" actId="1076"/>
          <ac:spMkLst>
            <pc:docMk/>
            <pc:sldMk cId="0" sldId="264"/>
            <ac:spMk id="32" creationId="{0BA3E8ED-D324-4A4F-72A4-DEF6E6E8C834}"/>
          </ac:spMkLst>
        </pc:spChg>
      </pc:sldChg>
      <pc:sldChg chg="delSp modSp mod">
        <pc:chgData name="Ashley Herchak" userId="99500c41-1fff-4a88-84c8-110fb21ff1b7" providerId="ADAL" clId="{22C31853-1C3C-464F-9E03-0E7EEE2407B3}" dt="2026-04-14T20:52:17.644" v="899" actId="1076"/>
        <pc:sldMkLst>
          <pc:docMk/>
          <pc:sldMk cId="0" sldId="265"/>
        </pc:sldMkLst>
        <pc:spChg chg="del">
          <ac:chgData name="Ashley Herchak" userId="99500c41-1fff-4a88-84c8-110fb21ff1b7" providerId="ADAL" clId="{22C31853-1C3C-464F-9E03-0E7EEE2407B3}" dt="2026-04-14T20:49:54.978" v="888" actId="478"/>
          <ac:spMkLst>
            <pc:docMk/>
            <pc:sldMk cId="0" sldId="265"/>
            <ac:spMk id="3" creationId="{00000000-0000-0000-0000-000000000000}"/>
          </ac:spMkLst>
        </pc:spChg>
        <pc:spChg chg="mod">
          <ac:chgData name="Ashley Herchak" userId="99500c41-1fff-4a88-84c8-110fb21ff1b7" providerId="ADAL" clId="{22C31853-1C3C-464F-9E03-0E7EEE2407B3}" dt="2026-04-14T20:52:11.133" v="898" actId="1076"/>
          <ac:spMkLst>
            <pc:docMk/>
            <pc:sldMk cId="0" sldId="265"/>
            <ac:spMk id="5"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8" creationId="{00000000-0000-0000-0000-000000000000}"/>
          </ac:spMkLst>
        </pc:spChg>
        <pc:spChg chg="mod">
          <ac:chgData name="Ashley Herchak" userId="99500c41-1fff-4a88-84c8-110fb21ff1b7" providerId="ADAL" clId="{22C31853-1C3C-464F-9E03-0E7EEE2407B3}" dt="2026-04-14T20:52:05.885" v="897" actId="208"/>
          <ac:spMkLst>
            <pc:docMk/>
            <pc:sldMk cId="0" sldId="265"/>
            <ac:spMk id="9"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12"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13" creationId="{00000000-0000-0000-0000-000000000000}"/>
          </ac:spMkLst>
        </pc:spChg>
        <pc:spChg chg="mod">
          <ac:chgData name="Ashley Herchak" userId="99500c41-1fff-4a88-84c8-110fb21ff1b7" providerId="ADAL" clId="{22C31853-1C3C-464F-9E03-0E7EEE2407B3}" dt="2026-04-14T20:52:05.885" v="897" actId="208"/>
          <ac:spMkLst>
            <pc:docMk/>
            <pc:sldMk cId="0" sldId="265"/>
            <ac:spMk id="16"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17"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19"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20"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21"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22" creationId="{00000000-0000-0000-0000-000000000000}"/>
          </ac:spMkLst>
        </pc:spChg>
        <pc:spChg chg="mod">
          <ac:chgData name="Ashley Herchak" userId="99500c41-1fff-4a88-84c8-110fb21ff1b7" providerId="ADAL" clId="{22C31853-1C3C-464F-9E03-0E7EEE2407B3}" dt="2026-04-14T20:52:05.885" v="897" actId="208"/>
          <ac:spMkLst>
            <pc:docMk/>
            <pc:sldMk cId="0" sldId="265"/>
            <ac:spMk id="23"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25" creationId="{00000000-0000-0000-0000-000000000000}"/>
          </ac:spMkLst>
        </pc:spChg>
        <pc:spChg chg="mod">
          <ac:chgData name="Ashley Herchak" userId="99500c41-1fff-4a88-84c8-110fb21ff1b7" providerId="ADAL" clId="{22C31853-1C3C-464F-9E03-0E7EEE2407B3}" dt="2026-04-14T20:51:58.165" v="895" actId="1076"/>
          <ac:spMkLst>
            <pc:docMk/>
            <pc:sldMk cId="0" sldId="265"/>
            <ac:spMk id="28" creationId="{00000000-0000-0000-0000-000000000000}"/>
          </ac:spMkLst>
        </pc:spChg>
        <pc:spChg chg="mod">
          <ac:chgData name="Ashley Herchak" userId="99500c41-1fff-4a88-84c8-110fb21ff1b7" providerId="ADAL" clId="{22C31853-1C3C-464F-9E03-0E7EEE2407B3}" dt="2026-04-14T20:52:17.644" v="899" actId="1076"/>
          <ac:spMkLst>
            <pc:docMk/>
            <pc:sldMk cId="0" sldId="265"/>
            <ac:spMk id="29" creationId="{9ABF2D0B-5221-D592-6137-3F21C0C9E76B}"/>
          </ac:spMkLst>
        </pc:spChg>
      </pc:sldChg>
      <pc:sldChg chg="modSp mod">
        <pc:chgData name="Ashley Herchak" userId="99500c41-1fff-4a88-84c8-110fb21ff1b7" providerId="ADAL" clId="{22C31853-1C3C-464F-9E03-0E7EEE2407B3}" dt="2026-04-14T19:25:21.556" v="347" actId="1076"/>
        <pc:sldMkLst>
          <pc:docMk/>
          <pc:sldMk cId="3769343893" sldId="266"/>
        </pc:sldMkLst>
        <pc:spChg chg="mod">
          <ac:chgData name="Ashley Herchak" userId="99500c41-1fff-4a88-84c8-110fb21ff1b7" providerId="ADAL" clId="{22C31853-1C3C-464F-9E03-0E7EEE2407B3}" dt="2026-04-14T19:25:21.556" v="347" actId="1076"/>
          <ac:spMkLst>
            <pc:docMk/>
            <pc:sldMk cId="3769343893" sldId="266"/>
            <ac:spMk id="2" creationId="{EAC6AC32-B1D4-315E-6082-8E5215921EF9}"/>
          </ac:spMkLst>
        </pc:spChg>
        <pc:spChg chg="mod">
          <ac:chgData name="Ashley Herchak" userId="99500c41-1fff-4a88-84c8-110fb21ff1b7" providerId="ADAL" clId="{22C31853-1C3C-464F-9E03-0E7EEE2407B3}" dt="2026-04-14T19:25:10.748" v="345" actId="1076"/>
          <ac:spMkLst>
            <pc:docMk/>
            <pc:sldMk cId="3769343893" sldId="266"/>
            <ac:spMk id="3" creationId="{ED4153BE-2185-05FD-E062-E23E0CB80E9D}"/>
          </ac:spMkLst>
        </pc:spChg>
        <pc:spChg chg="mod">
          <ac:chgData name="Ashley Herchak" userId="99500c41-1fff-4a88-84c8-110fb21ff1b7" providerId="ADAL" clId="{22C31853-1C3C-464F-9E03-0E7EEE2407B3}" dt="2026-04-14T19:25:16.944" v="346" actId="1076"/>
          <ac:spMkLst>
            <pc:docMk/>
            <pc:sldMk cId="3769343893" sldId="266"/>
            <ac:spMk id="6" creationId="{69700675-27C6-70B4-6F98-E3D10D8E469C}"/>
          </ac:spMkLst>
        </pc:spChg>
        <pc:spChg chg="mod">
          <ac:chgData name="Ashley Herchak" userId="99500c41-1fff-4a88-84c8-110fb21ff1b7" providerId="ADAL" clId="{22C31853-1C3C-464F-9E03-0E7EEE2407B3}" dt="2026-04-14T19:25:06.102" v="344" actId="1076"/>
          <ac:spMkLst>
            <pc:docMk/>
            <pc:sldMk cId="3769343893" sldId="266"/>
            <ac:spMk id="11" creationId="{98A07E33-1DFF-4B41-1CFB-E49B6566709B}"/>
          </ac:spMkLst>
        </pc:spChg>
        <pc:picChg chg="mod">
          <ac:chgData name="Ashley Herchak" userId="99500c41-1fff-4a88-84c8-110fb21ff1b7" providerId="ADAL" clId="{22C31853-1C3C-464F-9E03-0E7EEE2407B3}" dt="2026-04-14T19:25:16.944" v="346" actId="1076"/>
          <ac:picMkLst>
            <pc:docMk/>
            <pc:sldMk cId="3769343893" sldId="266"/>
            <ac:picMk id="10" creationId="{0DD3F995-D9E7-9964-ED23-60925F120A0E}"/>
          </ac:picMkLst>
        </pc:picChg>
      </pc:sldChg>
      <pc:sldChg chg="modSp mod">
        <pc:chgData name="Ashley Herchak" userId="99500c41-1fff-4a88-84c8-110fb21ff1b7" providerId="ADAL" clId="{22C31853-1C3C-464F-9E03-0E7EEE2407B3}" dt="2026-04-14T19:24:47.725" v="341" actId="1076"/>
        <pc:sldMkLst>
          <pc:docMk/>
          <pc:sldMk cId="4134032875" sldId="267"/>
        </pc:sldMkLst>
        <pc:spChg chg="mod">
          <ac:chgData name="Ashley Herchak" userId="99500c41-1fff-4a88-84c8-110fb21ff1b7" providerId="ADAL" clId="{22C31853-1C3C-464F-9E03-0E7EEE2407B3}" dt="2026-04-14T19:24:47.725" v="341" actId="1076"/>
          <ac:spMkLst>
            <pc:docMk/>
            <pc:sldMk cId="4134032875" sldId="267"/>
            <ac:spMk id="2" creationId="{EAC6AC32-B1D4-315E-6082-8E5215921EF9}"/>
          </ac:spMkLst>
        </pc:spChg>
        <pc:spChg chg="mod">
          <ac:chgData name="Ashley Herchak" userId="99500c41-1fff-4a88-84c8-110fb21ff1b7" providerId="ADAL" clId="{22C31853-1C3C-464F-9E03-0E7EEE2407B3}" dt="2026-04-14T19:24:36.043" v="338" actId="1076"/>
          <ac:spMkLst>
            <pc:docMk/>
            <pc:sldMk cId="4134032875" sldId="267"/>
            <ac:spMk id="3" creationId="{ED4153BE-2185-05FD-E062-E23E0CB80E9D}"/>
          </ac:spMkLst>
        </pc:spChg>
        <pc:spChg chg="mod">
          <ac:chgData name="Ashley Herchak" userId="99500c41-1fff-4a88-84c8-110fb21ff1b7" providerId="ADAL" clId="{22C31853-1C3C-464F-9E03-0E7EEE2407B3}" dt="2026-04-14T19:24:43.920" v="340" actId="1076"/>
          <ac:spMkLst>
            <pc:docMk/>
            <pc:sldMk cId="4134032875" sldId="267"/>
            <ac:spMk id="6" creationId="{69700675-27C6-70B4-6F98-E3D10D8E469C}"/>
          </ac:spMkLst>
        </pc:spChg>
        <pc:picChg chg="mod">
          <ac:chgData name="Ashley Herchak" userId="99500c41-1fff-4a88-84c8-110fb21ff1b7" providerId="ADAL" clId="{22C31853-1C3C-464F-9E03-0E7EEE2407B3}" dt="2026-04-14T19:24:43.920" v="340" actId="1076"/>
          <ac:picMkLst>
            <pc:docMk/>
            <pc:sldMk cId="4134032875" sldId="267"/>
            <ac:picMk id="13" creationId="{74FBD705-553A-3665-92E2-4D340F09463E}"/>
          </ac:picMkLst>
        </pc:picChg>
        <pc:picChg chg="mod">
          <ac:chgData name="Ashley Herchak" userId="99500c41-1fff-4a88-84c8-110fb21ff1b7" providerId="ADAL" clId="{22C31853-1C3C-464F-9E03-0E7EEE2407B3}" dt="2026-04-14T19:24:43.920" v="340" actId="1076"/>
          <ac:picMkLst>
            <pc:docMk/>
            <pc:sldMk cId="4134032875" sldId="267"/>
            <ac:picMk id="14" creationId="{E5E5FDC4-4542-01AB-1AC4-3093FA64AA98}"/>
          </ac:picMkLst>
        </pc:picChg>
      </pc:sldChg>
      <pc:sldChg chg="delSp modSp mod">
        <pc:chgData name="Ashley Herchak" userId="99500c41-1fff-4a88-84c8-110fb21ff1b7" providerId="ADAL" clId="{22C31853-1C3C-464F-9E03-0E7EEE2407B3}" dt="2026-04-14T21:00:54.535" v="958" actId="207"/>
        <pc:sldMkLst>
          <pc:docMk/>
          <pc:sldMk cId="0" sldId="268"/>
        </pc:sldMkLst>
        <pc:spChg chg="del">
          <ac:chgData name="Ashley Herchak" userId="99500c41-1fff-4a88-84c8-110fb21ff1b7" providerId="ADAL" clId="{22C31853-1C3C-464F-9E03-0E7EEE2407B3}" dt="2026-04-14T19:46:27.245" v="674" actId="478"/>
          <ac:spMkLst>
            <pc:docMk/>
            <pc:sldMk cId="0" sldId="268"/>
            <ac:spMk id="3" creationId="{00000000-0000-0000-0000-000000000000}"/>
          </ac:spMkLst>
        </pc:spChg>
        <pc:spChg chg="mod">
          <ac:chgData name="Ashley Herchak" userId="99500c41-1fff-4a88-84c8-110fb21ff1b7" providerId="ADAL" clId="{22C31853-1C3C-464F-9E03-0E7EEE2407B3}" dt="2026-04-14T19:46:24.920" v="673" actId="1076"/>
          <ac:spMkLst>
            <pc:docMk/>
            <pc:sldMk cId="0" sldId="268"/>
            <ac:spMk id="5"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8" creationId="{00000000-0000-0000-0000-000000000000}"/>
          </ac:spMkLst>
        </pc:spChg>
        <pc:spChg chg="mod">
          <ac:chgData name="Ashley Herchak" userId="99500c41-1fff-4a88-84c8-110fb21ff1b7" providerId="ADAL" clId="{22C31853-1C3C-464F-9E03-0E7EEE2407B3}" dt="2026-04-14T21:00:54.535" v="958" actId="207"/>
          <ac:spMkLst>
            <pc:docMk/>
            <pc:sldMk cId="0" sldId="268"/>
            <ac:spMk id="9" creationId="{00000000-0000-0000-0000-000000000000}"/>
          </ac:spMkLst>
        </pc:spChg>
        <pc:spChg chg="mod">
          <ac:chgData name="Ashley Herchak" userId="99500c41-1fff-4a88-84c8-110fb21ff1b7" providerId="ADAL" clId="{22C31853-1C3C-464F-9E03-0E7EEE2407B3}" dt="2026-04-14T19:47:22.979" v="680" actId="1076"/>
          <ac:spMkLst>
            <pc:docMk/>
            <pc:sldMk cId="0" sldId="268"/>
            <ac:spMk id="10"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11"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12"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13"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14" creationId="{00000000-0000-0000-0000-000000000000}"/>
          </ac:spMkLst>
        </pc:spChg>
        <pc:spChg chg="mod">
          <ac:chgData name="Ashley Herchak" userId="99500c41-1fff-4a88-84c8-110fb21ff1b7" providerId="ADAL" clId="{22C31853-1C3C-464F-9E03-0E7EEE2407B3}" dt="2026-04-14T21:00:54.535" v="958" actId="207"/>
          <ac:spMkLst>
            <pc:docMk/>
            <pc:sldMk cId="0" sldId="268"/>
            <ac:spMk id="16" creationId="{00000000-0000-0000-0000-000000000000}"/>
          </ac:spMkLst>
        </pc:spChg>
        <pc:spChg chg="mod">
          <ac:chgData name="Ashley Herchak" userId="99500c41-1fff-4a88-84c8-110fb21ff1b7" providerId="ADAL" clId="{22C31853-1C3C-464F-9E03-0E7EEE2407B3}" dt="2026-04-14T19:47:22.979" v="680" actId="1076"/>
          <ac:spMkLst>
            <pc:docMk/>
            <pc:sldMk cId="0" sldId="268"/>
            <ac:spMk id="18"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19"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20" creationId="{00000000-0000-0000-0000-000000000000}"/>
          </ac:spMkLst>
        </pc:spChg>
        <pc:spChg chg="mod">
          <ac:chgData name="Ashley Herchak" userId="99500c41-1fff-4a88-84c8-110fb21ff1b7" providerId="ADAL" clId="{22C31853-1C3C-464F-9E03-0E7EEE2407B3}" dt="2026-04-14T19:47:22.979" v="680" actId="1076"/>
          <ac:spMkLst>
            <pc:docMk/>
            <pc:sldMk cId="0" sldId="268"/>
            <ac:spMk id="22" creationId="{00000000-0000-0000-0000-000000000000}"/>
          </ac:spMkLst>
        </pc:spChg>
        <pc:spChg chg="mod">
          <ac:chgData name="Ashley Herchak" userId="99500c41-1fff-4a88-84c8-110fb21ff1b7" providerId="ADAL" clId="{22C31853-1C3C-464F-9E03-0E7EEE2407B3}" dt="2026-04-14T21:00:54.535" v="958" actId="207"/>
          <ac:spMkLst>
            <pc:docMk/>
            <pc:sldMk cId="0" sldId="268"/>
            <ac:spMk id="23"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25"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26" creationId="{00000000-0000-0000-0000-000000000000}"/>
          </ac:spMkLst>
        </pc:spChg>
        <pc:spChg chg="mod">
          <ac:chgData name="Ashley Herchak" userId="99500c41-1fff-4a88-84c8-110fb21ff1b7" providerId="ADAL" clId="{22C31853-1C3C-464F-9E03-0E7EEE2407B3}" dt="2026-04-14T19:47:22.979" v="680" actId="1076"/>
          <ac:spMkLst>
            <pc:docMk/>
            <pc:sldMk cId="0" sldId="268"/>
            <ac:spMk id="27" creationId="{00000000-0000-0000-0000-000000000000}"/>
          </ac:spMkLst>
        </pc:spChg>
        <pc:spChg chg="mod">
          <ac:chgData name="Ashley Herchak" userId="99500c41-1fff-4a88-84c8-110fb21ff1b7" providerId="ADAL" clId="{22C31853-1C3C-464F-9E03-0E7EEE2407B3}" dt="2026-04-14T19:47:36.835" v="681" actId="2711"/>
          <ac:spMkLst>
            <pc:docMk/>
            <pc:sldMk cId="0" sldId="268"/>
            <ac:spMk id="28" creationId="{00000000-0000-0000-0000-000000000000}"/>
          </ac:spMkLst>
        </pc:spChg>
        <pc:spChg chg="mod">
          <ac:chgData name="Ashley Herchak" userId="99500c41-1fff-4a88-84c8-110fb21ff1b7" providerId="ADAL" clId="{22C31853-1C3C-464F-9E03-0E7EEE2407B3}" dt="2026-04-14T19:46:12.415" v="669" actId="1076"/>
          <ac:spMkLst>
            <pc:docMk/>
            <pc:sldMk cId="0" sldId="268"/>
            <ac:spMk id="29" creationId="{E695ACB7-B661-DE8F-D5FC-B633BA49CA70}"/>
          </ac:spMkLst>
        </pc:spChg>
      </pc:sldChg>
      <pc:sldChg chg="addSp delSp modSp mod">
        <pc:chgData name="Ashley Herchak" userId="99500c41-1fff-4a88-84c8-110fb21ff1b7" providerId="ADAL" clId="{22C31853-1C3C-464F-9E03-0E7EEE2407B3}" dt="2026-04-14T19:40:33.941" v="590" actId="2085"/>
        <pc:sldMkLst>
          <pc:docMk/>
          <pc:sldMk cId="0" sldId="270"/>
        </pc:sldMkLst>
        <pc:spChg chg="del">
          <ac:chgData name="Ashley Herchak" userId="99500c41-1fff-4a88-84c8-110fb21ff1b7" providerId="ADAL" clId="{22C31853-1C3C-464F-9E03-0E7EEE2407B3}" dt="2026-04-14T19:36:48.460" v="480" actId="478"/>
          <ac:spMkLst>
            <pc:docMk/>
            <pc:sldMk cId="0" sldId="270"/>
            <ac:spMk id="2" creationId="{00000000-0000-0000-0000-000000000000}"/>
          </ac:spMkLst>
        </pc:spChg>
        <pc:spChg chg="add del">
          <ac:chgData name="Ashley Herchak" userId="99500c41-1fff-4a88-84c8-110fb21ff1b7" providerId="ADAL" clId="{22C31853-1C3C-464F-9E03-0E7EEE2407B3}" dt="2026-04-14T19:37:11.923" v="508" actId="478"/>
          <ac:spMkLst>
            <pc:docMk/>
            <pc:sldMk cId="0" sldId="270"/>
            <ac:spMk id="3" creationId="{00000000-0000-0000-0000-000000000000}"/>
          </ac:spMkLst>
        </pc:spChg>
        <pc:spChg chg="mod">
          <ac:chgData name="Ashley Herchak" userId="99500c41-1fff-4a88-84c8-110fb21ff1b7" providerId="ADAL" clId="{22C31853-1C3C-464F-9E03-0E7EEE2407B3}" dt="2026-04-14T19:37:30.792" v="557" actId="1076"/>
          <ac:spMkLst>
            <pc:docMk/>
            <pc:sldMk cId="0" sldId="270"/>
            <ac:spMk id="4" creationId="{00000000-0000-0000-0000-000000000000}"/>
          </ac:spMkLst>
        </pc:spChg>
        <pc:spChg chg="mod">
          <ac:chgData name="Ashley Herchak" userId="99500c41-1fff-4a88-84c8-110fb21ff1b7" providerId="ADAL" clId="{22C31853-1C3C-464F-9E03-0E7EEE2407B3}" dt="2026-04-14T19:37:33.041" v="558" actId="1076"/>
          <ac:spMkLst>
            <pc:docMk/>
            <pc:sldMk cId="0" sldId="270"/>
            <ac:spMk id="5" creationId="{00000000-0000-0000-0000-000000000000}"/>
          </ac:spMkLst>
        </pc:spChg>
        <pc:spChg chg="del mod">
          <ac:chgData name="Ashley Herchak" userId="99500c41-1fff-4a88-84c8-110fb21ff1b7" providerId="ADAL" clId="{22C31853-1C3C-464F-9E03-0E7EEE2407B3}" dt="2026-04-14T19:36:30.441" v="476" actId="478"/>
          <ac:spMkLst>
            <pc:docMk/>
            <pc:sldMk cId="0" sldId="270"/>
            <ac:spMk id="6" creationId="{00000000-0000-0000-0000-000000000000}"/>
          </ac:spMkLst>
        </pc:spChg>
        <pc:spChg chg="mod">
          <ac:chgData name="Ashley Herchak" userId="99500c41-1fff-4a88-84c8-110fb21ff1b7" providerId="ADAL" clId="{22C31853-1C3C-464F-9E03-0E7EEE2407B3}" dt="2026-04-14T19:37:49.932" v="561" actId="208"/>
          <ac:spMkLst>
            <pc:docMk/>
            <pc:sldMk cId="0" sldId="270"/>
            <ac:spMk id="7" creationId="{00000000-0000-0000-0000-000000000000}"/>
          </ac:spMkLst>
        </pc:spChg>
        <pc:spChg chg="mod">
          <ac:chgData name="Ashley Herchak" userId="99500c41-1fff-4a88-84c8-110fb21ff1b7" providerId="ADAL" clId="{22C31853-1C3C-464F-9E03-0E7EEE2407B3}" dt="2026-04-14T19:37:41.505" v="560" actId="207"/>
          <ac:spMkLst>
            <pc:docMk/>
            <pc:sldMk cId="0" sldId="270"/>
            <ac:spMk id="8" creationId="{00000000-0000-0000-0000-000000000000}"/>
          </ac:spMkLst>
        </pc:spChg>
        <pc:spChg chg="mod">
          <ac:chgData name="Ashley Herchak" userId="99500c41-1fff-4a88-84c8-110fb21ff1b7" providerId="ADAL" clId="{22C31853-1C3C-464F-9E03-0E7EEE2407B3}" dt="2026-04-14T19:40:11.097" v="588" actId="2711"/>
          <ac:spMkLst>
            <pc:docMk/>
            <pc:sldMk cId="0" sldId="270"/>
            <ac:spMk id="10" creationId="{00000000-0000-0000-0000-000000000000}"/>
          </ac:spMkLst>
        </pc:spChg>
        <pc:spChg chg="mod">
          <ac:chgData name="Ashley Herchak" userId="99500c41-1fff-4a88-84c8-110fb21ff1b7" providerId="ADAL" clId="{22C31853-1C3C-464F-9E03-0E7EEE2407B3}" dt="2026-04-14T19:40:20.331" v="589" actId="208"/>
          <ac:spMkLst>
            <pc:docMk/>
            <pc:sldMk cId="0" sldId="270"/>
            <ac:spMk id="11" creationId="{00000000-0000-0000-0000-000000000000}"/>
          </ac:spMkLst>
        </pc:spChg>
        <pc:spChg chg="mod">
          <ac:chgData name="Ashley Herchak" userId="99500c41-1fff-4a88-84c8-110fb21ff1b7" providerId="ADAL" clId="{22C31853-1C3C-464F-9E03-0E7EEE2407B3}" dt="2026-04-14T19:40:01.642" v="587" actId="14100"/>
          <ac:spMkLst>
            <pc:docMk/>
            <pc:sldMk cId="0" sldId="270"/>
            <ac:spMk id="12" creationId="{00000000-0000-0000-0000-000000000000}"/>
          </ac:spMkLst>
        </pc:spChg>
        <pc:spChg chg="mod">
          <ac:chgData name="Ashley Herchak" userId="99500c41-1fff-4a88-84c8-110fb21ff1b7" providerId="ADAL" clId="{22C31853-1C3C-464F-9E03-0E7EEE2407B3}" dt="2026-04-14T19:40:33.941" v="590" actId="2085"/>
          <ac:spMkLst>
            <pc:docMk/>
            <pc:sldMk cId="0" sldId="270"/>
            <ac:spMk id="13" creationId="{00000000-0000-0000-0000-000000000000}"/>
          </ac:spMkLst>
        </pc:spChg>
        <pc:spChg chg="mod">
          <ac:chgData name="Ashley Herchak" userId="99500c41-1fff-4a88-84c8-110fb21ff1b7" providerId="ADAL" clId="{22C31853-1C3C-464F-9E03-0E7EEE2407B3}" dt="2026-04-14T19:38:38.180" v="572" actId="1076"/>
          <ac:spMkLst>
            <pc:docMk/>
            <pc:sldMk cId="0" sldId="270"/>
            <ac:spMk id="14" creationId="{00000000-0000-0000-0000-000000000000}"/>
          </ac:spMkLst>
        </pc:spChg>
        <pc:spChg chg="mod">
          <ac:chgData name="Ashley Herchak" userId="99500c41-1fff-4a88-84c8-110fb21ff1b7" providerId="ADAL" clId="{22C31853-1C3C-464F-9E03-0E7EEE2407B3}" dt="2026-04-14T19:37:41.505" v="560" actId="207"/>
          <ac:spMkLst>
            <pc:docMk/>
            <pc:sldMk cId="0" sldId="270"/>
            <ac:spMk id="15" creationId="{00000000-0000-0000-0000-000000000000}"/>
          </ac:spMkLst>
        </pc:spChg>
        <pc:spChg chg="mod">
          <ac:chgData name="Ashley Herchak" userId="99500c41-1fff-4a88-84c8-110fb21ff1b7" providerId="ADAL" clId="{22C31853-1C3C-464F-9E03-0E7EEE2407B3}" dt="2026-04-14T19:40:11.097" v="588" actId="2711"/>
          <ac:spMkLst>
            <pc:docMk/>
            <pc:sldMk cId="0" sldId="270"/>
            <ac:spMk id="17" creationId="{00000000-0000-0000-0000-000000000000}"/>
          </ac:spMkLst>
        </pc:spChg>
        <pc:spChg chg="mod">
          <ac:chgData name="Ashley Herchak" userId="99500c41-1fff-4a88-84c8-110fb21ff1b7" providerId="ADAL" clId="{22C31853-1C3C-464F-9E03-0E7EEE2407B3}" dt="2026-04-14T19:40:20.331" v="589" actId="208"/>
          <ac:spMkLst>
            <pc:docMk/>
            <pc:sldMk cId="0" sldId="270"/>
            <ac:spMk id="18" creationId="{00000000-0000-0000-0000-000000000000}"/>
          </ac:spMkLst>
        </pc:spChg>
        <pc:spChg chg="mod">
          <ac:chgData name="Ashley Herchak" userId="99500c41-1fff-4a88-84c8-110fb21ff1b7" providerId="ADAL" clId="{22C31853-1C3C-464F-9E03-0E7EEE2407B3}" dt="2026-04-14T19:39:54.129" v="586" actId="255"/>
          <ac:spMkLst>
            <pc:docMk/>
            <pc:sldMk cId="0" sldId="270"/>
            <ac:spMk id="19" creationId="{00000000-0000-0000-0000-000000000000}"/>
          </ac:spMkLst>
        </pc:spChg>
        <pc:spChg chg="mod">
          <ac:chgData name="Ashley Herchak" userId="99500c41-1fff-4a88-84c8-110fb21ff1b7" providerId="ADAL" clId="{22C31853-1C3C-464F-9E03-0E7EEE2407B3}" dt="2026-04-14T19:40:33.941" v="590" actId="2085"/>
          <ac:spMkLst>
            <pc:docMk/>
            <pc:sldMk cId="0" sldId="270"/>
            <ac:spMk id="20" creationId="{00000000-0000-0000-0000-000000000000}"/>
          </ac:spMkLst>
        </pc:spChg>
        <pc:spChg chg="mod">
          <ac:chgData name="Ashley Herchak" userId="99500c41-1fff-4a88-84c8-110fb21ff1b7" providerId="ADAL" clId="{22C31853-1C3C-464F-9E03-0E7EEE2407B3}" dt="2026-04-14T19:37:49.932" v="561" actId="208"/>
          <ac:spMkLst>
            <pc:docMk/>
            <pc:sldMk cId="0" sldId="270"/>
            <ac:spMk id="21" creationId="{00000000-0000-0000-0000-000000000000}"/>
          </ac:spMkLst>
        </pc:spChg>
        <pc:spChg chg="mod">
          <ac:chgData name="Ashley Herchak" userId="99500c41-1fff-4a88-84c8-110fb21ff1b7" providerId="ADAL" clId="{22C31853-1C3C-464F-9E03-0E7EEE2407B3}" dt="2026-04-14T19:37:41.505" v="560" actId="207"/>
          <ac:spMkLst>
            <pc:docMk/>
            <pc:sldMk cId="0" sldId="270"/>
            <ac:spMk id="22" creationId="{00000000-0000-0000-0000-000000000000}"/>
          </ac:spMkLst>
        </pc:spChg>
        <pc:spChg chg="mod">
          <ac:chgData name="Ashley Herchak" userId="99500c41-1fff-4a88-84c8-110fb21ff1b7" providerId="ADAL" clId="{22C31853-1C3C-464F-9E03-0E7EEE2407B3}" dt="2026-04-14T19:40:11.097" v="588" actId="2711"/>
          <ac:spMkLst>
            <pc:docMk/>
            <pc:sldMk cId="0" sldId="270"/>
            <ac:spMk id="24" creationId="{00000000-0000-0000-0000-000000000000}"/>
          </ac:spMkLst>
        </pc:spChg>
        <pc:spChg chg="mod">
          <ac:chgData name="Ashley Herchak" userId="99500c41-1fff-4a88-84c8-110fb21ff1b7" providerId="ADAL" clId="{22C31853-1C3C-464F-9E03-0E7EEE2407B3}" dt="2026-04-14T19:40:20.331" v="589" actId="208"/>
          <ac:spMkLst>
            <pc:docMk/>
            <pc:sldMk cId="0" sldId="270"/>
            <ac:spMk id="25" creationId="{00000000-0000-0000-0000-000000000000}"/>
          </ac:spMkLst>
        </pc:spChg>
        <pc:spChg chg="mod">
          <ac:chgData name="Ashley Herchak" userId="99500c41-1fff-4a88-84c8-110fb21ff1b7" providerId="ADAL" clId="{22C31853-1C3C-464F-9E03-0E7EEE2407B3}" dt="2026-04-14T19:39:54.129" v="586" actId="255"/>
          <ac:spMkLst>
            <pc:docMk/>
            <pc:sldMk cId="0" sldId="270"/>
            <ac:spMk id="26" creationId="{00000000-0000-0000-0000-000000000000}"/>
          </ac:spMkLst>
        </pc:spChg>
        <pc:spChg chg="mod">
          <ac:chgData name="Ashley Herchak" userId="99500c41-1fff-4a88-84c8-110fb21ff1b7" providerId="ADAL" clId="{22C31853-1C3C-464F-9E03-0E7EEE2407B3}" dt="2026-04-14T19:40:33.941" v="590" actId="2085"/>
          <ac:spMkLst>
            <pc:docMk/>
            <pc:sldMk cId="0" sldId="270"/>
            <ac:spMk id="27" creationId="{00000000-0000-0000-0000-000000000000}"/>
          </ac:spMkLst>
        </pc:spChg>
        <pc:spChg chg="mod">
          <ac:chgData name="Ashley Herchak" userId="99500c41-1fff-4a88-84c8-110fb21ff1b7" providerId="ADAL" clId="{22C31853-1C3C-464F-9E03-0E7EEE2407B3}" dt="2026-04-14T19:37:49.932" v="561" actId="208"/>
          <ac:spMkLst>
            <pc:docMk/>
            <pc:sldMk cId="0" sldId="270"/>
            <ac:spMk id="28" creationId="{00000000-0000-0000-0000-000000000000}"/>
          </ac:spMkLst>
        </pc:spChg>
        <pc:spChg chg="mod">
          <ac:chgData name="Ashley Herchak" userId="99500c41-1fff-4a88-84c8-110fb21ff1b7" providerId="ADAL" clId="{22C31853-1C3C-464F-9E03-0E7EEE2407B3}" dt="2026-04-14T19:37:41.505" v="560" actId="207"/>
          <ac:spMkLst>
            <pc:docMk/>
            <pc:sldMk cId="0" sldId="270"/>
            <ac:spMk id="29" creationId="{00000000-0000-0000-0000-000000000000}"/>
          </ac:spMkLst>
        </pc:spChg>
        <pc:spChg chg="mod">
          <ac:chgData name="Ashley Herchak" userId="99500c41-1fff-4a88-84c8-110fb21ff1b7" providerId="ADAL" clId="{22C31853-1C3C-464F-9E03-0E7EEE2407B3}" dt="2026-04-14T19:40:11.097" v="588" actId="2711"/>
          <ac:spMkLst>
            <pc:docMk/>
            <pc:sldMk cId="0" sldId="270"/>
            <ac:spMk id="31" creationId="{00000000-0000-0000-0000-000000000000}"/>
          </ac:spMkLst>
        </pc:spChg>
        <pc:spChg chg="mod">
          <ac:chgData name="Ashley Herchak" userId="99500c41-1fff-4a88-84c8-110fb21ff1b7" providerId="ADAL" clId="{22C31853-1C3C-464F-9E03-0E7EEE2407B3}" dt="2026-04-14T19:40:20.331" v="589" actId="208"/>
          <ac:spMkLst>
            <pc:docMk/>
            <pc:sldMk cId="0" sldId="270"/>
            <ac:spMk id="32" creationId="{00000000-0000-0000-0000-000000000000}"/>
          </ac:spMkLst>
        </pc:spChg>
        <pc:spChg chg="mod">
          <ac:chgData name="Ashley Herchak" userId="99500c41-1fff-4a88-84c8-110fb21ff1b7" providerId="ADAL" clId="{22C31853-1C3C-464F-9E03-0E7EEE2407B3}" dt="2026-04-14T19:39:54.129" v="586" actId="255"/>
          <ac:spMkLst>
            <pc:docMk/>
            <pc:sldMk cId="0" sldId="270"/>
            <ac:spMk id="33" creationId="{00000000-0000-0000-0000-000000000000}"/>
          </ac:spMkLst>
        </pc:spChg>
        <pc:spChg chg="mod">
          <ac:chgData name="Ashley Herchak" userId="99500c41-1fff-4a88-84c8-110fb21ff1b7" providerId="ADAL" clId="{22C31853-1C3C-464F-9E03-0E7EEE2407B3}" dt="2026-04-14T19:40:33.941" v="590" actId="2085"/>
          <ac:spMkLst>
            <pc:docMk/>
            <pc:sldMk cId="0" sldId="270"/>
            <ac:spMk id="34" creationId="{00000000-0000-0000-0000-000000000000}"/>
          </ac:spMkLst>
        </pc:spChg>
        <pc:spChg chg="mod">
          <ac:chgData name="Ashley Herchak" userId="99500c41-1fff-4a88-84c8-110fb21ff1b7" providerId="ADAL" clId="{22C31853-1C3C-464F-9E03-0E7EEE2407B3}" dt="2026-04-14T19:37:49.932" v="561" actId="208"/>
          <ac:spMkLst>
            <pc:docMk/>
            <pc:sldMk cId="0" sldId="270"/>
            <ac:spMk id="35" creationId="{00000000-0000-0000-0000-000000000000}"/>
          </ac:spMkLst>
        </pc:spChg>
        <pc:spChg chg="mod">
          <ac:chgData name="Ashley Herchak" userId="99500c41-1fff-4a88-84c8-110fb21ff1b7" providerId="ADAL" clId="{22C31853-1C3C-464F-9E03-0E7EEE2407B3}" dt="2026-04-14T19:37:41.505" v="560" actId="207"/>
          <ac:spMkLst>
            <pc:docMk/>
            <pc:sldMk cId="0" sldId="270"/>
            <ac:spMk id="36" creationId="{00000000-0000-0000-0000-000000000000}"/>
          </ac:spMkLst>
        </pc:spChg>
        <pc:spChg chg="mod">
          <ac:chgData name="Ashley Herchak" userId="99500c41-1fff-4a88-84c8-110fb21ff1b7" providerId="ADAL" clId="{22C31853-1C3C-464F-9E03-0E7EEE2407B3}" dt="2026-04-14T19:40:11.097" v="588" actId="2711"/>
          <ac:spMkLst>
            <pc:docMk/>
            <pc:sldMk cId="0" sldId="270"/>
            <ac:spMk id="38" creationId="{00000000-0000-0000-0000-000000000000}"/>
          </ac:spMkLst>
        </pc:spChg>
        <pc:spChg chg="mod">
          <ac:chgData name="Ashley Herchak" userId="99500c41-1fff-4a88-84c8-110fb21ff1b7" providerId="ADAL" clId="{22C31853-1C3C-464F-9E03-0E7EEE2407B3}" dt="2026-04-14T19:40:20.331" v="589" actId="208"/>
          <ac:spMkLst>
            <pc:docMk/>
            <pc:sldMk cId="0" sldId="270"/>
            <ac:spMk id="39" creationId="{00000000-0000-0000-0000-000000000000}"/>
          </ac:spMkLst>
        </pc:spChg>
        <pc:spChg chg="mod">
          <ac:chgData name="Ashley Herchak" userId="99500c41-1fff-4a88-84c8-110fb21ff1b7" providerId="ADAL" clId="{22C31853-1C3C-464F-9E03-0E7EEE2407B3}" dt="2026-04-14T19:39:54.129" v="586" actId="255"/>
          <ac:spMkLst>
            <pc:docMk/>
            <pc:sldMk cId="0" sldId="270"/>
            <ac:spMk id="40" creationId="{00000000-0000-0000-0000-000000000000}"/>
          </ac:spMkLst>
        </pc:spChg>
      </pc:sldChg>
      <pc:sldChg chg="delSp modSp mod">
        <pc:chgData name="Ashley Herchak" userId="99500c41-1fff-4a88-84c8-110fb21ff1b7" providerId="ADAL" clId="{22C31853-1C3C-464F-9E03-0E7EEE2407B3}" dt="2026-04-14T19:35:59.650" v="471" actId="208"/>
        <pc:sldMkLst>
          <pc:docMk/>
          <pc:sldMk cId="0" sldId="272"/>
        </pc:sldMkLst>
        <pc:spChg chg="mod">
          <ac:chgData name="Ashley Herchak" userId="99500c41-1fff-4a88-84c8-110fb21ff1b7" providerId="ADAL" clId="{22C31853-1C3C-464F-9E03-0E7EEE2407B3}" dt="2026-04-14T19:34:20.680" v="455" actId="20577"/>
          <ac:spMkLst>
            <pc:docMk/>
            <pc:sldMk cId="0" sldId="272"/>
            <ac:spMk id="4" creationId="{00000000-0000-0000-0000-000000000000}"/>
          </ac:spMkLst>
        </pc:spChg>
        <pc:spChg chg="del">
          <ac:chgData name="Ashley Herchak" userId="99500c41-1fff-4a88-84c8-110fb21ff1b7" providerId="ADAL" clId="{22C31853-1C3C-464F-9E03-0E7EEE2407B3}" dt="2026-04-14T19:33:44.358" v="439" actId="478"/>
          <ac:spMkLst>
            <pc:docMk/>
            <pc:sldMk cId="0" sldId="272"/>
            <ac:spMk id="5" creationId="{00000000-0000-0000-0000-000000000000}"/>
          </ac:spMkLst>
        </pc:spChg>
        <pc:spChg chg="mod">
          <ac:chgData name="Ashley Herchak" userId="99500c41-1fff-4a88-84c8-110fb21ff1b7" providerId="ADAL" clId="{22C31853-1C3C-464F-9E03-0E7EEE2407B3}" dt="2026-04-14T19:35:48.615" v="467" actId="208"/>
          <ac:spMkLst>
            <pc:docMk/>
            <pc:sldMk cId="0" sldId="272"/>
            <ac:spMk id="6" creationId="{00000000-0000-0000-0000-000000000000}"/>
          </ac:spMkLst>
        </pc:spChg>
        <pc:spChg chg="mod">
          <ac:chgData name="Ashley Herchak" userId="99500c41-1fff-4a88-84c8-110fb21ff1b7" providerId="ADAL" clId="{22C31853-1C3C-464F-9E03-0E7EEE2407B3}" dt="2026-04-14T19:35:38.571" v="464" actId="207"/>
          <ac:spMkLst>
            <pc:docMk/>
            <pc:sldMk cId="0" sldId="272"/>
            <ac:spMk id="7" creationId="{00000000-0000-0000-0000-000000000000}"/>
          </ac:spMkLst>
        </pc:spChg>
        <pc:spChg chg="mod">
          <ac:chgData name="Ashley Herchak" userId="99500c41-1fff-4a88-84c8-110fb21ff1b7" providerId="ADAL" clId="{22C31853-1C3C-464F-9E03-0E7EEE2407B3}" dt="2026-04-14T19:34:40.630" v="457" actId="1076"/>
          <ac:spMkLst>
            <pc:docMk/>
            <pc:sldMk cId="0" sldId="272"/>
            <ac:spMk id="9" creationId="{00000000-0000-0000-0000-000000000000}"/>
          </ac:spMkLst>
        </pc:spChg>
        <pc:spChg chg="mod">
          <ac:chgData name="Ashley Herchak" userId="99500c41-1fff-4a88-84c8-110fb21ff1b7" providerId="ADAL" clId="{22C31853-1C3C-464F-9E03-0E7EEE2407B3}" dt="2026-04-14T19:35:53.917" v="469" actId="208"/>
          <ac:spMkLst>
            <pc:docMk/>
            <pc:sldMk cId="0" sldId="272"/>
            <ac:spMk id="10" creationId="{00000000-0000-0000-0000-000000000000}"/>
          </ac:spMkLst>
        </pc:spChg>
        <pc:spChg chg="mod">
          <ac:chgData name="Ashley Herchak" userId="99500c41-1fff-4a88-84c8-110fb21ff1b7" providerId="ADAL" clId="{22C31853-1C3C-464F-9E03-0E7EEE2407B3}" dt="2026-04-14T19:35:23.783" v="460" actId="207"/>
          <ac:spMkLst>
            <pc:docMk/>
            <pc:sldMk cId="0" sldId="272"/>
            <ac:spMk id="11" creationId="{00000000-0000-0000-0000-000000000000}"/>
          </ac:spMkLst>
        </pc:spChg>
        <pc:spChg chg="mod">
          <ac:chgData name="Ashley Herchak" userId="99500c41-1fff-4a88-84c8-110fb21ff1b7" providerId="ADAL" clId="{22C31853-1C3C-464F-9E03-0E7EEE2407B3}" dt="2026-04-14T19:35:33.242" v="463" actId="207"/>
          <ac:spMkLst>
            <pc:docMk/>
            <pc:sldMk cId="0" sldId="272"/>
            <ac:spMk id="14" creationId="{00000000-0000-0000-0000-000000000000}"/>
          </ac:spMkLst>
        </pc:spChg>
        <pc:spChg chg="mod">
          <ac:chgData name="Ashley Herchak" userId="99500c41-1fff-4a88-84c8-110fb21ff1b7" providerId="ADAL" clId="{22C31853-1C3C-464F-9E03-0E7EEE2407B3}" dt="2026-04-14T19:35:41.790" v="465" actId="207"/>
          <ac:spMkLst>
            <pc:docMk/>
            <pc:sldMk cId="0" sldId="272"/>
            <ac:spMk id="15" creationId="{00000000-0000-0000-0000-000000000000}"/>
          </ac:spMkLst>
        </pc:spChg>
        <pc:spChg chg="mod">
          <ac:chgData name="Ashley Herchak" userId="99500c41-1fff-4a88-84c8-110fb21ff1b7" providerId="ADAL" clId="{22C31853-1C3C-464F-9E03-0E7EEE2407B3}" dt="2026-04-14T19:35:14.312" v="458" actId="1076"/>
          <ac:spMkLst>
            <pc:docMk/>
            <pc:sldMk cId="0" sldId="272"/>
            <ac:spMk id="16" creationId="{00000000-0000-0000-0000-000000000000}"/>
          </ac:spMkLst>
        </pc:spChg>
        <pc:spChg chg="mod">
          <ac:chgData name="Ashley Herchak" userId="99500c41-1fff-4a88-84c8-110fb21ff1b7" providerId="ADAL" clId="{22C31853-1C3C-464F-9E03-0E7EEE2407B3}" dt="2026-04-14T19:35:57.234" v="470" actId="208"/>
          <ac:spMkLst>
            <pc:docMk/>
            <pc:sldMk cId="0" sldId="272"/>
            <ac:spMk id="18" creationId="{00000000-0000-0000-0000-000000000000}"/>
          </ac:spMkLst>
        </pc:spChg>
        <pc:spChg chg="mod">
          <ac:chgData name="Ashley Herchak" userId="99500c41-1fff-4a88-84c8-110fb21ff1b7" providerId="ADAL" clId="{22C31853-1C3C-464F-9E03-0E7EEE2407B3}" dt="2026-04-14T19:35:23.783" v="460" actId="207"/>
          <ac:spMkLst>
            <pc:docMk/>
            <pc:sldMk cId="0" sldId="272"/>
            <ac:spMk id="19" creationId="{00000000-0000-0000-0000-000000000000}"/>
          </ac:spMkLst>
        </pc:spChg>
        <pc:spChg chg="mod">
          <ac:chgData name="Ashley Herchak" userId="99500c41-1fff-4a88-84c8-110fb21ff1b7" providerId="ADAL" clId="{22C31853-1C3C-464F-9E03-0E7EEE2407B3}" dt="2026-04-14T19:35:14.312" v="458" actId="1076"/>
          <ac:spMkLst>
            <pc:docMk/>
            <pc:sldMk cId="0" sldId="272"/>
            <ac:spMk id="20" creationId="{00000000-0000-0000-0000-000000000000}"/>
          </ac:spMkLst>
        </pc:spChg>
        <pc:spChg chg="mod">
          <ac:chgData name="Ashley Herchak" userId="99500c41-1fff-4a88-84c8-110fb21ff1b7" providerId="ADAL" clId="{22C31853-1C3C-464F-9E03-0E7EEE2407B3}" dt="2026-04-14T19:34:40.630" v="457" actId="1076"/>
          <ac:spMkLst>
            <pc:docMk/>
            <pc:sldMk cId="0" sldId="272"/>
            <ac:spMk id="21" creationId="{00000000-0000-0000-0000-000000000000}"/>
          </ac:spMkLst>
        </pc:spChg>
        <pc:spChg chg="mod">
          <ac:chgData name="Ashley Herchak" userId="99500c41-1fff-4a88-84c8-110fb21ff1b7" providerId="ADAL" clId="{22C31853-1C3C-464F-9E03-0E7EEE2407B3}" dt="2026-04-14T19:35:52.334" v="468" actId="208"/>
          <ac:spMkLst>
            <pc:docMk/>
            <pc:sldMk cId="0" sldId="272"/>
            <ac:spMk id="22" creationId="{00000000-0000-0000-0000-000000000000}"/>
          </ac:spMkLst>
        </pc:spChg>
        <pc:spChg chg="mod">
          <ac:chgData name="Ashley Herchak" userId="99500c41-1fff-4a88-84c8-110fb21ff1b7" providerId="ADAL" clId="{22C31853-1C3C-464F-9E03-0E7EEE2407B3}" dt="2026-04-14T19:35:44.109" v="466" actId="207"/>
          <ac:spMkLst>
            <pc:docMk/>
            <pc:sldMk cId="0" sldId="272"/>
            <ac:spMk id="23" creationId="{00000000-0000-0000-0000-000000000000}"/>
          </ac:spMkLst>
        </pc:spChg>
        <pc:spChg chg="mod">
          <ac:chgData name="Ashley Herchak" userId="99500c41-1fff-4a88-84c8-110fb21ff1b7" providerId="ADAL" clId="{22C31853-1C3C-464F-9E03-0E7EEE2407B3}" dt="2026-04-14T19:34:40.630" v="457" actId="1076"/>
          <ac:spMkLst>
            <pc:docMk/>
            <pc:sldMk cId="0" sldId="272"/>
            <ac:spMk id="24" creationId="{00000000-0000-0000-0000-000000000000}"/>
          </ac:spMkLst>
        </pc:spChg>
        <pc:spChg chg="mod">
          <ac:chgData name="Ashley Herchak" userId="99500c41-1fff-4a88-84c8-110fb21ff1b7" providerId="ADAL" clId="{22C31853-1C3C-464F-9E03-0E7EEE2407B3}" dt="2026-04-14T19:35:14.312" v="458" actId="1076"/>
          <ac:spMkLst>
            <pc:docMk/>
            <pc:sldMk cId="0" sldId="272"/>
            <ac:spMk id="25" creationId="{00000000-0000-0000-0000-000000000000}"/>
          </ac:spMkLst>
        </pc:spChg>
        <pc:spChg chg="mod">
          <ac:chgData name="Ashley Herchak" userId="99500c41-1fff-4a88-84c8-110fb21ff1b7" providerId="ADAL" clId="{22C31853-1C3C-464F-9E03-0E7EEE2407B3}" dt="2026-04-14T19:35:59.650" v="471" actId="208"/>
          <ac:spMkLst>
            <pc:docMk/>
            <pc:sldMk cId="0" sldId="272"/>
            <ac:spMk id="26" creationId="{00000000-0000-0000-0000-000000000000}"/>
          </ac:spMkLst>
        </pc:spChg>
        <pc:spChg chg="mod">
          <ac:chgData name="Ashley Herchak" userId="99500c41-1fff-4a88-84c8-110fb21ff1b7" providerId="ADAL" clId="{22C31853-1C3C-464F-9E03-0E7EEE2407B3}" dt="2026-04-14T19:35:23.783" v="460" actId="207"/>
          <ac:spMkLst>
            <pc:docMk/>
            <pc:sldMk cId="0" sldId="272"/>
            <ac:spMk id="27" creationId="{00000000-0000-0000-0000-000000000000}"/>
          </ac:spMkLst>
        </pc:spChg>
        <pc:spChg chg="mod">
          <ac:chgData name="Ashley Herchak" userId="99500c41-1fff-4a88-84c8-110fb21ff1b7" providerId="ADAL" clId="{22C31853-1C3C-464F-9E03-0E7EEE2407B3}" dt="2026-04-14T19:34:40.630" v="457" actId="1076"/>
          <ac:spMkLst>
            <pc:docMk/>
            <pc:sldMk cId="0" sldId="272"/>
            <ac:spMk id="28" creationId="{00000000-0000-0000-0000-000000000000}"/>
          </ac:spMkLst>
        </pc:spChg>
      </pc:sldChg>
      <pc:sldChg chg="modSp mod">
        <pc:chgData name="Ashley Herchak" userId="99500c41-1fff-4a88-84c8-110fb21ff1b7" providerId="ADAL" clId="{22C31853-1C3C-464F-9E03-0E7EEE2407B3}" dt="2026-04-14T19:24:25.175" v="337" actId="1076"/>
        <pc:sldMkLst>
          <pc:docMk/>
          <pc:sldMk cId="2258107629" sldId="274"/>
        </pc:sldMkLst>
        <pc:spChg chg="mod">
          <ac:chgData name="Ashley Herchak" userId="99500c41-1fff-4a88-84c8-110fb21ff1b7" providerId="ADAL" clId="{22C31853-1C3C-464F-9E03-0E7EEE2407B3}" dt="2026-04-14T19:24:25.175" v="337" actId="1076"/>
          <ac:spMkLst>
            <pc:docMk/>
            <pc:sldMk cId="2258107629" sldId="274"/>
            <ac:spMk id="2" creationId="{D90F4333-DF1E-CBF5-0F00-09B4E9AE5BB5}"/>
          </ac:spMkLst>
        </pc:spChg>
        <pc:picChg chg="mod">
          <ac:chgData name="Ashley Herchak" userId="99500c41-1fff-4a88-84c8-110fb21ff1b7" providerId="ADAL" clId="{22C31853-1C3C-464F-9E03-0E7EEE2407B3}" dt="2026-04-14T19:24:19.524" v="336" actId="1076"/>
          <ac:picMkLst>
            <pc:docMk/>
            <pc:sldMk cId="2258107629" sldId="274"/>
            <ac:picMk id="9" creationId="{D49FBFC7-641D-2CDA-CC4D-896FB029B8CF}"/>
          </ac:picMkLst>
        </pc:picChg>
      </pc:sldChg>
      <pc:sldChg chg="delSp del mod">
        <pc:chgData name="Ashley Herchak" userId="99500c41-1fff-4a88-84c8-110fb21ff1b7" providerId="ADAL" clId="{22C31853-1C3C-464F-9E03-0E7EEE2407B3}" dt="2026-04-14T19:33:24.130" v="438" actId="47"/>
        <pc:sldMkLst>
          <pc:docMk/>
          <pc:sldMk cId="519298175" sldId="288"/>
        </pc:sldMkLst>
        <pc:picChg chg="del">
          <ac:chgData name="Ashley Herchak" userId="99500c41-1fff-4a88-84c8-110fb21ff1b7" providerId="ADAL" clId="{22C31853-1C3C-464F-9E03-0E7EEE2407B3}" dt="2026-04-14T19:33:07.379" v="436" actId="478"/>
          <ac:picMkLst>
            <pc:docMk/>
            <pc:sldMk cId="519298175" sldId="288"/>
            <ac:picMk id="2" creationId="{74B6F1FF-B9DF-A6EE-6FC3-75991B82241F}"/>
          </ac:picMkLst>
        </pc:picChg>
      </pc:sldChg>
      <pc:sldChg chg="modSp add mod">
        <pc:chgData name="Ashley Herchak" userId="99500c41-1fff-4a88-84c8-110fb21ff1b7" providerId="ADAL" clId="{22C31853-1C3C-464F-9E03-0E7EEE2407B3}" dt="2026-04-14T19:32:59.291" v="435"/>
        <pc:sldMkLst>
          <pc:docMk/>
          <pc:sldMk cId="1901144594" sldId="290"/>
        </pc:sldMkLst>
        <pc:spChg chg="mod">
          <ac:chgData name="Ashley Herchak" userId="99500c41-1fff-4a88-84c8-110fb21ff1b7" providerId="ADAL" clId="{22C31853-1C3C-464F-9E03-0E7EEE2407B3}" dt="2026-04-14T19:30:43.467" v="401" actId="20577"/>
          <ac:spMkLst>
            <pc:docMk/>
            <pc:sldMk cId="1901144594" sldId="290"/>
            <ac:spMk id="5" creationId="{14FDB0A1-8770-49EC-867A-ED9BFABC3586}"/>
          </ac:spMkLst>
        </pc:spChg>
        <pc:spChg chg="mod">
          <ac:chgData name="Ashley Herchak" userId="99500c41-1fff-4a88-84c8-110fb21ff1b7" providerId="ADAL" clId="{22C31853-1C3C-464F-9E03-0E7EEE2407B3}" dt="2026-04-14T19:32:59.291" v="435"/>
          <ac:spMkLst>
            <pc:docMk/>
            <pc:sldMk cId="1901144594" sldId="290"/>
            <ac:spMk id="6" creationId="{98257E54-C261-329F-7A04-ED6E5EB291F2}"/>
          </ac:spMkLst>
        </pc:spChg>
        <pc:picChg chg="mod">
          <ac:chgData name="Ashley Herchak" userId="99500c41-1fff-4a88-84c8-110fb21ff1b7" providerId="ADAL" clId="{22C31853-1C3C-464F-9E03-0E7EEE2407B3}" dt="2026-04-14T19:32:03.367" v="434" actId="1076"/>
          <ac:picMkLst>
            <pc:docMk/>
            <pc:sldMk cId="1901144594" sldId="290"/>
            <ac:picMk id="4" creationId="{F5B41853-F7FF-9F73-DA60-666A0402AFB2}"/>
          </ac:picMkLst>
        </pc:picChg>
      </pc:sldChg>
      <pc:sldChg chg="add">
        <pc:chgData name="Ashley Herchak" userId="99500c41-1fff-4a88-84c8-110fb21ff1b7" providerId="ADAL" clId="{22C31853-1C3C-464F-9E03-0E7EEE2407B3}" dt="2026-04-14T19:33:16.748" v="437"/>
        <pc:sldMkLst>
          <pc:docMk/>
          <pc:sldMk cId="1822869383" sldId="301"/>
        </pc:sldMkLst>
      </pc:sldChg>
      <pc:sldChg chg="modSp mod">
        <pc:chgData name="Ashley Herchak" userId="99500c41-1fff-4a88-84c8-110fb21ff1b7" providerId="ADAL" clId="{22C31853-1C3C-464F-9E03-0E7EEE2407B3}" dt="2026-04-14T19:54:11.905" v="740" actId="1076"/>
        <pc:sldMkLst>
          <pc:docMk/>
          <pc:sldMk cId="987365729" sldId="415"/>
        </pc:sldMkLst>
        <pc:spChg chg="mod">
          <ac:chgData name="Ashley Herchak" userId="99500c41-1fff-4a88-84c8-110fb21ff1b7" providerId="ADAL" clId="{22C31853-1C3C-464F-9E03-0E7EEE2407B3}" dt="2026-04-14T19:53:52.978" v="737" actId="1076"/>
          <ac:spMkLst>
            <pc:docMk/>
            <pc:sldMk cId="987365729" sldId="415"/>
            <ac:spMk id="4" creationId="{69E3E998-E53E-1CEE-4B5A-5662F6D35974}"/>
          </ac:spMkLst>
        </pc:spChg>
        <pc:spChg chg="mod">
          <ac:chgData name="Ashley Herchak" userId="99500c41-1fff-4a88-84c8-110fb21ff1b7" providerId="ADAL" clId="{22C31853-1C3C-464F-9E03-0E7EEE2407B3}" dt="2026-04-14T19:53:58.620" v="738" actId="207"/>
          <ac:spMkLst>
            <pc:docMk/>
            <pc:sldMk cId="987365729" sldId="415"/>
            <ac:spMk id="10" creationId="{56F6BB83-707B-DCA0-FB64-7A204D889C35}"/>
          </ac:spMkLst>
        </pc:spChg>
        <pc:spChg chg="mod">
          <ac:chgData name="Ashley Herchak" userId="99500c41-1fff-4a88-84c8-110fb21ff1b7" providerId="ADAL" clId="{22C31853-1C3C-464F-9E03-0E7EEE2407B3}" dt="2026-04-14T19:54:11.905" v="740" actId="1076"/>
          <ac:spMkLst>
            <pc:docMk/>
            <pc:sldMk cId="987365729" sldId="415"/>
            <ac:spMk id="11" creationId="{EDAA2BF9-BFD7-7DD6-F2F6-2FC1438E1B81}"/>
          </ac:spMkLst>
        </pc:spChg>
      </pc:sldChg>
      <pc:sldChg chg="del">
        <pc:chgData name="Ashley Herchak" userId="99500c41-1fff-4a88-84c8-110fb21ff1b7" providerId="ADAL" clId="{22C31853-1C3C-464F-9E03-0E7EEE2407B3}" dt="2026-04-14T19:31:34.493" v="427" actId="47"/>
        <pc:sldMkLst>
          <pc:docMk/>
          <pc:sldMk cId="2908392625" sldId="418"/>
        </pc:sldMkLst>
      </pc:sldChg>
      <pc:sldChg chg="modSp mod">
        <pc:chgData name="Ashley Herchak" userId="99500c41-1fff-4a88-84c8-110fb21ff1b7" providerId="ADAL" clId="{22C31853-1C3C-464F-9E03-0E7EEE2407B3}" dt="2026-04-14T20:54:05.931" v="913" actId="1076"/>
        <pc:sldMkLst>
          <pc:docMk/>
          <pc:sldMk cId="755271453" sldId="430"/>
        </pc:sldMkLst>
        <pc:spChg chg="mod">
          <ac:chgData name="Ashley Herchak" userId="99500c41-1fff-4a88-84c8-110fb21ff1b7" providerId="ADAL" clId="{22C31853-1C3C-464F-9E03-0E7EEE2407B3}" dt="2026-04-14T20:54:05.931" v="913" actId="1076"/>
          <ac:spMkLst>
            <pc:docMk/>
            <pc:sldMk cId="755271453" sldId="430"/>
            <ac:spMk id="2" creationId="{D90F4333-DF1E-CBF5-0F00-09B4E9AE5BB5}"/>
          </ac:spMkLst>
        </pc:spChg>
        <pc:spChg chg="mod">
          <ac:chgData name="Ashley Herchak" userId="99500c41-1fff-4a88-84c8-110fb21ff1b7" providerId="ADAL" clId="{22C31853-1C3C-464F-9E03-0E7EEE2407B3}" dt="2026-04-14T20:54:05.931" v="913" actId="1076"/>
          <ac:spMkLst>
            <pc:docMk/>
            <pc:sldMk cId="755271453" sldId="430"/>
            <ac:spMk id="3" creationId="{D70C7A1B-B99D-AD7B-53EA-3B7CE233246D}"/>
          </ac:spMkLst>
        </pc:spChg>
        <pc:picChg chg="mod">
          <ac:chgData name="Ashley Herchak" userId="99500c41-1fff-4a88-84c8-110fb21ff1b7" providerId="ADAL" clId="{22C31853-1C3C-464F-9E03-0E7EEE2407B3}" dt="2026-04-14T20:53:21.618" v="907" actId="14100"/>
          <ac:picMkLst>
            <pc:docMk/>
            <pc:sldMk cId="755271453" sldId="430"/>
            <ac:picMk id="7" creationId="{CD3DF135-20D7-173B-E1AD-968BC73077B5}"/>
          </ac:picMkLst>
        </pc:picChg>
      </pc:sldChg>
      <pc:sldChg chg="modSp mod">
        <pc:chgData name="Ashley Herchak" userId="99500c41-1fff-4a88-84c8-110fb21ff1b7" providerId="ADAL" clId="{22C31853-1C3C-464F-9E03-0E7EEE2407B3}" dt="2026-04-14T20:55:12.679" v="923" actId="1076"/>
        <pc:sldMkLst>
          <pc:docMk/>
          <pc:sldMk cId="3055889690" sldId="432"/>
        </pc:sldMkLst>
        <pc:spChg chg="mod">
          <ac:chgData name="Ashley Herchak" userId="99500c41-1fff-4a88-84c8-110fb21ff1b7" providerId="ADAL" clId="{22C31853-1C3C-464F-9E03-0E7EEE2407B3}" dt="2026-04-14T20:55:09.222" v="922" actId="1076"/>
          <ac:spMkLst>
            <pc:docMk/>
            <pc:sldMk cId="3055889690" sldId="432"/>
            <ac:spMk id="2" creationId="{79E495DF-1B5E-0E53-B754-AB0A74E06041}"/>
          </ac:spMkLst>
        </pc:spChg>
        <pc:spChg chg="mod">
          <ac:chgData name="Ashley Herchak" userId="99500c41-1fff-4a88-84c8-110fb21ff1b7" providerId="ADAL" clId="{22C31853-1C3C-464F-9E03-0E7EEE2407B3}" dt="2026-04-14T20:55:12.679" v="923" actId="1076"/>
          <ac:spMkLst>
            <pc:docMk/>
            <pc:sldMk cId="3055889690" sldId="432"/>
            <ac:spMk id="3" creationId="{00000000-0000-0000-0000-000000000000}"/>
          </ac:spMkLst>
        </pc:spChg>
      </pc:sldChg>
      <pc:sldChg chg="modSp mod">
        <pc:chgData name="Ashley Herchak" userId="99500c41-1fff-4a88-84c8-110fb21ff1b7" providerId="ADAL" clId="{22C31853-1C3C-464F-9E03-0E7EEE2407B3}" dt="2026-04-14T20:56:10.581" v="925" actId="1076"/>
        <pc:sldMkLst>
          <pc:docMk/>
          <pc:sldMk cId="2359837682" sldId="433"/>
        </pc:sldMkLst>
        <pc:spChg chg="mod">
          <ac:chgData name="Ashley Herchak" userId="99500c41-1fff-4a88-84c8-110fb21ff1b7" providerId="ADAL" clId="{22C31853-1C3C-464F-9E03-0E7EEE2407B3}" dt="2026-04-14T20:55:44.110" v="924" actId="1076"/>
          <ac:spMkLst>
            <pc:docMk/>
            <pc:sldMk cId="2359837682" sldId="433"/>
            <ac:spMk id="2" creationId="{79E495DF-1B5E-0E53-B754-AB0A74E06041}"/>
          </ac:spMkLst>
        </pc:spChg>
        <pc:spChg chg="mod">
          <ac:chgData name="Ashley Herchak" userId="99500c41-1fff-4a88-84c8-110fb21ff1b7" providerId="ADAL" clId="{22C31853-1C3C-464F-9E03-0E7EEE2407B3}" dt="2026-04-14T20:56:10.581" v="925" actId="1076"/>
          <ac:spMkLst>
            <pc:docMk/>
            <pc:sldMk cId="2359837682" sldId="433"/>
            <ac:spMk id="3" creationId="{00000000-0000-0000-0000-000000000000}"/>
          </ac:spMkLst>
        </pc:spChg>
      </pc:sldChg>
      <pc:sldChg chg="modSp mod">
        <pc:chgData name="Ashley Herchak" userId="99500c41-1fff-4a88-84c8-110fb21ff1b7" providerId="ADAL" clId="{22C31853-1C3C-464F-9E03-0E7EEE2407B3}" dt="2026-04-14T20:56:38.363" v="929" actId="1076"/>
        <pc:sldMkLst>
          <pc:docMk/>
          <pc:sldMk cId="998785838" sldId="434"/>
        </pc:sldMkLst>
        <pc:spChg chg="mod">
          <ac:chgData name="Ashley Herchak" userId="99500c41-1fff-4a88-84c8-110fb21ff1b7" providerId="ADAL" clId="{22C31853-1C3C-464F-9E03-0E7EEE2407B3}" dt="2026-04-14T20:56:33.456" v="928" actId="1076"/>
          <ac:spMkLst>
            <pc:docMk/>
            <pc:sldMk cId="998785838" sldId="434"/>
            <ac:spMk id="2" creationId="{79E495DF-1B5E-0E53-B754-AB0A74E06041}"/>
          </ac:spMkLst>
        </pc:spChg>
        <pc:spChg chg="mod">
          <ac:chgData name="Ashley Herchak" userId="99500c41-1fff-4a88-84c8-110fb21ff1b7" providerId="ADAL" clId="{22C31853-1C3C-464F-9E03-0E7EEE2407B3}" dt="2026-04-14T20:56:31.414" v="927" actId="1076"/>
          <ac:spMkLst>
            <pc:docMk/>
            <pc:sldMk cId="998785838" sldId="434"/>
            <ac:spMk id="3" creationId="{00000000-0000-0000-0000-000000000000}"/>
          </ac:spMkLst>
        </pc:spChg>
        <pc:picChg chg="mod">
          <ac:chgData name="Ashley Herchak" userId="99500c41-1fff-4a88-84c8-110fb21ff1b7" providerId="ADAL" clId="{22C31853-1C3C-464F-9E03-0E7EEE2407B3}" dt="2026-04-14T20:56:38.363" v="929" actId="1076"/>
          <ac:picMkLst>
            <pc:docMk/>
            <pc:sldMk cId="998785838" sldId="434"/>
            <ac:picMk id="4" creationId="{32AC971D-3564-FE80-DC88-61B0670479EA}"/>
          </ac:picMkLst>
        </pc:picChg>
        <pc:picChg chg="mod">
          <ac:chgData name="Ashley Herchak" userId="99500c41-1fff-4a88-84c8-110fb21ff1b7" providerId="ADAL" clId="{22C31853-1C3C-464F-9E03-0E7EEE2407B3}" dt="2026-04-14T20:56:38.363" v="929" actId="1076"/>
          <ac:picMkLst>
            <pc:docMk/>
            <pc:sldMk cId="998785838" sldId="434"/>
            <ac:picMk id="6" creationId="{B18D11A9-4B7C-7C48-65DE-8635413EFDFA}"/>
          </ac:picMkLst>
        </pc:picChg>
      </pc:sldChg>
      <pc:sldChg chg="modSp mod">
        <pc:chgData name="Ashley Herchak" userId="99500c41-1fff-4a88-84c8-110fb21ff1b7" providerId="ADAL" clId="{22C31853-1C3C-464F-9E03-0E7EEE2407B3}" dt="2026-04-14T19:17:28.050" v="40" actId="1076"/>
        <pc:sldMkLst>
          <pc:docMk/>
          <pc:sldMk cId="3121183598" sldId="447"/>
        </pc:sldMkLst>
        <pc:spChg chg="mod">
          <ac:chgData name="Ashley Herchak" userId="99500c41-1fff-4a88-84c8-110fb21ff1b7" providerId="ADAL" clId="{22C31853-1C3C-464F-9E03-0E7EEE2407B3}" dt="2026-04-14T19:17:28.050" v="40" actId="1076"/>
          <ac:spMkLst>
            <pc:docMk/>
            <pc:sldMk cId="3121183598" sldId="447"/>
            <ac:spMk id="2" creationId="{EAC6AC32-B1D4-315E-6082-8E5215921EF9}"/>
          </ac:spMkLst>
        </pc:spChg>
        <pc:spChg chg="mod">
          <ac:chgData name="Ashley Herchak" userId="99500c41-1fff-4a88-84c8-110fb21ff1b7" providerId="ADAL" clId="{22C31853-1C3C-464F-9E03-0E7EEE2407B3}" dt="2026-04-14T19:17:24.908" v="39" actId="1076"/>
          <ac:spMkLst>
            <pc:docMk/>
            <pc:sldMk cId="3121183598" sldId="447"/>
            <ac:spMk id="3" creationId="{ED4153BE-2185-05FD-E062-E23E0CB80E9D}"/>
          </ac:spMkLst>
        </pc:spChg>
        <pc:picChg chg="mod">
          <ac:chgData name="Ashley Herchak" userId="99500c41-1fff-4a88-84c8-110fb21ff1b7" providerId="ADAL" clId="{22C31853-1C3C-464F-9E03-0E7EEE2407B3}" dt="2026-04-14T19:17:22.117" v="38" actId="1076"/>
          <ac:picMkLst>
            <pc:docMk/>
            <pc:sldMk cId="3121183598" sldId="447"/>
            <ac:picMk id="5" creationId="{26B7C853-85DB-C2A7-CE49-D3914392D6F3}"/>
          </ac:picMkLst>
        </pc:picChg>
      </pc:sldChg>
      <pc:sldChg chg="delSp modSp mod">
        <pc:chgData name="Ashley Herchak" userId="99500c41-1fff-4a88-84c8-110fb21ff1b7" providerId="ADAL" clId="{22C31853-1C3C-464F-9E03-0E7EEE2407B3}" dt="2026-04-14T19:27:56.237" v="373" actId="1076"/>
        <pc:sldMkLst>
          <pc:docMk/>
          <pc:sldMk cId="183863305" sldId="503"/>
        </pc:sldMkLst>
        <pc:spChg chg="mod">
          <ac:chgData name="Ashley Herchak" userId="99500c41-1fff-4a88-84c8-110fb21ff1b7" providerId="ADAL" clId="{22C31853-1C3C-464F-9E03-0E7EEE2407B3}" dt="2026-04-14T19:27:31.552" v="368" actId="1076"/>
          <ac:spMkLst>
            <pc:docMk/>
            <pc:sldMk cId="183863305" sldId="503"/>
            <ac:spMk id="4" creationId="{DD87AC8A-DAE2-4CB4-AC45-21262898CDCC}"/>
          </ac:spMkLst>
        </pc:spChg>
        <pc:spChg chg="mod">
          <ac:chgData name="Ashley Herchak" userId="99500c41-1fff-4a88-84c8-110fb21ff1b7" providerId="ADAL" clId="{22C31853-1C3C-464F-9E03-0E7EEE2407B3}" dt="2026-04-14T19:27:35.226" v="369" actId="1076"/>
          <ac:spMkLst>
            <pc:docMk/>
            <pc:sldMk cId="183863305" sldId="503"/>
            <ac:spMk id="5" creationId="{A0916624-B579-497F-BF8F-7A693F508B14}"/>
          </ac:spMkLst>
        </pc:spChg>
        <pc:picChg chg="mod">
          <ac:chgData name="Ashley Herchak" userId="99500c41-1fff-4a88-84c8-110fb21ff1b7" providerId="ADAL" clId="{22C31853-1C3C-464F-9E03-0E7EEE2407B3}" dt="2026-04-14T19:27:56.237" v="373" actId="1076"/>
          <ac:picMkLst>
            <pc:docMk/>
            <pc:sldMk cId="183863305" sldId="503"/>
            <ac:picMk id="2" creationId="{D3010F4A-5206-5A61-B7C2-DCF2100AF9C2}"/>
          </ac:picMkLst>
        </pc:picChg>
        <pc:picChg chg="del mod">
          <ac:chgData name="Ashley Herchak" userId="99500c41-1fff-4a88-84c8-110fb21ff1b7" providerId="ADAL" clId="{22C31853-1C3C-464F-9E03-0E7EEE2407B3}" dt="2026-04-14T19:27:49.367" v="371" actId="478"/>
          <ac:picMkLst>
            <pc:docMk/>
            <pc:sldMk cId="183863305" sldId="503"/>
            <ac:picMk id="3" creationId="{DF6EC458-0001-7D0E-B5D1-ECE1B4135EE2}"/>
          </ac:picMkLst>
        </pc:picChg>
      </pc:sldChg>
      <pc:sldChg chg="modSp mod">
        <pc:chgData name="Ashley Herchak" userId="99500c41-1fff-4a88-84c8-110fb21ff1b7" providerId="ADAL" clId="{22C31853-1C3C-464F-9E03-0E7EEE2407B3}" dt="2026-04-14T20:41:10.106" v="801" actId="1076"/>
        <pc:sldMkLst>
          <pc:docMk/>
          <pc:sldMk cId="3504291227" sldId="507"/>
        </pc:sldMkLst>
        <pc:spChg chg="mod">
          <ac:chgData name="Ashley Herchak" userId="99500c41-1fff-4a88-84c8-110fb21ff1b7" providerId="ADAL" clId="{22C31853-1C3C-464F-9E03-0E7EEE2407B3}" dt="2026-04-14T20:41:10.106" v="801" actId="1076"/>
          <ac:spMkLst>
            <pc:docMk/>
            <pc:sldMk cId="3504291227" sldId="507"/>
            <ac:spMk id="4" creationId="{B44C38AE-C31E-6E34-F4DF-219E98E6A0FF}"/>
          </ac:spMkLst>
        </pc:spChg>
      </pc:sldChg>
      <pc:sldChg chg="modSp mod">
        <pc:chgData name="Ashley Herchak" userId="99500c41-1fff-4a88-84c8-110fb21ff1b7" providerId="ADAL" clId="{22C31853-1C3C-464F-9E03-0E7EEE2407B3}" dt="2026-04-14T19:54:40.089" v="744" actId="1076"/>
        <pc:sldMkLst>
          <pc:docMk/>
          <pc:sldMk cId="3504291227" sldId="511"/>
        </pc:sldMkLst>
        <pc:spChg chg="mod">
          <ac:chgData name="Ashley Herchak" userId="99500c41-1fff-4a88-84c8-110fb21ff1b7" providerId="ADAL" clId="{22C31853-1C3C-464F-9E03-0E7EEE2407B3}" dt="2026-04-14T19:54:40.089" v="744" actId="1076"/>
          <ac:spMkLst>
            <pc:docMk/>
            <pc:sldMk cId="3504291227" sldId="511"/>
            <ac:spMk id="4" creationId="{B44C38AE-C31E-6E34-F4DF-219E98E6A0FF}"/>
          </ac:spMkLst>
        </pc:spChg>
        <pc:picChg chg="mod">
          <ac:chgData name="Ashley Herchak" userId="99500c41-1fff-4a88-84c8-110fb21ff1b7" providerId="ADAL" clId="{22C31853-1C3C-464F-9E03-0E7EEE2407B3}" dt="2026-04-14T19:54:36.897" v="743" actId="1076"/>
          <ac:picMkLst>
            <pc:docMk/>
            <pc:sldMk cId="3504291227" sldId="511"/>
            <ac:picMk id="5" creationId="{3987BAAE-32E4-46E5-0A4B-74B9DD5210D8}"/>
          </ac:picMkLst>
        </pc:picChg>
      </pc:sldChg>
      <pc:sldChg chg="modSp mod">
        <pc:chgData name="Ashley Herchak" userId="99500c41-1fff-4a88-84c8-110fb21ff1b7" providerId="ADAL" clId="{22C31853-1C3C-464F-9E03-0E7EEE2407B3}" dt="2026-04-14T19:40:54.547" v="595" actId="1076"/>
        <pc:sldMkLst>
          <pc:docMk/>
          <pc:sldMk cId="3504291227" sldId="514"/>
        </pc:sldMkLst>
        <pc:spChg chg="mod">
          <ac:chgData name="Ashley Herchak" userId="99500c41-1fff-4a88-84c8-110fb21ff1b7" providerId="ADAL" clId="{22C31853-1C3C-464F-9E03-0E7EEE2407B3}" dt="2026-04-14T19:40:54.547" v="595" actId="1076"/>
          <ac:spMkLst>
            <pc:docMk/>
            <pc:sldMk cId="3504291227" sldId="514"/>
            <ac:spMk id="4" creationId="{B44C38AE-C31E-6E34-F4DF-219E98E6A0FF}"/>
          </ac:spMkLst>
        </pc:spChg>
        <pc:picChg chg="mod">
          <ac:chgData name="Ashley Herchak" userId="99500c41-1fff-4a88-84c8-110fb21ff1b7" providerId="ADAL" clId="{22C31853-1C3C-464F-9E03-0E7EEE2407B3}" dt="2026-04-14T19:40:46.015" v="592" actId="1076"/>
          <ac:picMkLst>
            <pc:docMk/>
            <pc:sldMk cId="3504291227" sldId="514"/>
            <ac:picMk id="5" creationId="{3F8AD314-60DB-DA63-50EF-898DB39B97F7}"/>
          </ac:picMkLst>
        </pc:picChg>
      </pc:sldChg>
      <pc:sldChg chg="modSp mod">
        <pc:chgData name="Ashley Herchak" userId="99500c41-1fff-4a88-84c8-110fb21ff1b7" providerId="ADAL" clId="{22C31853-1C3C-464F-9E03-0E7EEE2407B3}" dt="2026-04-14T19:31:51.075" v="432" actId="403"/>
        <pc:sldMkLst>
          <pc:docMk/>
          <pc:sldMk cId="183863305" sldId="517"/>
        </pc:sldMkLst>
        <pc:spChg chg="mod">
          <ac:chgData name="Ashley Herchak" userId="99500c41-1fff-4a88-84c8-110fb21ff1b7" providerId="ADAL" clId="{22C31853-1C3C-464F-9E03-0E7EEE2407B3}" dt="2026-04-14T19:31:51.075" v="432" actId="403"/>
          <ac:spMkLst>
            <pc:docMk/>
            <pc:sldMk cId="183863305" sldId="517"/>
            <ac:spMk id="4" creationId="{DD87AC8A-DAE2-4CB4-AC45-21262898CDCC}"/>
          </ac:spMkLst>
        </pc:spChg>
        <pc:spChg chg="mod">
          <ac:chgData name="Ashley Herchak" userId="99500c41-1fff-4a88-84c8-110fb21ff1b7" providerId="ADAL" clId="{22C31853-1C3C-464F-9E03-0E7EEE2407B3}" dt="2026-04-14T19:31:40.808" v="428" actId="1076"/>
          <ac:spMkLst>
            <pc:docMk/>
            <pc:sldMk cId="183863305" sldId="517"/>
            <ac:spMk id="5" creationId="{A0916624-B579-497F-BF8F-7A693F508B14}"/>
          </ac:spMkLst>
        </pc:spChg>
      </pc:sldChg>
      <pc:sldChg chg="modSp mod">
        <pc:chgData name="Ashley Herchak" userId="99500c41-1fff-4a88-84c8-110fb21ff1b7" providerId="ADAL" clId="{22C31853-1C3C-464F-9E03-0E7EEE2407B3}" dt="2026-04-14T19:22:42.840" v="319" actId="1076"/>
        <pc:sldMkLst>
          <pc:docMk/>
          <pc:sldMk cId="2628128340" sldId="519"/>
        </pc:sldMkLst>
        <pc:spChg chg="mod">
          <ac:chgData name="Ashley Herchak" userId="99500c41-1fff-4a88-84c8-110fb21ff1b7" providerId="ADAL" clId="{22C31853-1C3C-464F-9E03-0E7EEE2407B3}" dt="2026-04-14T19:22:42.840" v="319" actId="1076"/>
          <ac:spMkLst>
            <pc:docMk/>
            <pc:sldMk cId="2628128340" sldId="519"/>
            <ac:spMk id="2" creationId="{AD33E50A-FDCA-DD75-5247-D6A28148C4AD}"/>
          </ac:spMkLst>
        </pc:spChg>
        <pc:spChg chg="mod">
          <ac:chgData name="Ashley Herchak" userId="99500c41-1fff-4a88-84c8-110fb21ff1b7" providerId="ADAL" clId="{22C31853-1C3C-464F-9E03-0E7EEE2407B3}" dt="2026-04-14T19:22:39.174" v="318" actId="1076"/>
          <ac:spMkLst>
            <pc:docMk/>
            <pc:sldMk cId="2628128340" sldId="519"/>
            <ac:spMk id="11" creationId="{D2493598-D4F2-7059-7987-CBF96C1BE2B3}"/>
          </ac:spMkLst>
        </pc:spChg>
        <pc:picChg chg="mod">
          <ac:chgData name="Ashley Herchak" userId="99500c41-1fff-4a88-84c8-110fb21ff1b7" providerId="ADAL" clId="{22C31853-1C3C-464F-9E03-0E7EEE2407B3}" dt="2026-04-14T19:22:22.425" v="313" actId="1076"/>
          <ac:picMkLst>
            <pc:docMk/>
            <pc:sldMk cId="2628128340" sldId="519"/>
            <ac:picMk id="12" creationId="{8FE473F5-16A5-AAF1-086F-032CCCEF1770}"/>
          </ac:picMkLst>
        </pc:picChg>
      </pc:sldChg>
      <pc:sldChg chg="modSp mod">
        <pc:chgData name="Ashley Herchak" userId="99500c41-1fff-4a88-84c8-110fb21ff1b7" providerId="ADAL" clId="{22C31853-1C3C-464F-9E03-0E7EEE2407B3}" dt="2026-04-14T19:23:51.066" v="333" actId="14100"/>
        <pc:sldMkLst>
          <pc:docMk/>
          <pc:sldMk cId="2948243361" sldId="520"/>
        </pc:sldMkLst>
        <pc:spChg chg="mod">
          <ac:chgData name="Ashley Herchak" userId="99500c41-1fff-4a88-84c8-110fb21ff1b7" providerId="ADAL" clId="{22C31853-1C3C-464F-9E03-0E7EEE2407B3}" dt="2026-04-14T19:23:00.506" v="321" actId="1076"/>
          <ac:spMkLst>
            <pc:docMk/>
            <pc:sldMk cId="2948243361" sldId="520"/>
            <ac:spMk id="2" creationId="{AD33E50A-FDCA-DD75-5247-D6A28148C4AD}"/>
          </ac:spMkLst>
        </pc:spChg>
        <pc:spChg chg="mod">
          <ac:chgData name="Ashley Herchak" userId="99500c41-1fff-4a88-84c8-110fb21ff1b7" providerId="ADAL" clId="{22C31853-1C3C-464F-9E03-0E7EEE2407B3}" dt="2026-04-14T19:22:55.877" v="320" actId="1076"/>
          <ac:spMkLst>
            <pc:docMk/>
            <pc:sldMk cId="2948243361" sldId="520"/>
            <ac:spMk id="3" creationId="{CEEDB171-63F7-ED4F-274A-FF82A52FA8DB}"/>
          </ac:spMkLst>
        </pc:spChg>
        <pc:picChg chg="mod modCrop">
          <ac:chgData name="Ashley Herchak" userId="99500c41-1fff-4a88-84c8-110fb21ff1b7" providerId="ADAL" clId="{22C31853-1C3C-464F-9E03-0E7EEE2407B3}" dt="2026-04-14T19:23:51.066" v="333" actId="14100"/>
          <ac:picMkLst>
            <pc:docMk/>
            <pc:sldMk cId="2948243361" sldId="520"/>
            <ac:picMk id="5" creationId="{BFE162BE-FF8A-547C-60EA-9AAB7826A79E}"/>
          </ac:picMkLst>
        </pc:picChg>
      </pc:sldChg>
      <pc:sldChg chg="modSp mod">
        <pc:chgData name="Ashley Herchak" userId="99500c41-1fff-4a88-84c8-110fb21ff1b7" providerId="ADAL" clId="{22C31853-1C3C-464F-9E03-0E7EEE2407B3}" dt="2026-04-14T19:28:22.962" v="378" actId="1076"/>
        <pc:sldMkLst>
          <pc:docMk/>
          <pc:sldMk cId="1726135055" sldId="526"/>
        </pc:sldMkLst>
        <pc:spChg chg="mod">
          <ac:chgData name="Ashley Herchak" userId="99500c41-1fff-4a88-84c8-110fb21ff1b7" providerId="ADAL" clId="{22C31853-1C3C-464F-9E03-0E7EEE2407B3}" dt="2026-04-14T19:28:13.143" v="375" actId="1076"/>
          <ac:spMkLst>
            <pc:docMk/>
            <pc:sldMk cId="1726135055" sldId="526"/>
            <ac:spMk id="2" creationId="{9D07F1A0-C67A-45D1-91DD-C20F51372A1A}"/>
          </ac:spMkLst>
        </pc:spChg>
        <pc:spChg chg="mod">
          <ac:chgData name="Ashley Herchak" userId="99500c41-1fff-4a88-84c8-110fb21ff1b7" providerId="ADAL" clId="{22C31853-1C3C-464F-9E03-0E7EEE2407B3}" dt="2026-04-14T19:28:13.143" v="375" actId="1076"/>
          <ac:spMkLst>
            <pc:docMk/>
            <pc:sldMk cId="1726135055" sldId="526"/>
            <ac:spMk id="4" creationId="{DAA35128-11FC-488B-9D33-A38BBE35B5F0}"/>
          </ac:spMkLst>
        </pc:spChg>
        <pc:spChg chg="mod">
          <ac:chgData name="Ashley Herchak" userId="99500c41-1fff-4a88-84c8-110fb21ff1b7" providerId="ADAL" clId="{22C31853-1C3C-464F-9E03-0E7EEE2407B3}" dt="2026-04-14T19:28:07.606" v="374" actId="1076"/>
          <ac:spMkLst>
            <pc:docMk/>
            <pc:sldMk cId="1726135055" sldId="526"/>
            <ac:spMk id="6" creationId="{594D5E1D-D086-4623-8D1B-D5471AC2AC05}"/>
          </ac:spMkLst>
        </pc:spChg>
        <pc:picChg chg="mod">
          <ac:chgData name="Ashley Herchak" userId="99500c41-1fff-4a88-84c8-110fb21ff1b7" providerId="ADAL" clId="{22C31853-1C3C-464F-9E03-0E7EEE2407B3}" dt="2026-04-14T19:28:22.962" v="378" actId="1076"/>
          <ac:picMkLst>
            <pc:docMk/>
            <pc:sldMk cId="1726135055" sldId="526"/>
            <ac:picMk id="3" creationId="{863D3FF9-9040-483D-9357-16EB68548047}"/>
          </ac:picMkLst>
        </pc:picChg>
      </pc:sldChg>
      <pc:sldChg chg="modSp mod">
        <pc:chgData name="Ashley Herchak" userId="99500c41-1fff-4a88-84c8-110fb21ff1b7" providerId="ADAL" clId="{22C31853-1C3C-464F-9E03-0E7EEE2407B3}" dt="2026-04-14T19:30:11.011" v="399" actId="1076"/>
        <pc:sldMkLst>
          <pc:docMk/>
          <pc:sldMk cId="1268682631" sldId="547"/>
        </pc:sldMkLst>
        <pc:spChg chg="mod">
          <ac:chgData name="Ashley Herchak" userId="99500c41-1fff-4a88-84c8-110fb21ff1b7" providerId="ADAL" clId="{22C31853-1C3C-464F-9E03-0E7EEE2407B3}" dt="2026-04-14T19:30:02.401" v="398" actId="1076"/>
          <ac:spMkLst>
            <pc:docMk/>
            <pc:sldMk cId="1268682631" sldId="547"/>
            <ac:spMk id="2" creationId="{9D07F1A0-C67A-45D1-91DD-C20F51372A1A}"/>
          </ac:spMkLst>
        </pc:spChg>
        <pc:spChg chg="mod">
          <ac:chgData name="Ashley Herchak" userId="99500c41-1fff-4a88-84c8-110fb21ff1b7" providerId="ADAL" clId="{22C31853-1C3C-464F-9E03-0E7EEE2407B3}" dt="2026-04-14T19:30:11.011" v="399" actId="1076"/>
          <ac:spMkLst>
            <pc:docMk/>
            <pc:sldMk cId="1268682631" sldId="547"/>
            <ac:spMk id="4" creationId="{DAA35128-11FC-488B-9D33-A38BBE35B5F0}"/>
          </ac:spMkLst>
        </pc:spChg>
        <pc:spChg chg="mod">
          <ac:chgData name="Ashley Herchak" userId="99500c41-1fff-4a88-84c8-110fb21ff1b7" providerId="ADAL" clId="{22C31853-1C3C-464F-9E03-0E7EEE2407B3}" dt="2026-04-14T19:29:57.299" v="397" actId="1076"/>
          <ac:spMkLst>
            <pc:docMk/>
            <pc:sldMk cId="1268682631" sldId="547"/>
            <ac:spMk id="6" creationId="{594D5E1D-D086-4623-8D1B-D5471AC2AC05}"/>
          </ac:spMkLst>
        </pc:spChg>
        <pc:picChg chg="mod modCrop">
          <ac:chgData name="Ashley Herchak" userId="99500c41-1fff-4a88-84c8-110fb21ff1b7" providerId="ADAL" clId="{22C31853-1C3C-464F-9E03-0E7EEE2407B3}" dt="2026-04-14T19:29:23.409" v="392" actId="18131"/>
          <ac:picMkLst>
            <pc:docMk/>
            <pc:sldMk cId="1268682631" sldId="547"/>
            <ac:picMk id="3" creationId="{F842D9D8-A1FC-4755-8DC4-4155B5A235BF}"/>
          </ac:picMkLst>
        </pc:picChg>
      </pc:sldChg>
      <pc:sldChg chg="modSp mod">
        <pc:chgData name="Ashley Herchak" userId="99500c41-1fff-4a88-84c8-110fb21ff1b7" providerId="ADAL" clId="{22C31853-1C3C-464F-9E03-0E7EEE2407B3}" dt="2026-04-14T20:39:55.044" v="797" actId="1076"/>
        <pc:sldMkLst>
          <pc:docMk/>
          <pc:sldMk cId="3802232217" sldId="557"/>
        </pc:sldMkLst>
        <pc:spChg chg="mod">
          <ac:chgData name="Ashley Herchak" userId="99500c41-1fff-4a88-84c8-110fb21ff1b7" providerId="ADAL" clId="{22C31853-1C3C-464F-9E03-0E7EEE2407B3}" dt="2026-04-14T20:19:40.403" v="748" actId="1076"/>
          <ac:spMkLst>
            <pc:docMk/>
            <pc:sldMk cId="3802232217" sldId="557"/>
            <ac:spMk id="2" creationId="{9D07F1A0-C67A-45D1-91DD-C20F51372A1A}"/>
          </ac:spMkLst>
        </pc:spChg>
        <pc:spChg chg="mod">
          <ac:chgData name="Ashley Herchak" userId="99500c41-1fff-4a88-84c8-110fb21ff1b7" providerId="ADAL" clId="{22C31853-1C3C-464F-9E03-0E7EEE2407B3}" dt="2026-04-14T20:19:44.576" v="749" actId="1076"/>
          <ac:spMkLst>
            <pc:docMk/>
            <pc:sldMk cId="3802232217" sldId="557"/>
            <ac:spMk id="4" creationId="{DAA35128-11FC-488B-9D33-A38BBE35B5F0}"/>
          </ac:spMkLst>
        </pc:spChg>
        <pc:spChg chg="mod">
          <ac:chgData name="Ashley Herchak" userId="99500c41-1fff-4a88-84c8-110fb21ff1b7" providerId="ADAL" clId="{22C31853-1C3C-464F-9E03-0E7EEE2407B3}" dt="2026-04-14T20:39:55.044" v="797" actId="1076"/>
          <ac:spMkLst>
            <pc:docMk/>
            <pc:sldMk cId="3802232217" sldId="557"/>
            <ac:spMk id="6" creationId="{594D5E1D-D086-4623-8D1B-D5471AC2AC05}"/>
          </ac:spMkLst>
        </pc:spChg>
        <pc:picChg chg="mod">
          <ac:chgData name="Ashley Herchak" userId="99500c41-1fff-4a88-84c8-110fb21ff1b7" providerId="ADAL" clId="{22C31853-1C3C-464F-9E03-0E7EEE2407B3}" dt="2026-04-14T20:19:24.731" v="746" actId="1076"/>
          <ac:picMkLst>
            <pc:docMk/>
            <pc:sldMk cId="3802232217" sldId="557"/>
            <ac:picMk id="3" creationId="{A26A3C75-7820-42EE-B205-8F5573ABCF1F}"/>
          </ac:picMkLst>
        </pc:picChg>
      </pc:sldChg>
      <pc:sldChg chg="modSp mod">
        <pc:chgData name="Ashley Herchak" userId="99500c41-1fff-4a88-84c8-110fb21ff1b7" providerId="ADAL" clId="{22C31853-1C3C-464F-9E03-0E7EEE2407B3}" dt="2026-04-14T20:20:30.562" v="760" actId="1038"/>
        <pc:sldMkLst>
          <pc:docMk/>
          <pc:sldMk cId="1933068553" sldId="558"/>
        </pc:sldMkLst>
        <pc:spChg chg="mod">
          <ac:chgData name="Ashley Herchak" userId="99500c41-1fff-4a88-84c8-110fb21ff1b7" providerId="ADAL" clId="{22C31853-1C3C-464F-9E03-0E7EEE2407B3}" dt="2026-04-14T20:20:04.791" v="752" actId="1076"/>
          <ac:spMkLst>
            <pc:docMk/>
            <pc:sldMk cId="1933068553" sldId="558"/>
            <ac:spMk id="2" creationId="{9D07F1A0-C67A-45D1-91DD-C20F51372A1A}"/>
          </ac:spMkLst>
        </pc:spChg>
        <pc:spChg chg="mod">
          <ac:chgData name="Ashley Herchak" userId="99500c41-1fff-4a88-84c8-110fb21ff1b7" providerId="ADAL" clId="{22C31853-1C3C-464F-9E03-0E7EEE2407B3}" dt="2026-04-14T20:20:01.860" v="751" actId="207"/>
          <ac:spMkLst>
            <pc:docMk/>
            <pc:sldMk cId="1933068553" sldId="558"/>
            <ac:spMk id="4" creationId="{DAA35128-11FC-488B-9D33-A38BBE35B5F0}"/>
          </ac:spMkLst>
        </pc:spChg>
        <pc:spChg chg="mod">
          <ac:chgData name="Ashley Herchak" userId="99500c41-1fff-4a88-84c8-110fb21ff1b7" providerId="ADAL" clId="{22C31853-1C3C-464F-9E03-0E7EEE2407B3}" dt="2026-04-14T20:20:17.662" v="756" actId="1076"/>
          <ac:spMkLst>
            <pc:docMk/>
            <pc:sldMk cId="1933068553" sldId="558"/>
            <ac:spMk id="6" creationId="{594D5E1D-D086-4623-8D1B-D5471AC2AC05}"/>
          </ac:spMkLst>
        </pc:spChg>
        <pc:picChg chg="mod">
          <ac:chgData name="Ashley Herchak" userId="99500c41-1fff-4a88-84c8-110fb21ff1b7" providerId="ADAL" clId="{22C31853-1C3C-464F-9E03-0E7EEE2407B3}" dt="2026-04-14T20:20:20.900" v="757" actId="1076"/>
          <ac:picMkLst>
            <pc:docMk/>
            <pc:sldMk cId="1933068553" sldId="558"/>
            <ac:picMk id="5" creationId="{4FD18013-6625-47B4-9531-D13D4810C876}"/>
          </ac:picMkLst>
        </pc:picChg>
        <pc:picChg chg="mod">
          <ac:chgData name="Ashley Herchak" userId="99500c41-1fff-4a88-84c8-110fb21ff1b7" providerId="ADAL" clId="{22C31853-1C3C-464F-9E03-0E7EEE2407B3}" dt="2026-04-14T20:20:30.562" v="760" actId="1038"/>
          <ac:picMkLst>
            <pc:docMk/>
            <pc:sldMk cId="1933068553" sldId="558"/>
            <ac:picMk id="8" creationId="{4CD11C1D-2AD2-44B3-BD8D-425BAEFA348C}"/>
          </ac:picMkLst>
        </pc:picChg>
      </pc:sldChg>
      <pc:sldChg chg="modSp mod">
        <pc:chgData name="Ashley Herchak" userId="99500c41-1fff-4a88-84c8-110fb21ff1b7" providerId="ADAL" clId="{22C31853-1C3C-464F-9E03-0E7EEE2407B3}" dt="2026-04-14T19:26:42.558" v="361" actId="1076"/>
        <pc:sldMkLst>
          <pc:docMk/>
          <pc:sldMk cId="3802845229" sldId="559"/>
        </pc:sldMkLst>
        <pc:spChg chg="mod">
          <ac:chgData name="Ashley Herchak" userId="99500c41-1fff-4a88-84c8-110fb21ff1b7" providerId="ADAL" clId="{22C31853-1C3C-464F-9E03-0E7EEE2407B3}" dt="2026-04-14T19:26:42.558" v="361" actId="1076"/>
          <ac:spMkLst>
            <pc:docMk/>
            <pc:sldMk cId="3802845229" sldId="559"/>
            <ac:spMk id="2" creationId="{DD7ACAEE-C7EE-5D0A-9EED-372431F040B6}"/>
          </ac:spMkLst>
        </pc:spChg>
        <pc:picChg chg="mod">
          <ac:chgData name="Ashley Herchak" userId="99500c41-1fff-4a88-84c8-110fb21ff1b7" providerId="ADAL" clId="{22C31853-1C3C-464F-9E03-0E7EEE2407B3}" dt="2026-04-14T19:26:27.849" v="358" actId="14100"/>
          <ac:picMkLst>
            <pc:docMk/>
            <pc:sldMk cId="3802845229" sldId="559"/>
            <ac:picMk id="3" creationId="{4EBC4743-3F7A-9B89-A342-BFF00354A009}"/>
          </ac:picMkLst>
        </pc:picChg>
      </pc:sldChg>
      <pc:sldChg chg="modSp mod">
        <pc:chgData name="Ashley Herchak" userId="99500c41-1fff-4a88-84c8-110fb21ff1b7" providerId="ADAL" clId="{22C31853-1C3C-464F-9E03-0E7EEE2407B3}" dt="2026-04-14T19:26:14.976" v="356" actId="1076"/>
        <pc:sldMkLst>
          <pc:docMk/>
          <pc:sldMk cId="839444887" sldId="560"/>
        </pc:sldMkLst>
        <pc:spChg chg="mod">
          <ac:chgData name="Ashley Herchak" userId="99500c41-1fff-4a88-84c8-110fb21ff1b7" providerId="ADAL" clId="{22C31853-1C3C-464F-9E03-0E7EEE2407B3}" dt="2026-04-14T19:25:46.231" v="352" actId="1076"/>
          <ac:spMkLst>
            <pc:docMk/>
            <pc:sldMk cId="839444887" sldId="560"/>
            <ac:spMk id="2" creationId="{EAC6AC32-B1D4-315E-6082-8E5215921EF9}"/>
          </ac:spMkLst>
        </pc:spChg>
        <pc:spChg chg="mod">
          <ac:chgData name="Ashley Herchak" userId="99500c41-1fff-4a88-84c8-110fb21ff1b7" providerId="ADAL" clId="{22C31853-1C3C-464F-9E03-0E7EEE2407B3}" dt="2026-04-14T19:26:14.976" v="356" actId="1076"/>
          <ac:spMkLst>
            <pc:docMk/>
            <pc:sldMk cId="839444887" sldId="560"/>
            <ac:spMk id="13" creationId="{BE7098E9-328B-BC10-A3CC-9B1B6A875912}"/>
          </ac:spMkLst>
        </pc:spChg>
        <pc:picChg chg="mod">
          <ac:chgData name="Ashley Herchak" userId="99500c41-1fff-4a88-84c8-110fb21ff1b7" providerId="ADAL" clId="{22C31853-1C3C-464F-9E03-0E7EEE2407B3}" dt="2026-04-14T19:26:04.890" v="355" actId="1076"/>
          <ac:picMkLst>
            <pc:docMk/>
            <pc:sldMk cId="839444887" sldId="560"/>
            <ac:picMk id="8" creationId="{1592AF10-27CA-B268-7846-CD37916FF9ED}"/>
          </ac:picMkLst>
        </pc:picChg>
      </pc:sldChg>
      <pc:sldChg chg="modSp mod">
        <pc:chgData name="Ashley Herchak" userId="99500c41-1fff-4a88-84c8-110fb21ff1b7" providerId="ADAL" clId="{22C31853-1C3C-464F-9E03-0E7EEE2407B3}" dt="2026-04-14T20:37:04.682" v="779" actId="1076"/>
        <pc:sldMkLst>
          <pc:docMk/>
          <pc:sldMk cId="2179792631" sldId="2332"/>
        </pc:sldMkLst>
        <pc:spChg chg="mod">
          <ac:chgData name="Ashley Herchak" userId="99500c41-1fff-4a88-84c8-110fb21ff1b7" providerId="ADAL" clId="{22C31853-1C3C-464F-9E03-0E7EEE2407B3}" dt="2026-04-14T20:37:04.682" v="779" actId="1076"/>
          <ac:spMkLst>
            <pc:docMk/>
            <pc:sldMk cId="2179792631" sldId="2332"/>
            <ac:spMk id="2" creationId="{4907A149-9E6F-6B80-A849-879172160D4B}"/>
          </ac:spMkLst>
        </pc:spChg>
        <pc:picChg chg="mod">
          <ac:chgData name="Ashley Herchak" userId="99500c41-1fff-4a88-84c8-110fb21ff1b7" providerId="ADAL" clId="{22C31853-1C3C-464F-9E03-0E7EEE2407B3}" dt="2026-04-14T20:36:59.643" v="778" actId="1076"/>
          <ac:picMkLst>
            <pc:docMk/>
            <pc:sldMk cId="2179792631" sldId="2332"/>
            <ac:picMk id="3" creationId="{36E2D7B3-40BA-7BB1-AA05-7EA3C785753D}"/>
          </ac:picMkLst>
        </pc:picChg>
        <pc:picChg chg="mod">
          <ac:chgData name="Ashley Herchak" userId="99500c41-1fff-4a88-84c8-110fb21ff1b7" providerId="ADAL" clId="{22C31853-1C3C-464F-9E03-0E7EEE2407B3}" dt="2026-04-14T20:36:59.643" v="778" actId="1076"/>
          <ac:picMkLst>
            <pc:docMk/>
            <pc:sldMk cId="2179792631" sldId="2332"/>
            <ac:picMk id="5" creationId="{FCC1F08C-C9D5-6744-7FC0-2BD956C332A4}"/>
          </ac:picMkLst>
        </pc:picChg>
        <pc:picChg chg="mod">
          <ac:chgData name="Ashley Herchak" userId="99500c41-1fff-4a88-84c8-110fb21ff1b7" providerId="ADAL" clId="{22C31853-1C3C-464F-9E03-0E7EEE2407B3}" dt="2026-04-14T20:36:59.643" v="778" actId="1076"/>
          <ac:picMkLst>
            <pc:docMk/>
            <pc:sldMk cId="2179792631" sldId="2332"/>
            <ac:picMk id="6" creationId="{EB76DF54-013C-C4BF-D665-A45805D86E61}"/>
          </ac:picMkLst>
        </pc:picChg>
        <pc:picChg chg="mod">
          <ac:chgData name="Ashley Herchak" userId="99500c41-1fff-4a88-84c8-110fb21ff1b7" providerId="ADAL" clId="{22C31853-1C3C-464F-9E03-0E7EEE2407B3}" dt="2026-04-14T20:36:59.643" v="778" actId="1076"/>
          <ac:picMkLst>
            <pc:docMk/>
            <pc:sldMk cId="2179792631" sldId="2332"/>
            <ac:picMk id="7" creationId="{284039BD-C688-E84C-8029-62CEF5219A34}"/>
          </ac:picMkLst>
        </pc:picChg>
      </pc:sldChg>
      <pc:sldChg chg="modSp mod">
        <pc:chgData name="Ashley Herchak" userId="99500c41-1fff-4a88-84c8-110fb21ff1b7" providerId="ADAL" clId="{22C31853-1C3C-464F-9E03-0E7EEE2407B3}" dt="2026-04-14T20:36:28.106" v="775" actId="1076"/>
        <pc:sldMkLst>
          <pc:docMk/>
          <pc:sldMk cId="3139807302" sldId="2341"/>
        </pc:sldMkLst>
        <pc:spChg chg="mod">
          <ac:chgData name="Ashley Herchak" userId="99500c41-1fff-4a88-84c8-110fb21ff1b7" providerId="ADAL" clId="{22C31853-1C3C-464F-9E03-0E7EEE2407B3}" dt="2026-04-14T20:36:28.106" v="775" actId="1076"/>
          <ac:spMkLst>
            <pc:docMk/>
            <pc:sldMk cId="3139807302" sldId="2341"/>
            <ac:spMk id="2" creationId="{5416EEDE-1F87-E986-CD2E-02CDF886B785}"/>
          </ac:spMkLst>
        </pc:spChg>
        <pc:spChg chg="mod">
          <ac:chgData name="Ashley Herchak" userId="99500c41-1fff-4a88-84c8-110fb21ff1b7" providerId="ADAL" clId="{22C31853-1C3C-464F-9E03-0E7EEE2407B3}" dt="2026-04-14T20:36:25.314" v="774" actId="1076"/>
          <ac:spMkLst>
            <pc:docMk/>
            <pc:sldMk cId="3139807302" sldId="2341"/>
            <ac:spMk id="10" creationId="{B1EDCA61-0219-751D-02F3-AAD0A6F773B6}"/>
          </ac:spMkLst>
        </pc:spChg>
        <pc:picChg chg="mod">
          <ac:chgData name="Ashley Herchak" userId="99500c41-1fff-4a88-84c8-110fb21ff1b7" providerId="ADAL" clId="{22C31853-1C3C-464F-9E03-0E7EEE2407B3}" dt="2026-04-14T20:36:22.374" v="773" actId="1076"/>
          <ac:picMkLst>
            <pc:docMk/>
            <pc:sldMk cId="3139807302" sldId="2341"/>
            <ac:picMk id="4" creationId="{F75032AA-B75F-5169-8A36-743B33A1C6F1}"/>
          </ac:picMkLst>
        </pc:picChg>
        <pc:picChg chg="mod">
          <ac:chgData name="Ashley Herchak" userId="99500c41-1fff-4a88-84c8-110fb21ff1b7" providerId="ADAL" clId="{22C31853-1C3C-464F-9E03-0E7EEE2407B3}" dt="2026-04-14T20:36:22.374" v="773" actId="1076"/>
          <ac:picMkLst>
            <pc:docMk/>
            <pc:sldMk cId="3139807302" sldId="2341"/>
            <ac:picMk id="9" creationId="{C312FC1E-78E0-58BE-1158-A5552AD0D2BA}"/>
          </ac:picMkLst>
        </pc:picChg>
      </pc:sldChg>
      <pc:sldChg chg="modSp mod">
        <pc:chgData name="Ashley Herchak" userId="99500c41-1fff-4a88-84c8-110fb21ff1b7" providerId="ADAL" clId="{22C31853-1C3C-464F-9E03-0E7EEE2407B3}" dt="2026-04-14T20:36:49.666" v="777" actId="1076"/>
        <pc:sldMkLst>
          <pc:docMk/>
          <pc:sldMk cId="3463267545" sldId="2342"/>
        </pc:sldMkLst>
        <pc:spChg chg="mod">
          <ac:chgData name="Ashley Herchak" userId="99500c41-1fff-4a88-84c8-110fb21ff1b7" providerId="ADAL" clId="{22C31853-1C3C-464F-9E03-0E7EEE2407B3}" dt="2026-04-14T20:36:49.666" v="777" actId="1076"/>
          <ac:spMkLst>
            <pc:docMk/>
            <pc:sldMk cId="3463267545" sldId="2342"/>
            <ac:spMk id="2" creationId="{B1C4919E-7546-16D8-95FA-EB40CCA866CD}"/>
          </ac:spMkLst>
        </pc:spChg>
        <pc:spChg chg="mod">
          <ac:chgData name="Ashley Herchak" userId="99500c41-1fff-4a88-84c8-110fb21ff1b7" providerId="ADAL" clId="{22C31853-1C3C-464F-9E03-0E7EEE2407B3}" dt="2026-04-14T20:36:47.146" v="776" actId="1076"/>
          <ac:spMkLst>
            <pc:docMk/>
            <pc:sldMk cId="3463267545" sldId="2342"/>
            <ac:spMk id="6" creationId="{0AF43439-4397-AA67-35E1-1E7AF81B2CEA}"/>
          </ac:spMkLst>
        </pc:spChg>
        <pc:spChg chg="mod">
          <ac:chgData name="Ashley Herchak" userId="99500c41-1fff-4a88-84c8-110fb21ff1b7" providerId="ADAL" clId="{22C31853-1C3C-464F-9E03-0E7EEE2407B3}" dt="2026-04-14T20:36:47.146" v="776" actId="1076"/>
          <ac:spMkLst>
            <pc:docMk/>
            <pc:sldMk cId="3463267545" sldId="2342"/>
            <ac:spMk id="7" creationId="{2BAC733E-C26C-A349-7CF0-7A5F3638445C}"/>
          </ac:spMkLst>
        </pc:spChg>
        <pc:picChg chg="mod">
          <ac:chgData name="Ashley Herchak" userId="99500c41-1fff-4a88-84c8-110fb21ff1b7" providerId="ADAL" clId="{22C31853-1C3C-464F-9E03-0E7EEE2407B3}" dt="2026-04-14T20:36:47.146" v="776" actId="1076"/>
          <ac:picMkLst>
            <pc:docMk/>
            <pc:sldMk cId="3463267545" sldId="2342"/>
            <ac:picMk id="3" creationId="{E2A1B626-59AE-D951-FF31-B9561E6AA7AE}"/>
          </ac:picMkLst>
        </pc:picChg>
        <pc:picChg chg="mod">
          <ac:chgData name="Ashley Herchak" userId="99500c41-1fff-4a88-84c8-110fb21ff1b7" providerId="ADAL" clId="{22C31853-1C3C-464F-9E03-0E7EEE2407B3}" dt="2026-04-14T20:36:47.146" v="776" actId="1076"/>
          <ac:picMkLst>
            <pc:docMk/>
            <pc:sldMk cId="3463267545" sldId="2342"/>
            <ac:picMk id="5" creationId="{EA1E7360-9C2E-4758-E0D3-E81B3D583B70}"/>
          </ac:picMkLst>
        </pc:picChg>
        <pc:picChg chg="mod">
          <ac:chgData name="Ashley Herchak" userId="99500c41-1fff-4a88-84c8-110fb21ff1b7" providerId="ADAL" clId="{22C31853-1C3C-464F-9E03-0E7EEE2407B3}" dt="2026-04-14T20:36:47.146" v="776" actId="1076"/>
          <ac:picMkLst>
            <pc:docMk/>
            <pc:sldMk cId="3463267545" sldId="2342"/>
            <ac:picMk id="8" creationId="{BDF4F8C0-4D77-BF1C-167C-27D0611B9A70}"/>
          </ac:picMkLst>
        </pc:picChg>
        <pc:picChg chg="mod">
          <ac:chgData name="Ashley Herchak" userId="99500c41-1fff-4a88-84c8-110fb21ff1b7" providerId="ADAL" clId="{22C31853-1C3C-464F-9E03-0E7EEE2407B3}" dt="2026-04-14T20:36:47.146" v="776" actId="1076"/>
          <ac:picMkLst>
            <pc:docMk/>
            <pc:sldMk cId="3463267545" sldId="2342"/>
            <ac:picMk id="11" creationId="{C9F39E58-17FC-4A8F-A71E-0628DBCDA157}"/>
          </ac:picMkLst>
        </pc:picChg>
      </pc:sldChg>
      <pc:sldChg chg="modSp mod">
        <pc:chgData name="Ashley Herchak" userId="99500c41-1fff-4a88-84c8-110fb21ff1b7" providerId="ADAL" clId="{22C31853-1C3C-464F-9E03-0E7EEE2407B3}" dt="2026-04-14T20:37:40.593" v="783" actId="14100"/>
        <pc:sldMkLst>
          <pc:docMk/>
          <pc:sldMk cId="1312747227" sldId="2343"/>
        </pc:sldMkLst>
        <pc:spChg chg="mod">
          <ac:chgData name="Ashley Herchak" userId="99500c41-1fff-4a88-84c8-110fb21ff1b7" providerId="ADAL" clId="{22C31853-1C3C-464F-9E03-0E7EEE2407B3}" dt="2026-04-14T20:37:40.593" v="783" actId="14100"/>
          <ac:spMkLst>
            <pc:docMk/>
            <pc:sldMk cId="1312747227" sldId="2343"/>
            <ac:spMk id="2" creationId="{377638D7-6342-42F8-223E-68835254F87E}"/>
          </ac:spMkLst>
        </pc:spChg>
        <pc:spChg chg="mod">
          <ac:chgData name="Ashley Herchak" userId="99500c41-1fff-4a88-84c8-110fb21ff1b7" providerId="ADAL" clId="{22C31853-1C3C-464F-9E03-0E7EEE2407B3}" dt="2026-04-14T20:37:30.908" v="781" actId="1076"/>
          <ac:spMkLst>
            <pc:docMk/>
            <pc:sldMk cId="1312747227" sldId="2343"/>
            <ac:spMk id="6" creationId="{73805CE0-042A-1F53-13A6-3899C9EA9839}"/>
          </ac:spMkLst>
        </pc:spChg>
        <pc:spChg chg="mod">
          <ac:chgData name="Ashley Herchak" userId="99500c41-1fff-4a88-84c8-110fb21ff1b7" providerId="ADAL" clId="{22C31853-1C3C-464F-9E03-0E7EEE2407B3}" dt="2026-04-14T20:37:30.908" v="781" actId="1076"/>
          <ac:spMkLst>
            <pc:docMk/>
            <pc:sldMk cId="1312747227" sldId="2343"/>
            <ac:spMk id="7" creationId="{6A2A7C86-44E5-069B-618E-EBC5D545EE2F}"/>
          </ac:spMkLst>
        </pc:spChg>
        <pc:picChg chg="mod">
          <ac:chgData name="Ashley Herchak" userId="99500c41-1fff-4a88-84c8-110fb21ff1b7" providerId="ADAL" clId="{22C31853-1C3C-464F-9E03-0E7EEE2407B3}" dt="2026-04-14T20:37:30.908" v="781" actId="1076"/>
          <ac:picMkLst>
            <pc:docMk/>
            <pc:sldMk cId="1312747227" sldId="2343"/>
            <ac:picMk id="14" creationId="{4F1307A0-54D1-26A8-7C56-5BAF55260943}"/>
          </ac:picMkLst>
        </pc:picChg>
        <pc:picChg chg="mod">
          <ac:chgData name="Ashley Herchak" userId="99500c41-1fff-4a88-84c8-110fb21ff1b7" providerId="ADAL" clId="{22C31853-1C3C-464F-9E03-0E7EEE2407B3}" dt="2026-04-14T20:37:30.908" v="781" actId="1076"/>
          <ac:picMkLst>
            <pc:docMk/>
            <pc:sldMk cId="1312747227" sldId="2343"/>
            <ac:picMk id="18" creationId="{E6499199-0F5D-5BA2-8711-FE50F7571A0C}"/>
          </ac:picMkLst>
        </pc:picChg>
        <pc:picChg chg="mod">
          <ac:chgData name="Ashley Herchak" userId="99500c41-1fff-4a88-84c8-110fb21ff1b7" providerId="ADAL" clId="{22C31853-1C3C-464F-9E03-0E7EEE2407B3}" dt="2026-04-14T20:37:30.908" v="781" actId="1076"/>
          <ac:picMkLst>
            <pc:docMk/>
            <pc:sldMk cId="1312747227" sldId="2343"/>
            <ac:picMk id="20" creationId="{F3F49D00-677E-A0E8-A8FF-8E4339DBBBA9}"/>
          </ac:picMkLst>
        </pc:picChg>
        <pc:picChg chg="mod">
          <ac:chgData name="Ashley Herchak" userId="99500c41-1fff-4a88-84c8-110fb21ff1b7" providerId="ADAL" clId="{22C31853-1C3C-464F-9E03-0E7EEE2407B3}" dt="2026-04-14T20:37:30.908" v="781" actId="1076"/>
          <ac:picMkLst>
            <pc:docMk/>
            <pc:sldMk cId="1312747227" sldId="2343"/>
            <ac:picMk id="22" creationId="{836BE118-7FA0-E362-DC54-156A71AF6736}"/>
          </ac:picMkLst>
        </pc:picChg>
        <pc:picChg chg="mod">
          <ac:chgData name="Ashley Herchak" userId="99500c41-1fff-4a88-84c8-110fb21ff1b7" providerId="ADAL" clId="{22C31853-1C3C-464F-9E03-0E7EEE2407B3}" dt="2026-04-14T20:37:30.908" v="781" actId="1076"/>
          <ac:picMkLst>
            <pc:docMk/>
            <pc:sldMk cId="1312747227" sldId="2343"/>
            <ac:picMk id="24" creationId="{09002487-A454-26B9-8E7C-453B77135FB7}"/>
          </ac:picMkLst>
        </pc:picChg>
        <pc:picChg chg="mod">
          <ac:chgData name="Ashley Herchak" userId="99500c41-1fff-4a88-84c8-110fb21ff1b7" providerId="ADAL" clId="{22C31853-1C3C-464F-9E03-0E7EEE2407B3}" dt="2026-04-14T20:37:30.908" v="781" actId="1076"/>
          <ac:picMkLst>
            <pc:docMk/>
            <pc:sldMk cId="1312747227" sldId="2343"/>
            <ac:picMk id="26" creationId="{BE9CC357-6358-9B39-6449-FB13FE13211C}"/>
          </ac:picMkLst>
        </pc:picChg>
        <pc:picChg chg="mod">
          <ac:chgData name="Ashley Herchak" userId="99500c41-1fff-4a88-84c8-110fb21ff1b7" providerId="ADAL" clId="{22C31853-1C3C-464F-9E03-0E7EEE2407B3}" dt="2026-04-14T20:37:30.908" v="781" actId="1076"/>
          <ac:picMkLst>
            <pc:docMk/>
            <pc:sldMk cId="1312747227" sldId="2343"/>
            <ac:picMk id="27" creationId="{72E157F6-09BE-0896-9B9E-E57E529DB1CB}"/>
          </ac:picMkLst>
        </pc:picChg>
        <pc:picChg chg="mod">
          <ac:chgData name="Ashley Herchak" userId="99500c41-1fff-4a88-84c8-110fb21ff1b7" providerId="ADAL" clId="{22C31853-1C3C-464F-9E03-0E7EEE2407B3}" dt="2026-04-14T20:37:30.908" v="781" actId="1076"/>
          <ac:picMkLst>
            <pc:docMk/>
            <pc:sldMk cId="1312747227" sldId="2343"/>
            <ac:picMk id="1026" creationId="{81B63EC1-9367-CB49-EF66-202327704306}"/>
          </ac:picMkLst>
        </pc:picChg>
      </pc:sldChg>
      <pc:sldChg chg="modSp mod">
        <pc:chgData name="Ashley Herchak" userId="99500c41-1fff-4a88-84c8-110fb21ff1b7" providerId="ADAL" clId="{22C31853-1C3C-464F-9E03-0E7EEE2407B3}" dt="2026-04-14T20:21:04.748" v="765" actId="1076"/>
        <pc:sldMkLst>
          <pc:docMk/>
          <pc:sldMk cId="384139517" sldId="2348"/>
        </pc:sldMkLst>
        <pc:spChg chg="mod">
          <ac:chgData name="Ashley Herchak" userId="99500c41-1fff-4a88-84c8-110fb21ff1b7" providerId="ADAL" clId="{22C31853-1C3C-464F-9E03-0E7EEE2407B3}" dt="2026-04-14T20:20:49.533" v="762" actId="207"/>
          <ac:spMkLst>
            <pc:docMk/>
            <pc:sldMk cId="384139517" sldId="2348"/>
            <ac:spMk id="4" creationId="{54B0D6CE-1647-1C9F-982E-CE14E487BD11}"/>
          </ac:spMkLst>
        </pc:spChg>
        <pc:spChg chg="mod">
          <ac:chgData name="Ashley Herchak" userId="99500c41-1fff-4a88-84c8-110fb21ff1b7" providerId="ADAL" clId="{22C31853-1C3C-464F-9E03-0E7EEE2407B3}" dt="2026-04-14T20:21:04.748" v="765" actId="1076"/>
          <ac:spMkLst>
            <pc:docMk/>
            <pc:sldMk cId="384139517" sldId="2348"/>
            <ac:spMk id="12" creationId="{4FCDFEAB-BB84-4245-F590-E4D1C05D75B1}"/>
          </ac:spMkLst>
        </pc:spChg>
      </pc:sldChg>
      <pc:sldChg chg="modSp">
        <pc:chgData name="Ashley Herchak" userId="99500c41-1fff-4a88-84c8-110fb21ff1b7" providerId="ADAL" clId="{22C31853-1C3C-464F-9E03-0E7EEE2407B3}" dt="2026-04-14T20:36:12.707" v="772" actId="14100"/>
        <pc:sldMkLst>
          <pc:docMk/>
          <pc:sldMk cId="1967447142" sldId="2352"/>
        </pc:sldMkLst>
        <pc:picChg chg="mod">
          <ac:chgData name="Ashley Herchak" userId="99500c41-1fff-4a88-84c8-110fb21ff1b7" providerId="ADAL" clId="{22C31853-1C3C-464F-9E03-0E7EEE2407B3}" dt="2026-04-14T20:36:12.707" v="772" actId="14100"/>
          <ac:picMkLst>
            <pc:docMk/>
            <pc:sldMk cId="1967447142" sldId="2352"/>
            <ac:picMk id="2" creationId="{09353D50-4322-C592-3E9C-0FDF5A4670F1}"/>
          </ac:picMkLst>
        </pc:picChg>
      </pc:sldChg>
      <pc:sldChg chg="delSp modSp mod">
        <pc:chgData name="Ashley Herchak" userId="99500c41-1fff-4a88-84c8-110fb21ff1b7" providerId="ADAL" clId="{22C31853-1C3C-464F-9E03-0E7EEE2407B3}" dt="2026-04-14T21:00:14.914" v="953" actId="207"/>
        <pc:sldMkLst>
          <pc:docMk/>
          <pc:sldMk cId="0" sldId="2353"/>
        </pc:sldMkLst>
        <pc:spChg chg="del">
          <ac:chgData name="Ashley Herchak" userId="99500c41-1fff-4a88-84c8-110fb21ff1b7" providerId="ADAL" clId="{22C31853-1C3C-464F-9E03-0E7EEE2407B3}" dt="2026-04-14T20:57:19.108" v="934" actId="478"/>
          <ac:spMkLst>
            <pc:docMk/>
            <pc:sldMk cId="0" sldId="2353"/>
            <ac:spMk id="3" creationId="{00000000-0000-0000-0000-000000000000}"/>
          </ac:spMkLst>
        </pc:spChg>
        <pc:spChg chg="mod">
          <ac:chgData name="Ashley Herchak" userId="99500c41-1fff-4a88-84c8-110fb21ff1b7" providerId="ADAL" clId="{22C31853-1C3C-464F-9E03-0E7EEE2407B3}" dt="2026-04-14T20:57:51.376" v="939" actId="1076"/>
          <ac:spMkLst>
            <pc:docMk/>
            <pc:sldMk cId="0" sldId="2353"/>
            <ac:spMk id="5" creationId="{00000000-0000-0000-0000-000000000000}"/>
          </ac:spMkLst>
        </pc:spChg>
        <pc:spChg chg="mod">
          <ac:chgData name="Ashley Herchak" userId="99500c41-1fff-4a88-84c8-110fb21ff1b7" providerId="ADAL" clId="{22C31853-1C3C-464F-9E03-0E7EEE2407B3}" dt="2026-04-14T20:59:38.358" v="949" actId="2711"/>
          <ac:spMkLst>
            <pc:docMk/>
            <pc:sldMk cId="0" sldId="2353"/>
            <ac:spMk id="8" creationId="{00000000-0000-0000-0000-000000000000}"/>
          </ac:spMkLst>
        </pc:spChg>
        <pc:spChg chg="mod">
          <ac:chgData name="Ashley Herchak" userId="99500c41-1fff-4a88-84c8-110fb21ff1b7" providerId="ADAL" clId="{22C31853-1C3C-464F-9E03-0E7EEE2407B3}" dt="2026-04-14T20:58:30.354" v="941" actId="208"/>
          <ac:spMkLst>
            <pc:docMk/>
            <pc:sldMk cId="0" sldId="2353"/>
            <ac:spMk id="9" creationId="{00000000-0000-0000-0000-000000000000}"/>
          </ac:spMkLst>
        </pc:spChg>
        <pc:spChg chg="mod">
          <ac:chgData name="Ashley Herchak" userId="99500c41-1fff-4a88-84c8-110fb21ff1b7" providerId="ADAL" clId="{22C31853-1C3C-464F-9E03-0E7EEE2407B3}" dt="2026-04-14T20:58:51.624" v="943" actId="2711"/>
          <ac:spMkLst>
            <pc:docMk/>
            <pc:sldMk cId="0" sldId="2353"/>
            <ac:spMk id="10" creationId="{00000000-0000-0000-0000-000000000000}"/>
          </ac:spMkLst>
        </pc:spChg>
        <pc:spChg chg="mod">
          <ac:chgData name="Ashley Herchak" userId="99500c41-1fff-4a88-84c8-110fb21ff1b7" providerId="ADAL" clId="{22C31853-1C3C-464F-9E03-0E7EEE2407B3}" dt="2026-04-14T20:59:32.023" v="948" actId="208"/>
          <ac:spMkLst>
            <pc:docMk/>
            <pc:sldMk cId="0" sldId="2353"/>
            <ac:spMk id="11" creationId="{00000000-0000-0000-0000-000000000000}"/>
          </ac:spMkLst>
        </pc:spChg>
        <pc:spChg chg="mod">
          <ac:chgData name="Ashley Herchak" userId="99500c41-1fff-4a88-84c8-110fb21ff1b7" providerId="ADAL" clId="{22C31853-1C3C-464F-9E03-0E7EEE2407B3}" dt="2026-04-14T20:58:51.624" v="943" actId="2711"/>
          <ac:spMkLst>
            <pc:docMk/>
            <pc:sldMk cId="0" sldId="2353"/>
            <ac:spMk id="12"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13" creationId="{00000000-0000-0000-0000-000000000000}"/>
          </ac:spMkLst>
        </pc:spChg>
        <pc:spChg chg="mod">
          <ac:chgData name="Ashley Herchak" userId="99500c41-1fff-4a88-84c8-110fb21ff1b7" providerId="ADAL" clId="{22C31853-1C3C-464F-9E03-0E7EEE2407B3}" dt="2026-04-14T20:57:48.683" v="938" actId="1076"/>
          <ac:spMkLst>
            <pc:docMk/>
            <pc:sldMk cId="0" sldId="2353"/>
            <ac:spMk id="14"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15"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16" creationId="{00000000-0000-0000-0000-000000000000}"/>
          </ac:spMkLst>
        </pc:spChg>
        <pc:spChg chg="mod">
          <ac:chgData name="Ashley Herchak" userId="99500c41-1fff-4a88-84c8-110fb21ff1b7" providerId="ADAL" clId="{22C31853-1C3C-464F-9E03-0E7EEE2407B3}" dt="2026-04-14T21:00:14.914" v="953" actId="207"/>
          <ac:spMkLst>
            <pc:docMk/>
            <pc:sldMk cId="0" sldId="2353"/>
            <ac:spMk id="18"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19" creationId="{00000000-0000-0000-0000-000000000000}"/>
          </ac:spMkLst>
        </pc:spChg>
        <pc:spChg chg="mod">
          <ac:chgData name="Ashley Herchak" userId="99500c41-1fff-4a88-84c8-110fb21ff1b7" providerId="ADAL" clId="{22C31853-1C3C-464F-9E03-0E7EEE2407B3}" dt="2026-04-14T20:58:30.354" v="941" actId="208"/>
          <ac:spMkLst>
            <pc:docMk/>
            <pc:sldMk cId="0" sldId="2353"/>
            <ac:spMk id="20" creationId="{00000000-0000-0000-0000-000000000000}"/>
          </ac:spMkLst>
        </pc:spChg>
        <pc:spChg chg="mod">
          <ac:chgData name="Ashley Herchak" userId="99500c41-1fff-4a88-84c8-110fb21ff1b7" providerId="ADAL" clId="{22C31853-1C3C-464F-9E03-0E7EEE2407B3}" dt="2026-04-14T20:58:51.624" v="943" actId="2711"/>
          <ac:spMkLst>
            <pc:docMk/>
            <pc:sldMk cId="0" sldId="2353"/>
            <ac:spMk id="21" creationId="{00000000-0000-0000-0000-000000000000}"/>
          </ac:spMkLst>
        </pc:spChg>
        <pc:spChg chg="mod">
          <ac:chgData name="Ashley Herchak" userId="99500c41-1fff-4a88-84c8-110fb21ff1b7" providerId="ADAL" clId="{22C31853-1C3C-464F-9E03-0E7EEE2407B3}" dt="2026-04-14T20:59:32.023" v="948" actId="208"/>
          <ac:spMkLst>
            <pc:docMk/>
            <pc:sldMk cId="0" sldId="2353"/>
            <ac:spMk id="22" creationId="{00000000-0000-0000-0000-000000000000}"/>
          </ac:spMkLst>
        </pc:spChg>
        <pc:spChg chg="mod">
          <ac:chgData name="Ashley Herchak" userId="99500c41-1fff-4a88-84c8-110fb21ff1b7" providerId="ADAL" clId="{22C31853-1C3C-464F-9E03-0E7EEE2407B3}" dt="2026-04-14T20:58:51.624" v="943" actId="2711"/>
          <ac:spMkLst>
            <pc:docMk/>
            <pc:sldMk cId="0" sldId="2353"/>
            <ac:spMk id="23"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25"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26"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27" creationId="{00000000-0000-0000-0000-000000000000}"/>
          </ac:spMkLst>
        </pc:spChg>
        <pc:spChg chg="mod">
          <ac:chgData name="Ashley Herchak" userId="99500c41-1fff-4a88-84c8-110fb21ff1b7" providerId="ADAL" clId="{22C31853-1C3C-464F-9E03-0E7EEE2407B3}" dt="2026-04-14T20:57:48.683" v="938" actId="1076"/>
          <ac:spMkLst>
            <pc:docMk/>
            <pc:sldMk cId="0" sldId="2353"/>
            <ac:spMk id="29" creationId="{00000000-0000-0000-0000-000000000000}"/>
          </ac:spMkLst>
        </pc:spChg>
        <pc:spChg chg="mod">
          <ac:chgData name="Ashley Herchak" userId="99500c41-1fff-4a88-84c8-110fb21ff1b7" providerId="ADAL" clId="{22C31853-1C3C-464F-9E03-0E7EEE2407B3}" dt="2026-04-14T21:00:14.914" v="953" actId="207"/>
          <ac:spMkLst>
            <pc:docMk/>
            <pc:sldMk cId="0" sldId="2353"/>
            <ac:spMk id="30"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31" creationId="{00000000-0000-0000-0000-000000000000}"/>
          </ac:spMkLst>
        </pc:spChg>
        <pc:spChg chg="mod">
          <ac:chgData name="Ashley Herchak" userId="99500c41-1fff-4a88-84c8-110fb21ff1b7" providerId="ADAL" clId="{22C31853-1C3C-464F-9E03-0E7EEE2407B3}" dt="2026-04-14T20:58:30.354" v="941" actId="208"/>
          <ac:spMkLst>
            <pc:docMk/>
            <pc:sldMk cId="0" sldId="2353"/>
            <ac:spMk id="32" creationId="{00000000-0000-0000-0000-000000000000}"/>
          </ac:spMkLst>
        </pc:spChg>
        <pc:spChg chg="mod">
          <ac:chgData name="Ashley Herchak" userId="99500c41-1fff-4a88-84c8-110fb21ff1b7" providerId="ADAL" clId="{22C31853-1C3C-464F-9E03-0E7EEE2407B3}" dt="2026-04-14T20:58:51.624" v="943" actId="2711"/>
          <ac:spMkLst>
            <pc:docMk/>
            <pc:sldMk cId="0" sldId="2353"/>
            <ac:spMk id="33" creationId="{00000000-0000-0000-0000-000000000000}"/>
          </ac:spMkLst>
        </pc:spChg>
        <pc:spChg chg="mod">
          <ac:chgData name="Ashley Herchak" userId="99500c41-1fff-4a88-84c8-110fb21ff1b7" providerId="ADAL" clId="{22C31853-1C3C-464F-9E03-0E7EEE2407B3}" dt="2026-04-14T20:59:32.023" v="948" actId="208"/>
          <ac:spMkLst>
            <pc:docMk/>
            <pc:sldMk cId="0" sldId="2353"/>
            <ac:spMk id="34" creationId="{00000000-0000-0000-0000-000000000000}"/>
          </ac:spMkLst>
        </pc:spChg>
        <pc:spChg chg="mod">
          <ac:chgData name="Ashley Herchak" userId="99500c41-1fff-4a88-84c8-110fb21ff1b7" providerId="ADAL" clId="{22C31853-1C3C-464F-9E03-0E7EEE2407B3}" dt="2026-04-14T20:59:23.965" v="947" actId="1076"/>
          <ac:spMkLst>
            <pc:docMk/>
            <pc:sldMk cId="0" sldId="2353"/>
            <ac:spMk id="35"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36" creationId="{00000000-0000-0000-0000-000000000000}"/>
          </ac:spMkLst>
        </pc:spChg>
        <pc:spChg chg="mod">
          <ac:chgData name="Ashley Herchak" userId="99500c41-1fff-4a88-84c8-110fb21ff1b7" providerId="ADAL" clId="{22C31853-1C3C-464F-9E03-0E7EEE2407B3}" dt="2026-04-14T20:59:54.054" v="950" actId="2711"/>
          <ac:spMkLst>
            <pc:docMk/>
            <pc:sldMk cId="0" sldId="2353"/>
            <ac:spMk id="37" creationId="{00000000-0000-0000-0000-000000000000}"/>
          </ac:spMkLst>
        </pc:spChg>
        <pc:spChg chg="mod">
          <ac:chgData name="Ashley Herchak" userId="99500c41-1fff-4a88-84c8-110fb21ff1b7" providerId="ADAL" clId="{22C31853-1C3C-464F-9E03-0E7EEE2407B3}" dt="2026-04-14T21:00:14.914" v="953" actId="207"/>
          <ac:spMkLst>
            <pc:docMk/>
            <pc:sldMk cId="0" sldId="2353"/>
            <ac:spMk id="41" creationId="{00000000-0000-0000-0000-000000000000}"/>
          </ac:spMkLst>
        </pc:spChg>
        <pc:spChg chg="mod">
          <ac:chgData name="Ashley Herchak" userId="99500c41-1fff-4a88-84c8-110fb21ff1b7" providerId="ADAL" clId="{22C31853-1C3C-464F-9E03-0E7EEE2407B3}" dt="2026-04-14T20:57:37.131" v="936" actId="1076"/>
          <ac:spMkLst>
            <pc:docMk/>
            <pc:sldMk cId="0" sldId="2353"/>
            <ac:spMk id="42" creationId="{2ABA4733-F5BB-DCAE-F771-B1E725F216A9}"/>
          </ac:spMkLst>
        </pc:spChg>
        <pc:spChg chg="mod">
          <ac:chgData name="Ashley Herchak" userId="99500c41-1fff-4a88-84c8-110fb21ff1b7" providerId="ADAL" clId="{22C31853-1C3C-464F-9E03-0E7EEE2407B3}" dt="2026-04-14T20:57:48.683" v="938" actId="1076"/>
          <ac:spMkLst>
            <pc:docMk/>
            <pc:sldMk cId="0" sldId="2353"/>
            <ac:spMk id="43" creationId="{A911A3DB-16C1-C49A-BFF8-56727F04996E}"/>
          </ac:spMkLst>
        </pc:spChg>
      </pc:sldChg>
      <pc:sldChg chg="delSp modSp mod">
        <pc:chgData name="Ashley Herchak" userId="99500c41-1fff-4a88-84c8-110fb21ff1b7" providerId="ADAL" clId="{22C31853-1C3C-464F-9E03-0E7EEE2407B3}" dt="2026-04-14T21:00:38.364" v="956" actId="208"/>
        <pc:sldMkLst>
          <pc:docMk/>
          <pc:sldMk cId="0" sldId="2354"/>
        </pc:sldMkLst>
        <pc:spChg chg="del">
          <ac:chgData name="Ashley Herchak" userId="99500c41-1fff-4a88-84c8-110fb21ff1b7" providerId="ADAL" clId="{22C31853-1C3C-464F-9E03-0E7EEE2407B3}" dt="2026-04-14T19:50:23.661" v="696" actId="478"/>
          <ac:spMkLst>
            <pc:docMk/>
            <pc:sldMk cId="0" sldId="2354"/>
            <ac:spMk id="3" creationId="{00000000-0000-0000-0000-000000000000}"/>
          </ac:spMkLst>
        </pc:spChg>
        <pc:spChg chg="mod">
          <ac:chgData name="Ashley Herchak" userId="99500c41-1fff-4a88-84c8-110fb21ff1b7" providerId="ADAL" clId="{22C31853-1C3C-464F-9E03-0E7EEE2407B3}" dt="2026-04-14T19:53:35.538" v="735" actId="1076"/>
          <ac:spMkLst>
            <pc:docMk/>
            <pc:sldMk cId="0" sldId="2354"/>
            <ac:spMk id="5" creationId="{00000000-0000-0000-0000-000000000000}"/>
          </ac:spMkLst>
        </pc:spChg>
        <pc:spChg chg="mod">
          <ac:chgData name="Ashley Herchak" userId="99500c41-1fff-4a88-84c8-110fb21ff1b7" providerId="ADAL" clId="{22C31853-1C3C-464F-9E03-0E7EEE2407B3}" dt="2026-04-14T21:00:33.355" v="954" actId="207"/>
          <ac:spMkLst>
            <pc:docMk/>
            <pc:sldMk cId="0" sldId="2354"/>
            <ac:spMk id="8"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9" creationId="{00000000-0000-0000-0000-000000000000}"/>
          </ac:spMkLst>
        </pc:spChg>
        <pc:spChg chg="del">
          <ac:chgData name="Ashley Herchak" userId="99500c41-1fff-4a88-84c8-110fb21ff1b7" providerId="ADAL" clId="{22C31853-1C3C-464F-9E03-0E7EEE2407B3}" dt="2026-04-14T19:52:21.772" v="721" actId="478"/>
          <ac:spMkLst>
            <pc:docMk/>
            <pc:sldMk cId="0" sldId="2354"/>
            <ac:spMk id="10"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11"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13"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14"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15"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16" creationId="{00000000-0000-0000-0000-000000000000}"/>
          </ac:spMkLst>
        </pc:spChg>
        <pc:spChg chg="del">
          <ac:chgData name="Ashley Herchak" userId="99500c41-1fff-4a88-84c8-110fb21ff1b7" providerId="ADAL" clId="{22C31853-1C3C-464F-9E03-0E7EEE2407B3}" dt="2026-04-14T19:52:22.187" v="722" actId="478"/>
          <ac:spMkLst>
            <pc:docMk/>
            <pc:sldMk cId="0" sldId="2354"/>
            <ac:spMk id="17"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18" creationId="{00000000-0000-0000-0000-000000000000}"/>
          </ac:spMkLst>
        </pc:spChg>
        <pc:spChg chg="mod">
          <ac:chgData name="Ashley Herchak" userId="99500c41-1fff-4a88-84c8-110fb21ff1b7" providerId="ADAL" clId="{22C31853-1C3C-464F-9E03-0E7EEE2407B3}" dt="2026-04-14T19:52:01.041" v="716" actId="207"/>
          <ac:spMkLst>
            <pc:docMk/>
            <pc:sldMk cId="0" sldId="2354"/>
            <ac:spMk id="19"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20" creationId="{00000000-0000-0000-0000-000000000000}"/>
          </ac:spMkLst>
        </pc:spChg>
        <pc:spChg chg="mod">
          <ac:chgData name="Ashley Herchak" userId="99500c41-1fff-4a88-84c8-110fb21ff1b7" providerId="ADAL" clId="{22C31853-1C3C-464F-9E03-0E7EEE2407B3}" dt="2026-04-14T19:51:44.832" v="714" actId="114"/>
          <ac:spMkLst>
            <pc:docMk/>
            <pc:sldMk cId="0" sldId="2354"/>
            <ac:spMk id="21" creationId="{00000000-0000-0000-0000-000000000000}"/>
          </ac:spMkLst>
        </pc:spChg>
        <pc:spChg chg="mod">
          <ac:chgData name="Ashley Herchak" userId="99500c41-1fff-4a88-84c8-110fb21ff1b7" providerId="ADAL" clId="{22C31853-1C3C-464F-9E03-0E7EEE2407B3}" dt="2026-04-14T21:00:36.588" v="955" actId="208"/>
          <ac:spMkLst>
            <pc:docMk/>
            <pc:sldMk cId="0" sldId="2354"/>
            <ac:spMk id="22"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23" creationId="{00000000-0000-0000-0000-000000000000}"/>
          </ac:spMkLst>
        </pc:spChg>
        <pc:spChg chg="del">
          <ac:chgData name="Ashley Herchak" userId="99500c41-1fff-4a88-84c8-110fb21ff1b7" providerId="ADAL" clId="{22C31853-1C3C-464F-9E03-0E7EEE2407B3}" dt="2026-04-14T19:52:23.627" v="723" actId="478"/>
          <ac:spMkLst>
            <pc:docMk/>
            <pc:sldMk cId="0" sldId="2354"/>
            <ac:spMk id="24"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25" creationId="{00000000-0000-0000-0000-000000000000}"/>
          </ac:spMkLst>
        </pc:spChg>
        <pc:spChg chg="mod">
          <ac:chgData name="Ashley Herchak" userId="99500c41-1fff-4a88-84c8-110fb21ff1b7" providerId="ADAL" clId="{22C31853-1C3C-464F-9E03-0E7EEE2407B3}" dt="2026-04-14T19:52:03.455" v="717" actId="207"/>
          <ac:spMkLst>
            <pc:docMk/>
            <pc:sldMk cId="0" sldId="2354"/>
            <ac:spMk id="26" creationId="{00000000-0000-0000-0000-000000000000}"/>
          </ac:spMkLst>
        </pc:spChg>
        <pc:spChg chg="mod">
          <ac:chgData name="Ashley Herchak" userId="99500c41-1fff-4a88-84c8-110fb21ff1b7" providerId="ADAL" clId="{22C31853-1C3C-464F-9E03-0E7EEE2407B3}" dt="2026-04-14T19:51:55.622" v="715" actId="2711"/>
          <ac:spMkLst>
            <pc:docMk/>
            <pc:sldMk cId="0" sldId="2354"/>
            <ac:spMk id="27" creationId="{00000000-0000-0000-0000-000000000000}"/>
          </ac:spMkLst>
        </pc:spChg>
        <pc:spChg chg="mod">
          <ac:chgData name="Ashley Herchak" userId="99500c41-1fff-4a88-84c8-110fb21ff1b7" providerId="ADAL" clId="{22C31853-1C3C-464F-9E03-0E7EEE2407B3}" dt="2026-04-14T19:51:44.832" v="714" actId="114"/>
          <ac:spMkLst>
            <pc:docMk/>
            <pc:sldMk cId="0" sldId="2354"/>
            <ac:spMk id="28"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29"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30" creationId="{00000000-0000-0000-0000-000000000000}"/>
          </ac:spMkLst>
        </pc:spChg>
        <pc:spChg chg="del">
          <ac:chgData name="Ashley Herchak" userId="99500c41-1fff-4a88-84c8-110fb21ff1b7" providerId="ADAL" clId="{22C31853-1C3C-464F-9E03-0E7EEE2407B3}" dt="2026-04-14T19:52:24.243" v="724" actId="478"/>
          <ac:spMkLst>
            <pc:docMk/>
            <pc:sldMk cId="0" sldId="2354"/>
            <ac:spMk id="31"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33"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34" creationId="{00000000-0000-0000-0000-000000000000}"/>
          </ac:spMkLst>
        </pc:spChg>
        <pc:spChg chg="mod">
          <ac:chgData name="Ashley Herchak" userId="99500c41-1fff-4a88-84c8-110fb21ff1b7" providerId="ADAL" clId="{22C31853-1C3C-464F-9E03-0E7EEE2407B3}" dt="2026-04-14T19:51:44.832" v="714" actId="114"/>
          <ac:spMkLst>
            <pc:docMk/>
            <pc:sldMk cId="0" sldId="2354"/>
            <ac:spMk id="35" creationId="{00000000-0000-0000-0000-000000000000}"/>
          </ac:spMkLst>
        </pc:spChg>
        <pc:spChg chg="mod">
          <ac:chgData name="Ashley Herchak" userId="99500c41-1fff-4a88-84c8-110fb21ff1b7" providerId="ADAL" clId="{22C31853-1C3C-464F-9E03-0E7EEE2407B3}" dt="2026-04-14T21:00:38.364" v="956" actId="208"/>
          <ac:spMkLst>
            <pc:docMk/>
            <pc:sldMk cId="0" sldId="2354"/>
            <ac:spMk id="36" creationId="{00000000-0000-0000-0000-000000000000}"/>
          </ac:spMkLst>
        </pc:spChg>
        <pc:spChg chg="mod">
          <ac:chgData name="Ashley Herchak" userId="99500c41-1fff-4a88-84c8-110fb21ff1b7" providerId="ADAL" clId="{22C31853-1C3C-464F-9E03-0E7EEE2407B3}" dt="2026-04-14T19:53:28.179" v="734" actId="1076"/>
          <ac:spMkLst>
            <pc:docMk/>
            <pc:sldMk cId="0" sldId="2354"/>
            <ac:spMk id="37"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38" creationId="{00000000-0000-0000-0000-000000000000}"/>
          </ac:spMkLst>
        </pc:spChg>
        <pc:spChg chg="mod">
          <ac:chgData name="Ashley Herchak" userId="99500c41-1fff-4a88-84c8-110fb21ff1b7" providerId="ADAL" clId="{22C31853-1C3C-464F-9E03-0E7EEE2407B3}" dt="2026-04-14T19:52:15.321" v="720" actId="207"/>
          <ac:spMkLst>
            <pc:docMk/>
            <pc:sldMk cId="0" sldId="2354"/>
            <ac:spMk id="39" creationId="{00000000-0000-0000-0000-000000000000}"/>
          </ac:spMkLst>
        </pc:spChg>
        <pc:spChg chg="mod">
          <ac:chgData name="Ashley Herchak" userId="99500c41-1fff-4a88-84c8-110fb21ff1b7" providerId="ADAL" clId="{22C31853-1C3C-464F-9E03-0E7EEE2407B3}" dt="2026-04-14T19:52:50.778" v="725" actId="1076"/>
          <ac:spMkLst>
            <pc:docMk/>
            <pc:sldMk cId="0" sldId="2354"/>
            <ac:spMk id="40" creationId="{00000000-0000-0000-0000-000000000000}"/>
          </ac:spMkLst>
        </pc:spChg>
        <pc:spChg chg="mod">
          <ac:chgData name="Ashley Herchak" userId="99500c41-1fff-4a88-84c8-110fb21ff1b7" providerId="ADAL" clId="{22C31853-1C3C-464F-9E03-0E7EEE2407B3}" dt="2026-04-14T19:51:44.832" v="714" actId="114"/>
          <ac:spMkLst>
            <pc:docMk/>
            <pc:sldMk cId="0" sldId="2354"/>
            <ac:spMk id="41" creationId="{00000000-0000-0000-0000-000000000000}"/>
          </ac:spMkLst>
        </pc:spChg>
        <pc:spChg chg="mod">
          <ac:chgData name="Ashley Herchak" userId="99500c41-1fff-4a88-84c8-110fb21ff1b7" providerId="ADAL" clId="{22C31853-1C3C-464F-9E03-0E7EEE2407B3}" dt="2026-04-14T19:51:30.605" v="712" actId="1076"/>
          <ac:spMkLst>
            <pc:docMk/>
            <pc:sldMk cId="0" sldId="2354"/>
            <ac:spMk id="42" creationId="{00000000-0000-0000-0000-000000000000}"/>
          </ac:spMkLst>
        </pc:spChg>
        <pc:spChg chg="del">
          <ac:chgData name="Ashley Herchak" userId="99500c41-1fff-4a88-84c8-110fb21ff1b7" providerId="ADAL" clId="{22C31853-1C3C-464F-9E03-0E7EEE2407B3}" dt="2026-04-14T19:51:12.119" v="706" actId="478"/>
          <ac:spMkLst>
            <pc:docMk/>
            <pc:sldMk cId="0" sldId="2354"/>
            <ac:spMk id="43" creationId="{00000000-0000-0000-0000-000000000000}"/>
          </ac:spMkLst>
        </pc:spChg>
        <pc:spChg chg="mod">
          <ac:chgData name="Ashley Herchak" userId="99500c41-1fff-4a88-84c8-110fb21ff1b7" providerId="ADAL" clId="{22C31853-1C3C-464F-9E03-0E7EEE2407B3}" dt="2026-04-14T19:51:15.635" v="707" actId="2711"/>
          <ac:spMkLst>
            <pc:docMk/>
            <pc:sldMk cId="0" sldId="2354"/>
            <ac:spMk id="44" creationId="{00000000-0000-0000-0000-000000000000}"/>
          </ac:spMkLst>
        </pc:spChg>
        <pc:spChg chg="mod">
          <ac:chgData name="Ashley Herchak" userId="99500c41-1fff-4a88-84c8-110fb21ff1b7" providerId="ADAL" clId="{22C31853-1C3C-464F-9E03-0E7EEE2407B3}" dt="2026-04-14T19:51:21.662" v="708" actId="2711"/>
          <ac:spMkLst>
            <pc:docMk/>
            <pc:sldMk cId="0" sldId="2354"/>
            <ac:spMk id="45" creationId="{00000000-0000-0000-0000-000000000000}"/>
          </ac:spMkLst>
        </pc:spChg>
        <pc:spChg chg="mod">
          <ac:chgData name="Ashley Herchak" userId="99500c41-1fff-4a88-84c8-110fb21ff1b7" providerId="ADAL" clId="{22C31853-1C3C-464F-9E03-0E7EEE2407B3}" dt="2026-04-14T19:50:20.919" v="695" actId="1076"/>
          <ac:spMkLst>
            <pc:docMk/>
            <pc:sldMk cId="0" sldId="2354"/>
            <ac:spMk id="46" creationId="{9E5FB4B2-E4D4-B08A-7F70-A58AE8EEC76F}"/>
          </ac:spMkLst>
        </pc:spChg>
      </pc:sldChg>
      <pc:sldChg chg="modSp mod">
        <pc:chgData name="Ashley Herchak" userId="99500c41-1fff-4a88-84c8-110fb21ff1b7" providerId="ADAL" clId="{22C31853-1C3C-464F-9E03-0E7EEE2407B3}" dt="2026-04-14T19:48:32.895" v="690" actId="1076"/>
        <pc:sldMkLst>
          <pc:docMk/>
          <pc:sldMk cId="1434360360" sldId="2355"/>
        </pc:sldMkLst>
        <pc:spChg chg="mod">
          <ac:chgData name="Ashley Herchak" userId="99500c41-1fff-4a88-84c8-110fb21ff1b7" providerId="ADAL" clId="{22C31853-1C3C-464F-9E03-0E7EEE2407B3}" dt="2026-04-14T19:48:32.895" v="690" actId="1076"/>
          <ac:spMkLst>
            <pc:docMk/>
            <pc:sldMk cId="1434360360" sldId="2355"/>
            <ac:spMk id="4" creationId="{B44C38AE-C31E-6E34-F4DF-219E98E6A0FF}"/>
          </ac:spMkLst>
        </pc:spChg>
        <pc:picChg chg="mod modCrop">
          <ac:chgData name="Ashley Herchak" userId="99500c41-1fff-4a88-84c8-110fb21ff1b7" providerId="ADAL" clId="{22C31853-1C3C-464F-9E03-0E7EEE2407B3}" dt="2026-04-14T19:48:27.163" v="689" actId="1076"/>
          <ac:picMkLst>
            <pc:docMk/>
            <pc:sldMk cId="1434360360" sldId="2355"/>
            <ac:picMk id="3" creationId="{46B00DEC-F154-1F5A-2854-4EE44D58E697}"/>
          </ac:picMkLst>
        </pc:picChg>
      </pc:sldChg>
      <pc:sldChg chg="modSp mod">
        <pc:chgData name="Ashley Herchak" userId="99500c41-1fff-4a88-84c8-110fb21ff1b7" providerId="ADAL" clId="{22C31853-1C3C-464F-9E03-0E7EEE2407B3}" dt="2026-04-14T20:54:58.398" v="921" actId="1076"/>
        <pc:sldMkLst>
          <pc:docMk/>
          <pc:sldMk cId="1191498893" sldId="2356"/>
        </pc:sldMkLst>
        <pc:spChg chg="mod">
          <ac:chgData name="Ashley Herchak" userId="99500c41-1fff-4a88-84c8-110fb21ff1b7" providerId="ADAL" clId="{22C31853-1C3C-464F-9E03-0E7EEE2407B3}" dt="2026-04-14T20:54:58.398" v="921" actId="1076"/>
          <ac:spMkLst>
            <pc:docMk/>
            <pc:sldMk cId="1191498893" sldId="2356"/>
            <ac:spMk id="2" creationId="{05156A0F-1649-D13C-31EE-AE66A1B737D2}"/>
          </ac:spMkLst>
        </pc:spChg>
        <pc:spChg chg="mod">
          <ac:chgData name="Ashley Herchak" userId="99500c41-1fff-4a88-84c8-110fb21ff1b7" providerId="ADAL" clId="{22C31853-1C3C-464F-9E03-0E7EEE2407B3}" dt="2026-04-14T20:54:37.668" v="916" actId="1076"/>
          <ac:spMkLst>
            <pc:docMk/>
            <pc:sldMk cId="1191498893" sldId="2356"/>
            <ac:spMk id="3" creationId="{B21694AA-A174-5E93-5D25-DF531CBF9A22}"/>
          </ac:spMkLst>
        </pc:spChg>
        <pc:spChg chg="mod">
          <ac:chgData name="Ashley Herchak" userId="99500c41-1fff-4a88-84c8-110fb21ff1b7" providerId="ADAL" clId="{22C31853-1C3C-464F-9E03-0E7EEE2407B3}" dt="2026-04-14T20:54:52.736" v="920" actId="1076"/>
          <ac:spMkLst>
            <pc:docMk/>
            <pc:sldMk cId="1191498893" sldId="2356"/>
            <ac:spMk id="11" creationId="{3BFA9F2C-0CAE-4F3F-663A-D31B884618C8}"/>
          </ac:spMkLst>
        </pc:spChg>
      </pc:sldChg>
      <pc:sldChg chg="modSp mod">
        <pc:chgData name="Ashley Herchak" userId="99500c41-1fff-4a88-84c8-110fb21ff1b7" providerId="ADAL" clId="{22C31853-1C3C-464F-9E03-0E7EEE2407B3}" dt="2026-04-14T19:43:23.389" v="629" actId="27636"/>
        <pc:sldMkLst>
          <pc:docMk/>
          <pc:sldMk cId="797907619" sldId="2357"/>
        </pc:sldMkLst>
        <pc:spChg chg="mod">
          <ac:chgData name="Ashley Herchak" userId="99500c41-1fff-4a88-84c8-110fb21ff1b7" providerId="ADAL" clId="{22C31853-1C3C-464F-9E03-0E7EEE2407B3}" dt="2026-04-14T19:42:53.027" v="617" actId="1076"/>
          <ac:spMkLst>
            <pc:docMk/>
            <pc:sldMk cId="797907619" sldId="2357"/>
            <ac:spMk id="5" creationId="{C2D2345A-D2FD-CF11-CA41-C1157DE8EC46}"/>
          </ac:spMkLst>
        </pc:spChg>
        <pc:spChg chg="mod">
          <ac:chgData name="Ashley Herchak" userId="99500c41-1fff-4a88-84c8-110fb21ff1b7" providerId="ADAL" clId="{22C31853-1C3C-464F-9E03-0E7EEE2407B3}" dt="2026-04-14T19:42:17.572" v="610" actId="1076"/>
          <ac:spMkLst>
            <pc:docMk/>
            <pc:sldMk cId="797907619" sldId="2357"/>
            <ac:spMk id="11" creationId="{965949BB-CA46-1DEC-811C-ADD2E1EFEABB}"/>
          </ac:spMkLst>
        </pc:spChg>
        <pc:spChg chg="mod">
          <ac:chgData name="Ashley Herchak" userId="99500c41-1fff-4a88-84c8-110fb21ff1b7" providerId="ADAL" clId="{22C31853-1C3C-464F-9E03-0E7EEE2407B3}" dt="2026-04-14T19:43:08.786" v="621" actId="1076"/>
          <ac:spMkLst>
            <pc:docMk/>
            <pc:sldMk cId="797907619" sldId="2357"/>
            <ac:spMk id="12" creationId="{6CD3E9E2-90D8-DFD2-7FFD-B287F44B7566}"/>
          </ac:spMkLst>
        </pc:spChg>
        <pc:spChg chg="mod">
          <ac:chgData name="Ashley Herchak" userId="99500c41-1fff-4a88-84c8-110fb21ff1b7" providerId="ADAL" clId="{22C31853-1C3C-464F-9E03-0E7EEE2407B3}" dt="2026-04-14T19:43:23.389" v="629" actId="27636"/>
          <ac:spMkLst>
            <pc:docMk/>
            <pc:sldMk cId="797907619" sldId="2357"/>
            <ac:spMk id="29" creationId="{70FB13D1-6812-9189-C5F7-940FF0A66F28}"/>
          </ac:spMkLst>
        </pc:spChg>
        <pc:picChg chg="mod">
          <ac:chgData name="Ashley Herchak" userId="99500c41-1fff-4a88-84c8-110fb21ff1b7" providerId="ADAL" clId="{22C31853-1C3C-464F-9E03-0E7EEE2407B3}" dt="2026-04-14T19:42:17.572" v="610" actId="1076"/>
          <ac:picMkLst>
            <pc:docMk/>
            <pc:sldMk cId="797907619" sldId="2357"/>
            <ac:picMk id="3" creationId="{194D2BD8-C371-F5AE-B52B-40C68DFF8DA8}"/>
          </ac:picMkLst>
        </pc:picChg>
        <pc:picChg chg="mod">
          <ac:chgData name="Ashley Herchak" userId="99500c41-1fff-4a88-84c8-110fb21ff1b7" providerId="ADAL" clId="{22C31853-1C3C-464F-9E03-0E7EEE2407B3}" dt="2026-04-14T19:42:17.572" v="610" actId="1076"/>
          <ac:picMkLst>
            <pc:docMk/>
            <pc:sldMk cId="797907619" sldId="2357"/>
            <ac:picMk id="8" creationId="{0B277B2F-D034-D0D4-6C88-8FBD960CCF8F}"/>
          </ac:picMkLst>
        </pc:picChg>
        <pc:picChg chg="mod">
          <ac:chgData name="Ashley Herchak" userId="99500c41-1fff-4a88-84c8-110fb21ff1b7" providerId="ADAL" clId="{22C31853-1C3C-464F-9E03-0E7EEE2407B3}" dt="2026-04-14T19:43:14.535" v="622" actId="1076"/>
          <ac:picMkLst>
            <pc:docMk/>
            <pc:sldMk cId="797907619" sldId="2357"/>
            <ac:picMk id="10" creationId="{B3967986-3FAB-9298-276F-C6896BD32990}"/>
          </ac:picMkLst>
        </pc:picChg>
      </pc:sldChg>
      <pc:sldChg chg="modSp mod">
        <pc:chgData name="Ashley Herchak" userId="99500c41-1fff-4a88-84c8-110fb21ff1b7" providerId="ADAL" clId="{22C31853-1C3C-464F-9E03-0E7EEE2407B3}" dt="2026-04-14T19:44:42.328" v="650" actId="2711"/>
        <pc:sldMkLst>
          <pc:docMk/>
          <pc:sldMk cId="1683864444" sldId="2358"/>
        </pc:sldMkLst>
        <pc:spChg chg="mod">
          <ac:chgData name="Ashley Herchak" userId="99500c41-1fff-4a88-84c8-110fb21ff1b7" providerId="ADAL" clId="{22C31853-1C3C-464F-9E03-0E7EEE2407B3}" dt="2026-04-14T19:44:42.328" v="650" actId="2711"/>
          <ac:spMkLst>
            <pc:docMk/>
            <pc:sldMk cId="1683864444" sldId="2358"/>
            <ac:spMk id="5" creationId="{C2D2345A-D2FD-CF11-CA41-C1157DE8EC46}"/>
          </ac:spMkLst>
        </pc:spChg>
        <pc:spChg chg="mod">
          <ac:chgData name="Ashley Herchak" userId="99500c41-1fff-4a88-84c8-110fb21ff1b7" providerId="ADAL" clId="{22C31853-1C3C-464F-9E03-0E7EEE2407B3}" dt="2026-04-14T19:44:08" v="637" actId="1076"/>
          <ac:spMkLst>
            <pc:docMk/>
            <pc:sldMk cId="1683864444" sldId="2358"/>
            <ac:spMk id="7" creationId="{D894C450-3859-5546-8052-9A73E9521539}"/>
          </ac:spMkLst>
        </pc:spChg>
        <pc:spChg chg="mod">
          <ac:chgData name="Ashley Herchak" userId="99500c41-1fff-4a88-84c8-110fb21ff1b7" providerId="ADAL" clId="{22C31853-1C3C-464F-9E03-0E7EEE2407B3}" dt="2026-04-14T19:44:23.402" v="642" actId="1076"/>
          <ac:spMkLst>
            <pc:docMk/>
            <pc:sldMk cId="1683864444" sldId="2358"/>
            <ac:spMk id="29" creationId="{70FB13D1-6812-9189-C5F7-940FF0A66F28}"/>
          </ac:spMkLst>
        </pc:spChg>
        <pc:picChg chg="mod">
          <ac:chgData name="Ashley Herchak" userId="99500c41-1fff-4a88-84c8-110fb21ff1b7" providerId="ADAL" clId="{22C31853-1C3C-464F-9E03-0E7EEE2407B3}" dt="2026-04-14T19:44:13.549" v="639" actId="1076"/>
          <ac:picMkLst>
            <pc:docMk/>
            <pc:sldMk cId="1683864444" sldId="2358"/>
            <ac:picMk id="6" creationId="{757BEC22-7E36-FDA2-8FFD-34F80A936ABD}"/>
          </ac:picMkLst>
        </pc:picChg>
      </pc:sldChg>
      <pc:sldChg chg="modSp mod">
        <pc:chgData name="Ashley Herchak" userId="99500c41-1fff-4a88-84c8-110fb21ff1b7" providerId="ADAL" clId="{22C31853-1C3C-464F-9E03-0E7EEE2407B3}" dt="2026-04-14T19:45:53.386" v="664" actId="207"/>
        <pc:sldMkLst>
          <pc:docMk/>
          <pc:sldMk cId="2313185053" sldId="2359"/>
        </pc:sldMkLst>
        <pc:spChg chg="mod">
          <ac:chgData name="Ashley Herchak" userId="99500c41-1fff-4a88-84c8-110fb21ff1b7" providerId="ADAL" clId="{22C31853-1C3C-464F-9E03-0E7EEE2407B3}" dt="2026-04-14T19:45:46.102" v="662" actId="1076"/>
          <ac:spMkLst>
            <pc:docMk/>
            <pc:sldMk cId="2313185053" sldId="2359"/>
            <ac:spMk id="2" creationId="{1B048CFF-6432-D475-4FF4-824A0B30FCAB}"/>
          </ac:spMkLst>
        </pc:spChg>
        <pc:spChg chg="mod">
          <ac:chgData name="Ashley Herchak" userId="99500c41-1fff-4a88-84c8-110fb21ff1b7" providerId="ADAL" clId="{22C31853-1C3C-464F-9E03-0E7EEE2407B3}" dt="2026-04-14T19:45:34.930" v="660" actId="403"/>
          <ac:spMkLst>
            <pc:docMk/>
            <pc:sldMk cId="2313185053" sldId="2359"/>
            <ac:spMk id="5" creationId="{C2D2345A-D2FD-CF11-CA41-C1157DE8EC46}"/>
          </ac:spMkLst>
        </pc:spChg>
        <pc:spChg chg="mod">
          <ac:chgData name="Ashley Herchak" userId="99500c41-1fff-4a88-84c8-110fb21ff1b7" providerId="ADAL" clId="{22C31853-1C3C-464F-9E03-0E7EEE2407B3}" dt="2026-04-14T19:45:41.631" v="661" actId="1076"/>
          <ac:spMkLst>
            <pc:docMk/>
            <pc:sldMk cId="2313185053" sldId="2359"/>
            <ac:spMk id="7" creationId="{A7FC6D91-79EB-E5CE-52A3-61A73A0D9929}"/>
          </ac:spMkLst>
        </pc:spChg>
        <pc:spChg chg="mod">
          <ac:chgData name="Ashley Herchak" userId="99500c41-1fff-4a88-84c8-110fb21ff1b7" providerId="ADAL" clId="{22C31853-1C3C-464F-9E03-0E7EEE2407B3}" dt="2026-04-14T19:45:53.386" v="664" actId="207"/>
          <ac:spMkLst>
            <pc:docMk/>
            <pc:sldMk cId="2313185053" sldId="2359"/>
            <ac:spMk id="29" creationId="{70FB13D1-6812-9189-C5F7-940FF0A66F28}"/>
          </ac:spMkLst>
        </pc:spChg>
        <pc:picChg chg="mod">
          <ac:chgData name="Ashley Herchak" userId="99500c41-1fff-4a88-84c8-110fb21ff1b7" providerId="ADAL" clId="{22C31853-1C3C-464F-9E03-0E7EEE2407B3}" dt="2026-04-14T19:45:41.631" v="661" actId="1076"/>
          <ac:picMkLst>
            <pc:docMk/>
            <pc:sldMk cId="2313185053" sldId="2359"/>
            <ac:picMk id="4" creationId="{D712A3E5-A294-8962-EBC4-6E9BFE8929D5}"/>
          </ac:picMkLst>
        </pc:picChg>
        <pc:picChg chg="mod">
          <ac:chgData name="Ashley Herchak" userId="99500c41-1fff-4a88-84c8-110fb21ff1b7" providerId="ADAL" clId="{22C31853-1C3C-464F-9E03-0E7EEE2407B3}" dt="2026-04-14T19:45:41.631" v="661" actId="1076"/>
          <ac:picMkLst>
            <pc:docMk/>
            <pc:sldMk cId="2313185053" sldId="2359"/>
            <ac:picMk id="6" creationId="{4D5DF1ED-A0B1-80A8-A00A-7076E27B441F}"/>
          </ac:picMkLst>
        </pc:picChg>
        <pc:picChg chg="mod">
          <ac:chgData name="Ashley Herchak" userId="99500c41-1fff-4a88-84c8-110fb21ff1b7" providerId="ADAL" clId="{22C31853-1C3C-464F-9E03-0E7EEE2407B3}" dt="2026-04-14T19:45:41.631" v="661" actId="1076"/>
          <ac:picMkLst>
            <pc:docMk/>
            <pc:sldMk cId="2313185053" sldId="2359"/>
            <ac:picMk id="9" creationId="{113B0D68-B882-830B-CB6E-30C2B2792DC9}"/>
          </ac:picMkLst>
        </pc:picChg>
      </pc:sldChg>
      <pc:sldChg chg="modSp mod">
        <pc:chgData name="Ashley Herchak" userId="99500c41-1fff-4a88-84c8-110fb21ff1b7" providerId="ADAL" clId="{22C31853-1C3C-464F-9E03-0E7EEE2407B3}" dt="2026-04-14T19:43:56.941" v="636" actId="1076"/>
        <pc:sldMkLst>
          <pc:docMk/>
          <pc:sldMk cId="1104261044" sldId="2360"/>
        </pc:sldMkLst>
        <pc:spChg chg="mod">
          <ac:chgData name="Ashley Herchak" userId="99500c41-1fff-4a88-84c8-110fb21ff1b7" providerId="ADAL" clId="{22C31853-1C3C-464F-9E03-0E7EEE2407B3}" dt="2026-04-14T19:43:56.941" v="636" actId="1076"/>
          <ac:spMkLst>
            <pc:docMk/>
            <pc:sldMk cId="1104261044" sldId="2360"/>
            <ac:spMk id="5" creationId="{C2D2345A-D2FD-CF11-CA41-C1157DE8EC46}"/>
          </ac:spMkLst>
        </pc:spChg>
        <pc:spChg chg="mod">
          <ac:chgData name="Ashley Herchak" userId="99500c41-1fff-4a88-84c8-110fb21ff1b7" providerId="ADAL" clId="{22C31853-1C3C-464F-9E03-0E7EEE2407B3}" dt="2026-04-14T19:43:38.229" v="631" actId="207"/>
          <ac:spMkLst>
            <pc:docMk/>
            <pc:sldMk cId="1104261044" sldId="2360"/>
            <ac:spMk id="29" creationId="{70FB13D1-6812-9189-C5F7-940FF0A66F28}"/>
          </ac:spMkLst>
        </pc:spChg>
        <pc:graphicFrameChg chg="mod">
          <ac:chgData name="Ashley Herchak" userId="99500c41-1fff-4a88-84c8-110fb21ff1b7" providerId="ADAL" clId="{22C31853-1C3C-464F-9E03-0E7EEE2407B3}" dt="2026-04-14T19:43:52.320" v="635" actId="1076"/>
          <ac:graphicFrameMkLst>
            <pc:docMk/>
            <pc:sldMk cId="1104261044" sldId="2360"/>
            <ac:graphicFrameMk id="2" creationId="{1A6573B3-A847-00F8-D0E3-77E1A39ADD2A}"/>
          </ac:graphicFrameMkLst>
        </pc:graphicFrameChg>
      </pc:sldChg>
      <pc:sldChg chg="modSp mod">
        <pc:chgData name="Ashley Herchak" userId="99500c41-1fff-4a88-84c8-110fb21ff1b7" providerId="ADAL" clId="{22C31853-1C3C-464F-9E03-0E7EEE2407B3}" dt="2026-04-14T19:42:04.594" v="609" actId="1076"/>
        <pc:sldMkLst>
          <pc:docMk/>
          <pc:sldMk cId="1046616124" sldId="2361"/>
        </pc:sldMkLst>
        <pc:spChg chg="mod">
          <ac:chgData name="Ashley Herchak" userId="99500c41-1fff-4a88-84c8-110fb21ff1b7" providerId="ADAL" clId="{22C31853-1C3C-464F-9E03-0E7EEE2407B3}" dt="2026-04-14T19:41:30.808" v="603" actId="1076"/>
          <ac:spMkLst>
            <pc:docMk/>
            <pc:sldMk cId="1046616124" sldId="2361"/>
            <ac:spMk id="12" creationId="{6CD3E9E2-90D8-DFD2-7FFD-B287F44B7566}"/>
          </ac:spMkLst>
        </pc:spChg>
        <pc:spChg chg="mod">
          <ac:chgData name="Ashley Herchak" userId="99500c41-1fff-4a88-84c8-110fb21ff1b7" providerId="ADAL" clId="{22C31853-1C3C-464F-9E03-0E7EEE2407B3}" dt="2026-04-14T19:41:57.870" v="608" actId="255"/>
          <ac:spMkLst>
            <pc:docMk/>
            <pc:sldMk cId="1046616124" sldId="2361"/>
            <ac:spMk id="29" creationId="{70FB13D1-6812-9189-C5F7-940FF0A66F28}"/>
          </ac:spMkLst>
        </pc:spChg>
        <pc:picChg chg="mod">
          <ac:chgData name="Ashley Herchak" userId="99500c41-1fff-4a88-84c8-110fb21ff1b7" providerId="ADAL" clId="{22C31853-1C3C-464F-9E03-0E7EEE2407B3}" dt="2026-04-14T19:42:04.594" v="609" actId="1076"/>
          <ac:picMkLst>
            <pc:docMk/>
            <pc:sldMk cId="1046616124" sldId="2361"/>
            <ac:picMk id="4" creationId="{2A390955-1A17-6CB8-1A40-F4F55A640B1E}"/>
          </ac:picMkLst>
        </pc:picChg>
        <pc:picChg chg="mod">
          <ac:chgData name="Ashley Herchak" userId="99500c41-1fff-4a88-84c8-110fb21ff1b7" providerId="ADAL" clId="{22C31853-1C3C-464F-9E03-0E7EEE2407B3}" dt="2026-04-14T19:41:06.656" v="597" actId="1076"/>
          <ac:picMkLst>
            <pc:docMk/>
            <pc:sldMk cId="1046616124" sldId="2361"/>
            <ac:picMk id="6" creationId="{DF36D3CB-C7C0-486A-C5BA-FE833473C3FF}"/>
          </ac:picMkLst>
        </pc:picChg>
        <pc:picChg chg="mod">
          <ac:chgData name="Ashley Herchak" userId="99500c41-1fff-4a88-84c8-110fb21ff1b7" providerId="ADAL" clId="{22C31853-1C3C-464F-9E03-0E7EEE2407B3}" dt="2026-04-14T19:41:43.155" v="605" actId="1076"/>
          <ac:picMkLst>
            <pc:docMk/>
            <pc:sldMk cId="1046616124" sldId="2361"/>
            <ac:picMk id="7" creationId="{EA5266D8-8FCA-36C6-EC33-E8A18160FBCA}"/>
          </ac:picMkLst>
        </pc:picChg>
      </pc:sldChg>
      <pc:sldMasterChg chg="addSp delSp modSp mod delSldLayout modSldLayout">
        <pc:chgData name="Ashley Herchak" userId="99500c41-1fff-4a88-84c8-110fb21ff1b7" providerId="ADAL" clId="{22C31853-1C3C-464F-9E03-0E7EEE2407B3}" dt="2026-04-14T19:33:24.130" v="438" actId="47"/>
        <pc:sldMasterMkLst>
          <pc:docMk/>
          <pc:sldMasterMk cId="1788353970" sldId="2147483648"/>
        </pc:sldMasterMkLst>
        <pc:picChg chg="add mod">
          <ac:chgData name="Ashley Herchak" userId="99500c41-1fff-4a88-84c8-110fb21ff1b7" providerId="ADAL" clId="{22C31853-1C3C-464F-9E03-0E7EEE2407B3}" dt="2026-04-14T19:14:22.036" v="18"/>
          <ac:picMkLst>
            <pc:docMk/>
            <pc:sldMasterMk cId="1788353970" sldId="2147483648"/>
            <ac:picMk id="3" creationId="{1B61EE1A-389C-82BF-6814-EB34318BCA9F}"/>
          </ac:picMkLst>
        </pc:picChg>
        <pc:picChg chg="del">
          <ac:chgData name="Ashley Herchak" userId="99500c41-1fff-4a88-84c8-110fb21ff1b7" providerId="ADAL" clId="{22C31853-1C3C-464F-9E03-0E7EEE2407B3}" dt="2026-04-14T19:14:21.781" v="17" actId="478"/>
          <ac:picMkLst>
            <pc:docMk/>
            <pc:sldMasterMk cId="1788353970" sldId="2147483648"/>
            <ac:picMk id="13" creationId="{5BAA2783-3CE9-596B-9CD1-F14FC14B23C6}"/>
          </ac:picMkLst>
        </pc:picChg>
        <pc:sldLayoutChg chg="addSp delSp modSp mod">
          <pc:chgData name="Ashley Herchak" userId="99500c41-1fff-4a88-84c8-110fb21ff1b7" providerId="ADAL" clId="{22C31853-1C3C-464F-9E03-0E7EEE2407B3}" dt="2026-04-14T19:15:25.805" v="24" actId="207"/>
          <pc:sldLayoutMkLst>
            <pc:docMk/>
            <pc:sldMasterMk cId="1788353970" sldId="2147483648"/>
            <pc:sldLayoutMk cId="2916498579" sldId="2147483649"/>
          </pc:sldLayoutMkLst>
          <pc:spChg chg="mod">
            <ac:chgData name="Ashley Herchak" userId="99500c41-1fff-4a88-84c8-110fb21ff1b7" providerId="ADAL" clId="{22C31853-1C3C-464F-9E03-0E7EEE2407B3}" dt="2026-04-14T19:15:25.805" v="24" actId="207"/>
            <ac:spMkLst>
              <pc:docMk/>
              <pc:sldMasterMk cId="1788353970" sldId="2147483648"/>
              <pc:sldLayoutMk cId="2916498579" sldId="2147483649"/>
              <ac:spMk id="2" creationId="{494248F2-5264-4601-AA0B-6C092F77F2DD}"/>
            </ac:spMkLst>
          </pc:spChg>
          <pc:spChg chg="add mod">
            <ac:chgData name="Ashley Herchak" userId="99500c41-1fff-4a88-84c8-110fb21ff1b7" providerId="ADAL" clId="{22C31853-1C3C-464F-9E03-0E7EEE2407B3}" dt="2026-04-14T19:13:52.266" v="16"/>
            <ac:spMkLst>
              <pc:docMk/>
              <pc:sldMasterMk cId="1788353970" sldId="2147483648"/>
              <pc:sldLayoutMk cId="2916498579" sldId="2147483649"/>
              <ac:spMk id="4" creationId="{32C6B6C1-4151-3738-DF27-7C2BC5602A62}"/>
            </ac:spMkLst>
          </pc:spChg>
          <pc:spChg chg="del">
            <ac:chgData name="Ashley Herchak" userId="99500c41-1fff-4a88-84c8-110fb21ff1b7" providerId="ADAL" clId="{22C31853-1C3C-464F-9E03-0E7EEE2407B3}" dt="2026-04-14T19:13:20.387" v="15" actId="478"/>
            <ac:spMkLst>
              <pc:docMk/>
              <pc:sldMasterMk cId="1788353970" sldId="2147483648"/>
              <pc:sldLayoutMk cId="2916498579" sldId="2147483649"/>
              <ac:spMk id="5" creationId="{FCC158EC-22FA-66D6-CEE0-A40609D63FB4}"/>
            </ac:spMkLst>
          </pc:spChg>
        </pc:sldLayoutChg>
        <pc:sldLayoutChg chg="delSp mod">
          <pc:chgData name="Ashley Herchak" userId="99500c41-1fff-4a88-84c8-110fb21ff1b7" providerId="ADAL" clId="{22C31853-1C3C-464F-9E03-0E7EEE2407B3}" dt="2026-04-14T19:14:33.917" v="20" actId="478"/>
          <pc:sldLayoutMkLst>
            <pc:docMk/>
            <pc:sldMasterMk cId="1788353970" sldId="2147483648"/>
            <pc:sldLayoutMk cId="830579565" sldId="2147483664"/>
          </pc:sldLayoutMkLst>
          <pc:spChg chg="del">
            <ac:chgData name="Ashley Herchak" userId="99500c41-1fff-4a88-84c8-110fb21ff1b7" providerId="ADAL" clId="{22C31853-1C3C-464F-9E03-0E7EEE2407B3}" dt="2026-04-14T19:14:33.917" v="20" actId="478"/>
            <ac:spMkLst>
              <pc:docMk/>
              <pc:sldMasterMk cId="1788353970" sldId="2147483648"/>
              <pc:sldLayoutMk cId="830579565" sldId="2147483664"/>
              <ac:spMk id="11" creationId="{3A94F35A-4E85-321F-749B-4517064E02C8}"/>
            </ac:spMkLst>
          </pc:spChg>
          <pc:picChg chg="del">
            <ac:chgData name="Ashley Herchak" userId="99500c41-1fff-4a88-84c8-110fb21ff1b7" providerId="ADAL" clId="{22C31853-1C3C-464F-9E03-0E7EEE2407B3}" dt="2026-04-14T19:14:32.085" v="19" actId="478"/>
            <ac:picMkLst>
              <pc:docMk/>
              <pc:sldMasterMk cId="1788353970" sldId="2147483648"/>
              <pc:sldLayoutMk cId="830579565" sldId="2147483664"/>
              <ac:picMk id="10" creationId="{9098BAD5-CF7E-DAF8-644D-C6994C667A2A}"/>
            </ac:picMkLst>
          </pc:picChg>
        </pc:sldLayoutChg>
        <pc:sldLayoutChg chg="del">
          <pc:chgData name="Ashley Herchak" userId="99500c41-1fff-4a88-84c8-110fb21ff1b7" providerId="ADAL" clId="{22C31853-1C3C-464F-9E03-0E7EEE2407B3}" dt="2026-04-14T19:33:24.130" v="438" actId="47"/>
          <pc:sldLayoutMkLst>
            <pc:docMk/>
            <pc:sldMasterMk cId="1788353970" sldId="2147483648"/>
            <pc:sldLayoutMk cId="178851286" sldId="2147483670"/>
          </pc:sldLayoutMkLst>
        </pc:sldLayoutChg>
      </pc:sldMasterChg>
    </pc:docChg>
  </pc:docChgLst>
  <pc:docChgLst>
    <pc:chgData name="Andrew Chow" userId="bfea13e3-5209-4d95-9555-367a81d1e00e" providerId="ADAL" clId="{3F0852F0-50AA-4D8D-A0FD-E17EE4DA091A}"/>
    <pc:docChg chg="undo custSel addSld modSld addMainMaster delMainMaster modMainMaster">
      <pc:chgData name="Andrew Chow" userId="bfea13e3-5209-4d95-9555-367a81d1e00e" providerId="ADAL" clId="{3F0852F0-50AA-4D8D-A0FD-E17EE4DA091A}" dt="2026-04-14T16:15:36.915" v="1959"/>
      <pc:docMkLst>
        <pc:docMk/>
      </pc:docMkLst>
      <pc:sldChg chg="modSp mod">
        <pc:chgData name="Andrew Chow" userId="bfea13e3-5209-4d95-9555-367a81d1e00e" providerId="ADAL" clId="{3F0852F0-50AA-4D8D-A0FD-E17EE4DA091A}" dt="2026-04-14T16:00:27.737" v="1899" actId="1076"/>
        <pc:sldMkLst>
          <pc:docMk/>
          <pc:sldMk cId="516727241" sldId="259"/>
        </pc:sldMkLst>
        <pc:picChg chg="mod">
          <ac:chgData name="Andrew Chow" userId="bfea13e3-5209-4d95-9555-367a81d1e00e" providerId="ADAL" clId="{3F0852F0-50AA-4D8D-A0FD-E17EE4DA091A}" dt="2026-04-14T16:00:27.737" v="1899" actId="1076"/>
          <ac:picMkLst>
            <pc:docMk/>
            <pc:sldMk cId="516727241" sldId="259"/>
            <ac:picMk id="7" creationId="{68909D2F-E56D-7D43-3F7A-D2FB95477960}"/>
          </ac:picMkLst>
        </pc:picChg>
      </pc:sldChg>
      <pc:sldChg chg="modSp mod">
        <pc:chgData name="Andrew Chow" userId="bfea13e3-5209-4d95-9555-367a81d1e00e" providerId="ADAL" clId="{3F0852F0-50AA-4D8D-A0FD-E17EE4DA091A}" dt="2026-04-14T16:07:50.994" v="1955" actId="1036"/>
        <pc:sldMkLst>
          <pc:docMk/>
          <pc:sldMk cId="0" sldId="272"/>
        </pc:sldMkLst>
        <pc:spChg chg="mod">
          <ac:chgData name="Andrew Chow" userId="bfea13e3-5209-4d95-9555-367a81d1e00e" providerId="ADAL" clId="{3F0852F0-50AA-4D8D-A0FD-E17EE4DA091A}" dt="2026-04-14T16:07:50.994" v="1955" actId="1036"/>
          <ac:spMkLst>
            <pc:docMk/>
            <pc:sldMk cId="0" sldId="272"/>
            <ac:spMk id="5"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11"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16"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17"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19"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23"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24"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27"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28" creationId="{00000000-0000-0000-0000-000000000000}"/>
          </ac:spMkLst>
        </pc:spChg>
        <pc:spChg chg="mod">
          <ac:chgData name="Andrew Chow" userId="bfea13e3-5209-4d95-9555-367a81d1e00e" providerId="ADAL" clId="{3F0852F0-50AA-4D8D-A0FD-E17EE4DA091A}" dt="2026-04-14T16:07:50.994" v="1955" actId="1036"/>
          <ac:spMkLst>
            <pc:docMk/>
            <pc:sldMk cId="0" sldId="272"/>
            <ac:spMk id="29" creationId="{00000000-0000-0000-0000-000000000000}"/>
          </ac:spMkLst>
        </pc:spChg>
      </pc:sldChg>
      <pc:sldChg chg="add modNotesTx">
        <pc:chgData name="Andrew Chow" userId="bfea13e3-5209-4d95-9555-367a81d1e00e" providerId="ADAL" clId="{3F0852F0-50AA-4D8D-A0FD-E17EE4DA091A}" dt="2026-04-14T16:12:30.615" v="1957" actId="6549"/>
        <pc:sldMkLst>
          <pc:docMk/>
          <pc:sldMk cId="4209446355" sldId="293"/>
        </pc:sldMkLst>
      </pc:sldChg>
      <pc:sldChg chg="addSp delSp modSp mod">
        <pc:chgData name="Andrew Chow" userId="bfea13e3-5209-4d95-9555-367a81d1e00e" providerId="ADAL" clId="{3F0852F0-50AA-4D8D-A0FD-E17EE4DA091A}" dt="2026-04-14T15:46:25.880" v="1172" actId="33524"/>
        <pc:sldMkLst>
          <pc:docMk/>
          <pc:sldMk cId="797907619" sldId="2357"/>
        </pc:sldMkLst>
        <pc:spChg chg="add mod">
          <ac:chgData name="Andrew Chow" userId="bfea13e3-5209-4d95-9555-367a81d1e00e" providerId="ADAL" clId="{3F0852F0-50AA-4D8D-A0FD-E17EE4DA091A}" dt="2026-04-14T15:44:40.907" v="971" actId="1076"/>
          <ac:spMkLst>
            <pc:docMk/>
            <pc:sldMk cId="797907619" sldId="2357"/>
            <ac:spMk id="11" creationId="{965949BB-CA46-1DEC-811C-ADD2E1EFEABB}"/>
          </ac:spMkLst>
        </pc:spChg>
        <pc:spChg chg="add mod">
          <ac:chgData name="Andrew Chow" userId="bfea13e3-5209-4d95-9555-367a81d1e00e" providerId="ADAL" clId="{3F0852F0-50AA-4D8D-A0FD-E17EE4DA091A}" dt="2026-04-14T15:46:25.880" v="1172" actId="33524"/>
          <ac:spMkLst>
            <pc:docMk/>
            <pc:sldMk cId="797907619" sldId="2357"/>
            <ac:spMk id="12" creationId="{6CD3E9E2-90D8-DFD2-7FFD-B287F44B7566}"/>
          </ac:spMkLst>
        </pc:spChg>
        <pc:picChg chg="add mod">
          <ac:chgData name="Andrew Chow" userId="bfea13e3-5209-4d95-9555-367a81d1e00e" providerId="ADAL" clId="{3F0852F0-50AA-4D8D-A0FD-E17EE4DA091A}" dt="2026-04-14T15:44:37.161" v="970" actId="1076"/>
          <ac:picMkLst>
            <pc:docMk/>
            <pc:sldMk cId="797907619" sldId="2357"/>
            <ac:picMk id="3" creationId="{194D2BD8-C371-F5AE-B52B-40C68DFF8DA8}"/>
          </ac:picMkLst>
        </pc:picChg>
        <pc:picChg chg="add del mod">
          <ac:chgData name="Andrew Chow" userId="bfea13e3-5209-4d95-9555-367a81d1e00e" providerId="ADAL" clId="{3F0852F0-50AA-4D8D-A0FD-E17EE4DA091A}" dt="2026-04-14T15:39:11.812" v="692" actId="478"/>
          <ac:picMkLst>
            <pc:docMk/>
            <pc:sldMk cId="797907619" sldId="2357"/>
            <ac:picMk id="6" creationId="{4C792272-D1EE-B50F-BEC1-F65949F23525}"/>
          </ac:picMkLst>
        </pc:picChg>
        <pc:picChg chg="add mod">
          <ac:chgData name="Andrew Chow" userId="bfea13e3-5209-4d95-9555-367a81d1e00e" providerId="ADAL" clId="{3F0852F0-50AA-4D8D-A0FD-E17EE4DA091A}" dt="2026-04-14T15:43:13.866" v="715" actId="1076"/>
          <ac:picMkLst>
            <pc:docMk/>
            <pc:sldMk cId="797907619" sldId="2357"/>
            <ac:picMk id="8" creationId="{0B277B2F-D034-D0D4-6C88-8FBD960CCF8F}"/>
          </ac:picMkLst>
        </pc:picChg>
        <pc:picChg chg="add mod">
          <ac:chgData name="Andrew Chow" userId="bfea13e3-5209-4d95-9555-367a81d1e00e" providerId="ADAL" clId="{3F0852F0-50AA-4D8D-A0FD-E17EE4DA091A}" dt="2026-04-14T15:43:18.400" v="719" actId="1076"/>
          <ac:picMkLst>
            <pc:docMk/>
            <pc:sldMk cId="797907619" sldId="2357"/>
            <ac:picMk id="10" creationId="{B3967986-3FAB-9298-276F-C6896BD32990}"/>
          </ac:picMkLst>
        </pc:picChg>
      </pc:sldChg>
      <pc:sldChg chg="addSp delSp modSp mod">
        <pc:chgData name="Andrew Chow" userId="bfea13e3-5209-4d95-9555-367a81d1e00e" providerId="ADAL" clId="{3F0852F0-50AA-4D8D-A0FD-E17EE4DA091A}" dt="2026-04-14T15:43:28.360" v="721"/>
        <pc:sldMkLst>
          <pc:docMk/>
          <pc:sldMk cId="1683864444" sldId="2358"/>
        </pc:sldMkLst>
        <pc:spChg chg="add mod">
          <ac:chgData name="Andrew Chow" userId="bfea13e3-5209-4d95-9555-367a81d1e00e" providerId="ADAL" clId="{3F0852F0-50AA-4D8D-A0FD-E17EE4DA091A}" dt="2026-04-14T15:37:02.169" v="682" actId="20577"/>
          <ac:spMkLst>
            <pc:docMk/>
            <pc:sldMk cId="1683864444" sldId="2358"/>
            <ac:spMk id="7" creationId="{D894C450-3859-5546-8052-9A73E9521539}"/>
          </ac:spMkLst>
        </pc:spChg>
        <pc:spChg chg="add mod">
          <ac:chgData name="Andrew Chow" userId="bfea13e3-5209-4d95-9555-367a81d1e00e" providerId="ADAL" clId="{3F0852F0-50AA-4D8D-A0FD-E17EE4DA091A}" dt="2026-04-14T15:43:28.360" v="721"/>
          <ac:spMkLst>
            <pc:docMk/>
            <pc:sldMk cId="1683864444" sldId="2358"/>
            <ac:spMk id="8" creationId="{7EB29A78-3F6D-7BE1-8BDF-FD9A6D7802FF}"/>
          </ac:spMkLst>
        </pc:spChg>
        <pc:picChg chg="add del mod">
          <ac:chgData name="Andrew Chow" userId="bfea13e3-5209-4d95-9555-367a81d1e00e" providerId="ADAL" clId="{3F0852F0-50AA-4D8D-A0FD-E17EE4DA091A}" dt="2026-04-14T15:25:51.531" v="217" actId="478"/>
          <ac:picMkLst>
            <pc:docMk/>
            <pc:sldMk cId="1683864444" sldId="2358"/>
            <ac:picMk id="3" creationId="{76F04337-4457-E3E4-E96B-AE05558C0F88}"/>
          </ac:picMkLst>
        </pc:picChg>
        <pc:picChg chg="add mod">
          <ac:chgData name="Andrew Chow" userId="bfea13e3-5209-4d95-9555-367a81d1e00e" providerId="ADAL" clId="{3F0852F0-50AA-4D8D-A0FD-E17EE4DA091A}" dt="2026-04-14T15:34:30.176" v="344" actId="1076"/>
          <ac:picMkLst>
            <pc:docMk/>
            <pc:sldMk cId="1683864444" sldId="2358"/>
            <ac:picMk id="6" creationId="{757BEC22-7E36-FDA2-8FFD-34F80A936ABD}"/>
          </ac:picMkLst>
        </pc:picChg>
      </pc:sldChg>
      <pc:sldChg chg="addSp modSp mod">
        <pc:chgData name="Andrew Chow" userId="bfea13e3-5209-4d95-9555-367a81d1e00e" providerId="ADAL" clId="{3F0852F0-50AA-4D8D-A0FD-E17EE4DA091A}" dt="2026-04-14T15:43:03.414" v="711" actId="20577"/>
        <pc:sldMkLst>
          <pc:docMk/>
          <pc:sldMk cId="2313185053" sldId="2359"/>
        </pc:sldMkLst>
        <pc:spChg chg="mod">
          <ac:chgData name="Andrew Chow" userId="bfea13e3-5209-4d95-9555-367a81d1e00e" providerId="ADAL" clId="{3F0852F0-50AA-4D8D-A0FD-E17EE4DA091A}" dt="2026-04-14T15:23:13.734" v="213" actId="207"/>
          <ac:spMkLst>
            <pc:docMk/>
            <pc:sldMk cId="2313185053" sldId="2359"/>
            <ac:spMk id="2" creationId="{1B048CFF-6432-D475-4FF4-824A0B30FCAB}"/>
          </ac:spMkLst>
        </pc:spChg>
        <pc:spChg chg="add mod">
          <ac:chgData name="Andrew Chow" userId="bfea13e3-5209-4d95-9555-367a81d1e00e" providerId="ADAL" clId="{3F0852F0-50AA-4D8D-A0FD-E17EE4DA091A}" dt="2026-04-14T15:43:03.414" v="711" actId="20577"/>
          <ac:spMkLst>
            <pc:docMk/>
            <pc:sldMk cId="2313185053" sldId="2359"/>
            <ac:spMk id="7" creationId="{A7FC6D91-79EB-E5CE-52A3-61A73A0D9929}"/>
          </ac:spMkLst>
        </pc:spChg>
        <pc:picChg chg="mod">
          <ac:chgData name="Andrew Chow" userId="bfea13e3-5209-4d95-9555-367a81d1e00e" providerId="ADAL" clId="{3F0852F0-50AA-4D8D-A0FD-E17EE4DA091A}" dt="2026-04-14T15:20:47.524" v="46" actId="1076"/>
          <ac:picMkLst>
            <pc:docMk/>
            <pc:sldMk cId="2313185053" sldId="2359"/>
            <ac:picMk id="4" creationId="{D712A3E5-A294-8962-EBC4-6E9BFE8929D5}"/>
          </ac:picMkLst>
        </pc:picChg>
        <pc:picChg chg="add mod">
          <ac:chgData name="Andrew Chow" userId="bfea13e3-5209-4d95-9555-367a81d1e00e" providerId="ADAL" clId="{3F0852F0-50AA-4D8D-A0FD-E17EE4DA091A}" dt="2026-04-14T15:20:45.838" v="45" actId="1076"/>
          <ac:picMkLst>
            <pc:docMk/>
            <pc:sldMk cId="2313185053" sldId="2359"/>
            <ac:picMk id="6" creationId="{4D5DF1ED-A0B1-80A8-A00A-7076E27B441F}"/>
          </ac:picMkLst>
        </pc:picChg>
        <pc:picChg chg="add mod">
          <ac:chgData name="Andrew Chow" userId="bfea13e3-5209-4d95-9555-367a81d1e00e" providerId="ADAL" clId="{3F0852F0-50AA-4D8D-A0FD-E17EE4DA091A}" dt="2026-04-14T15:22:03.957" v="57" actId="1076"/>
          <ac:picMkLst>
            <pc:docMk/>
            <pc:sldMk cId="2313185053" sldId="2359"/>
            <ac:picMk id="9" creationId="{113B0D68-B882-830B-CB6E-30C2B2792DC9}"/>
          </ac:picMkLst>
        </pc:picChg>
      </pc:sldChg>
      <pc:sldChg chg="addSp delSp modSp add mod">
        <pc:chgData name="Andrew Chow" userId="bfea13e3-5209-4d95-9555-367a81d1e00e" providerId="ADAL" clId="{3F0852F0-50AA-4D8D-A0FD-E17EE4DA091A}" dt="2026-04-14T15:33:58.961" v="342" actId="2711"/>
        <pc:sldMkLst>
          <pc:docMk/>
          <pc:sldMk cId="1104261044" sldId="2360"/>
        </pc:sldMkLst>
        <pc:graphicFrameChg chg="add mod modGraphic">
          <ac:chgData name="Andrew Chow" userId="bfea13e3-5209-4d95-9555-367a81d1e00e" providerId="ADAL" clId="{3F0852F0-50AA-4D8D-A0FD-E17EE4DA091A}" dt="2026-04-14T15:33:58.961" v="342" actId="2711"/>
          <ac:graphicFrameMkLst>
            <pc:docMk/>
            <pc:sldMk cId="1104261044" sldId="2360"/>
            <ac:graphicFrameMk id="2" creationId="{1A6573B3-A847-00F8-D0E3-77E1A39ADD2A}"/>
          </ac:graphicFrameMkLst>
        </pc:graphicFrameChg>
        <pc:picChg chg="del">
          <ac:chgData name="Andrew Chow" userId="bfea13e3-5209-4d95-9555-367a81d1e00e" providerId="ADAL" clId="{3F0852F0-50AA-4D8D-A0FD-E17EE4DA091A}" dt="2026-04-14T15:27:18.804" v="223" actId="478"/>
          <ac:picMkLst>
            <pc:docMk/>
            <pc:sldMk cId="1104261044" sldId="2360"/>
            <ac:picMk id="6" creationId="{757BEC22-7E36-FDA2-8FFD-34F80A936ABD}"/>
          </ac:picMkLst>
        </pc:picChg>
      </pc:sldChg>
      <pc:sldChg chg="addSp delSp modSp add mod">
        <pc:chgData name="Andrew Chow" userId="bfea13e3-5209-4d95-9555-367a81d1e00e" providerId="ADAL" clId="{3F0852F0-50AA-4D8D-A0FD-E17EE4DA091A}" dt="2026-04-14T16:07:41.314" v="1948" actId="1076"/>
        <pc:sldMkLst>
          <pc:docMk/>
          <pc:sldMk cId="1046616124" sldId="2361"/>
        </pc:sldMkLst>
        <pc:spChg chg="del">
          <ac:chgData name="Andrew Chow" userId="bfea13e3-5209-4d95-9555-367a81d1e00e" providerId="ADAL" clId="{3F0852F0-50AA-4D8D-A0FD-E17EE4DA091A}" dt="2026-04-14T15:47:44.257" v="1199" actId="478"/>
          <ac:spMkLst>
            <pc:docMk/>
            <pc:sldMk cId="1046616124" sldId="2361"/>
            <ac:spMk id="5" creationId="{C2D2345A-D2FD-CF11-CA41-C1157DE8EC46}"/>
          </ac:spMkLst>
        </pc:spChg>
        <pc:spChg chg="del">
          <ac:chgData name="Andrew Chow" userId="bfea13e3-5209-4d95-9555-367a81d1e00e" providerId="ADAL" clId="{3F0852F0-50AA-4D8D-A0FD-E17EE4DA091A}" dt="2026-04-14T15:47:47.149" v="1202" actId="478"/>
          <ac:spMkLst>
            <pc:docMk/>
            <pc:sldMk cId="1046616124" sldId="2361"/>
            <ac:spMk id="11" creationId="{965949BB-CA46-1DEC-811C-ADD2E1EFEABB}"/>
          </ac:spMkLst>
        </pc:spChg>
        <pc:spChg chg="mod">
          <ac:chgData name="Andrew Chow" userId="bfea13e3-5209-4d95-9555-367a81d1e00e" providerId="ADAL" clId="{3F0852F0-50AA-4D8D-A0FD-E17EE4DA091A}" dt="2026-04-14T16:07:41.314" v="1948" actId="1076"/>
          <ac:spMkLst>
            <pc:docMk/>
            <pc:sldMk cId="1046616124" sldId="2361"/>
            <ac:spMk id="12" creationId="{6CD3E9E2-90D8-DFD2-7FFD-B287F44B7566}"/>
          </ac:spMkLst>
        </pc:spChg>
        <pc:spChg chg="mod">
          <ac:chgData name="Andrew Chow" userId="bfea13e3-5209-4d95-9555-367a81d1e00e" providerId="ADAL" clId="{3F0852F0-50AA-4D8D-A0FD-E17EE4DA091A}" dt="2026-04-14T15:47:29.048" v="1198" actId="313"/>
          <ac:spMkLst>
            <pc:docMk/>
            <pc:sldMk cId="1046616124" sldId="2361"/>
            <ac:spMk id="29" creationId="{70FB13D1-6812-9189-C5F7-940FF0A66F28}"/>
          </ac:spMkLst>
        </pc:spChg>
        <pc:picChg chg="del">
          <ac:chgData name="Andrew Chow" userId="bfea13e3-5209-4d95-9555-367a81d1e00e" providerId="ADAL" clId="{3F0852F0-50AA-4D8D-A0FD-E17EE4DA091A}" dt="2026-04-14T15:47:45.928" v="1201" actId="478"/>
          <ac:picMkLst>
            <pc:docMk/>
            <pc:sldMk cId="1046616124" sldId="2361"/>
            <ac:picMk id="3" creationId="{194D2BD8-C371-F5AE-B52B-40C68DFF8DA8}"/>
          </ac:picMkLst>
        </pc:picChg>
        <pc:picChg chg="add del mod">
          <ac:chgData name="Andrew Chow" userId="bfea13e3-5209-4d95-9555-367a81d1e00e" providerId="ADAL" clId="{3F0852F0-50AA-4D8D-A0FD-E17EE4DA091A}" dt="2026-04-14T16:06:50.732" v="1938" actId="478"/>
          <ac:picMkLst>
            <pc:docMk/>
            <pc:sldMk cId="1046616124" sldId="2361"/>
            <ac:picMk id="3" creationId="{3B600279-6741-BDC6-6690-8DDF55FA7E49}"/>
          </ac:picMkLst>
        </pc:picChg>
        <pc:picChg chg="add mod">
          <ac:chgData name="Andrew Chow" userId="bfea13e3-5209-4d95-9555-367a81d1e00e" providerId="ADAL" clId="{3F0852F0-50AA-4D8D-A0FD-E17EE4DA091A}" dt="2026-04-14T16:07:37.547" v="1947" actId="1076"/>
          <ac:picMkLst>
            <pc:docMk/>
            <pc:sldMk cId="1046616124" sldId="2361"/>
            <ac:picMk id="4" creationId="{2A390955-1A17-6CB8-1A40-F4F55A640B1E}"/>
          </ac:picMkLst>
        </pc:picChg>
        <pc:picChg chg="add mod">
          <ac:chgData name="Andrew Chow" userId="bfea13e3-5209-4d95-9555-367a81d1e00e" providerId="ADAL" clId="{3F0852F0-50AA-4D8D-A0FD-E17EE4DA091A}" dt="2026-04-14T16:07:35.894" v="1946" actId="1076"/>
          <ac:picMkLst>
            <pc:docMk/>
            <pc:sldMk cId="1046616124" sldId="2361"/>
            <ac:picMk id="6" creationId="{DF36D3CB-C7C0-486A-C5BA-FE833473C3FF}"/>
          </ac:picMkLst>
        </pc:picChg>
        <pc:picChg chg="add mod">
          <ac:chgData name="Andrew Chow" userId="bfea13e3-5209-4d95-9555-367a81d1e00e" providerId="ADAL" clId="{3F0852F0-50AA-4D8D-A0FD-E17EE4DA091A}" dt="2026-04-14T15:53:42.622" v="1891" actId="1076"/>
          <ac:picMkLst>
            <pc:docMk/>
            <pc:sldMk cId="1046616124" sldId="2361"/>
            <ac:picMk id="7" creationId="{EA5266D8-8FCA-36C6-EC33-E8A18160FBCA}"/>
          </ac:picMkLst>
        </pc:picChg>
        <pc:picChg chg="del">
          <ac:chgData name="Andrew Chow" userId="bfea13e3-5209-4d95-9555-367a81d1e00e" providerId="ADAL" clId="{3F0852F0-50AA-4D8D-A0FD-E17EE4DA091A}" dt="2026-04-14T15:47:47.560" v="1203" actId="478"/>
          <ac:picMkLst>
            <pc:docMk/>
            <pc:sldMk cId="1046616124" sldId="2361"/>
            <ac:picMk id="8" creationId="{0B277B2F-D034-D0D4-6C88-8FBD960CCF8F}"/>
          </ac:picMkLst>
        </pc:picChg>
        <pc:picChg chg="del">
          <ac:chgData name="Andrew Chow" userId="bfea13e3-5209-4d95-9555-367a81d1e00e" providerId="ADAL" clId="{3F0852F0-50AA-4D8D-A0FD-E17EE4DA091A}" dt="2026-04-14T15:47:45.504" v="1200" actId="478"/>
          <ac:picMkLst>
            <pc:docMk/>
            <pc:sldMk cId="1046616124" sldId="2361"/>
            <ac:picMk id="10" creationId="{B3967986-3FAB-9298-276F-C6896BD32990}"/>
          </ac:picMkLst>
        </pc:picChg>
      </pc:sldChg>
      <pc:sldChg chg="add">
        <pc:chgData name="Andrew Chow" userId="bfea13e3-5209-4d95-9555-367a81d1e00e" providerId="ADAL" clId="{3F0852F0-50AA-4D8D-A0FD-E17EE4DA091A}" dt="2026-04-14T16:13:50.637" v="1958"/>
        <pc:sldMkLst>
          <pc:docMk/>
          <pc:sldMk cId="3385666217" sldId="2362"/>
        </pc:sldMkLst>
      </pc:sldChg>
      <pc:sldChg chg="add">
        <pc:chgData name="Andrew Chow" userId="bfea13e3-5209-4d95-9555-367a81d1e00e" providerId="ADAL" clId="{3F0852F0-50AA-4D8D-A0FD-E17EE4DA091A}" dt="2026-04-14T16:15:36.915" v="1959"/>
        <pc:sldMkLst>
          <pc:docMk/>
          <pc:sldMk cId="3715940314" sldId="2363"/>
        </pc:sldMkLst>
      </pc:sldChg>
      <pc:sldMasterChg chg="addSp delSp modSp mod modSldLayout">
        <pc:chgData name="Andrew Chow" userId="bfea13e3-5209-4d95-9555-367a81d1e00e" providerId="ADAL" clId="{3F0852F0-50AA-4D8D-A0FD-E17EE4DA091A}" dt="2026-04-14T16:02:12.599" v="1913" actId="14100"/>
        <pc:sldMasterMkLst>
          <pc:docMk/>
          <pc:sldMasterMk cId="1788353970" sldId="2147483648"/>
        </pc:sldMasterMkLst>
        <pc:spChg chg="del">
          <ac:chgData name="Andrew Chow" userId="bfea13e3-5209-4d95-9555-367a81d1e00e" providerId="ADAL" clId="{3F0852F0-50AA-4D8D-A0FD-E17EE4DA091A}" dt="2026-04-14T16:01:59.106" v="1908" actId="478"/>
          <ac:spMkLst>
            <pc:docMk/>
            <pc:sldMasterMk cId="1788353970" sldId="2147483648"/>
            <ac:spMk id="9" creationId="{A59918A8-7BC7-6CFA-D5CB-B362289D15C4}"/>
          </ac:spMkLst>
        </pc:spChg>
        <pc:spChg chg="add mod">
          <ac:chgData name="Andrew Chow" userId="bfea13e3-5209-4d95-9555-367a81d1e00e" providerId="ADAL" clId="{3F0852F0-50AA-4D8D-A0FD-E17EE4DA091A}" dt="2026-04-14T16:02:01.333" v="1909"/>
          <ac:spMkLst>
            <pc:docMk/>
            <pc:sldMasterMk cId="1788353970" sldId="2147483648"/>
            <ac:spMk id="12" creationId="{55D30B27-DFBC-E36A-B843-520D818C31DA}"/>
          </ac:spMkLst>
        </pc:spChg>
        <pc:grpChg chg="del">
          <ac:chgData name="Andrew Chow" userId="bfea13e3-5209-4d95-9555-367a81d1e00e" providerId="ADAL" clId="{3F0852F0-50AA-4D8D-A0FD-E17EE4DA091A}" dt="2026-04-14T16:01:48.607" v="1903" actId="478"/>
          <ac:grpSpMkLst>
            <pc:docMk/>
            <pc:sldMasterMk cId="1788353970" sldId="2147483648"/>
            <ac:grpSpMk id="3" creationId="{171963ED-EAC5-97B8-5178-4B6B479821EA}"/>
          </ac:grpSpMkLst>
        </pc:grpChg>
        <pc:picChg chg="add mod">
          <ac:chgData name="Andrew Chow" userId="bfea13e3-5209-4d95-9555-367a81d1e00e" providerId="ADAL" clId="{3F0852F0-50AA-4D8D-A0FD-E17EE4DA091A}" dt="2026-04-14T16:01:52.249" v="1905" actId="1076"/>
          <ac:picMkLst>
            <pc:docMk/>
            <pc:sldMasterMk cId="1788353970" sldId="2147483648"/>
            <ac:picMk id="2" creationId="{04A8EFAA-2B81-BC61-8A69-404C66FE816B}"/>
          </ac:picMkLst>
        </pc:picChg>
        <pc:picChg chg="del">
          <ac:chgData name="Andrew Chow" userId="bfea13e3-5209-4d95-9555-367a81d1e00e" providerId="ADAL" clId="{3F0852F0-50AA-4D8D-A0FD-E17EE4DA091A}" dt="2026-04-14T16:02:04.173" v="1910" actId="478"/>
          <ac:picMkLst>
            <pc:docMk/>
            <pc:sldMasterMk cId="1788353970" sldId="2147483648"/>
            <ac:picMk id="6" creationId="{F929F1C1-8D6F-92C5-22BF-059C9895FDA9}"/>
          </ac:picMkLst>
        </pc:picChg>
        <pc:picChg chg="add mod">
          <ac:chgData name="Andrew Chow" userId="bfea13e3-5209-4d95-9555-367a81d1e00e" providerId="ADAL" clId="{3F0852F0-50AA-4D8D-A0FD-E17EE4DA091A}" dt="2026-04-14T16:01:56.271" v="1907"/>
          <ac:picMkLst>
            <pc:docMk/>
            <pc:sldMasterMk cId="1788353970" sldId="2147483648"/>
            <ac:picMk id="7" creationId="{4C9D04D3-58A7-C9A6-4785-75A9827E715A}"/>
          </ac:picMkLst>
        </pc:picChg>
        <pc:picChg chg="del">
          <ac:chgData name="Andrew Chow" userId="bfea13e3-5209-4d95-9555-367a81d1e00e" providerId="ADAL" clId="{3F0852F0-50AA-4D8D-A0FD-E17EE4DA091A}" dt="2026-04-14T16:01:53.553" v="1906" actId="478"/>
          <ac:picMkLst>
            <pc:docMk/>
            <pc:sldMasterMk cId="1788353970" sldId="2147483648"/>
            <ac:picMk id="11" creationId="{C304466B-77B4-71D9-6EA2-21C996A04B2F}"/>
          </ac:picMkLst>
        </pc:picChg>
        <pc:picChg chg="add mod">
          <ac:chgData name="Andrew Chow" userId="bfea13e3-5209-4d95-9555-367a81d1e00e" providerId="ADAL" clId="{3F0852F0-50AA-4D8D-A0FD-E17EE4DA091A}" dt="2026-04-14T16:02:12.599" v="1913" actId="14100"/>
          <ac:picMkLst>
            <pc:docMk/>
            <pc:sldMasterMk cId="1788353970" sldId="2147483648"/>
            <ac:picMk id="13" creationId="{5BAA2783-3CE9-596B-9CD1-F14FC14B23C6}"/>
          </ac:picMkLst>
        </pc:picChg>
        <pc:sldLayoutChg chg="addSp delSp modSp mod">
          <pc:chgData name="Andrew Chow" userId="bfea13e3-5209-4d95-9555-367a81d1e00e" providerId="ADAL" clId="{3F0852F0-50AA-4D8D-A0FD-E17EE4DA091A}" dt="2026-04-14T15:59:34.129" v="1898"/>
          <pc:sldLayoutMkLst>
            <pc:docMk/>
            <pc:sldMasterMk cId="1788353970" sldId="2147483648"/>
            <pc:sldLayoutMk cId="2916498579" sldId="2147483649"/>
          </pc:sldLayoutMkLst>
          <pc:grpChg chg="del">
            <ac:chgData name="Andrew Chow" userId="bfea13e3-5209-4d95-9555-367a81d1e00e" providerId="ADAL" clId="{3F0852F0-50AA-4D8D-A0FD-E17EE4DA091A}" dt="2026-04-14T15:58:41.049" v="1893" actId="478"/>
            <ac:grpSpMkLst>
              <pc:docMk/>
              <pc:sldMasterMk cId="1788353970" sldId="2147483648"/>
              <pc:sldLayoutMk cId="2916498579" sldId="2147483649"/>
              <ac:grpSpMk id="10" creationId="{588CC6FB-3539-0A5B-5534-B19C8AF5D904}"/>
            </ac:grpSpMkLst>
          </pc:grpChg>
          <pc:picChg chg="del">
            <ac:chgData name="Andrew Chow" userId="bfea13e3-5209-4d95-9555-367a81d1e00e" providerId="ADAL" clId="{3F0852F0-50AA-4D8D-A0FD-E17EE4DA091A}" dt="2026-04-14T15:59:31.897" v="1897" actId="478"/>
            <ac:picMkLst>
              <pc:docMk/>
              <pc:sldMasterMk cId="1788353970" sldId="2147483648"/>
              <pc:sldLayoutMk cId="2916498579" sldId="2147483649"/>
              <ac:picMk id="4" creationId="{7303C93A-509F-692E-BEE4-AA3C9E0B11CD}"/>
            </ac:picMkLst>
          </pc:picChg>
          <pc:picChg chg="add mod">
            <ac:chgData name="Andrew Chow" userId="bfea13e3-5209-4d95-9555-367a81d1e00e" providerId="ADAL" clId="{3F0852F0-50AA-4D8D-A0FD-E17EE4DA091A}" dt="2026-04-14T15:58:43.552" v="1894"/>
            <ac:picMkLst>
              <pc:docMk/>
              <pc:sldMasterMk cId="1788353970" sldId="2147483648"/>
              <pc:sldLayoutMk cId="2916498579" sldId="2147483649"/>
              <ac:picMk id="6" creationId="{F702B327-05E5-7FEA-9A09-B42F9A243419}"/>
            </ac:picMkLst>
          </pc:picChg>
          <pc:picChg chg="add mod">
            <ac:chgData name="Andrew Chow" userId="bfea13e3-5209-4d95-9555-367a81d1e00e" providerId="ADAL" clId="{3F0852F0-50AA-4D8D-A0FD-E17EE4DA091A}" dt="2026-04-14T15:58:48.405" v="1895"/>
            <ac:picMkLst>
              <pc:docMk/>
              <pc:sldMasterMk cId="1788353970" sldId="2147483648"/>
              <pc:sldLayoutMk cId="2916498579" sldId="2147483649"/>
              <ac:picMk id="7" creationId="{6BA79793-27FA-B7AC-CA37-0F2A05D88946}"/>
            </ac:picMkLst>
          </pc:picChg>
          <pc:picChg chg="add mod">
            <ac:chgData name="Andrew Chow" userId="bfea13e3-5209-4d95-9555-367a81d1e00e" providerId="ADAL" clId="{3F0852F0-50AA-4D8D-A0FD-E17EE4DA091A}" dt="2026-04-14T15:59:34.129" v="1898"/>
            <ac:picMkLst>
              <pc:docMk/>
              <pc:sldMasterMk cId="1788353970" sldId="2147483648"/>
              <pc:sldLayoutMk cId="2916498579" sldId="2147483649"/>
              <ac:picMk id="8" creationId="{4BF8A2B0-4BB4-CE04-084C-712B6385B467}"/>
            </ac:picMkLst>
          </pc:picChg>
          <pc:picChg chg="del">
            <ac:chgData name="Andrew Chow" userId="bfea13e3-5209-4d95-9555-367a81d1e00e" providerId="ADAL" clId="{3F0852F0-50AA-4D8D-A0FD-E17EE4DA091A}" dt="2026-04-14T15:58:50.204" v="1896" actId="478"/>
            <ac:picMkLst>
              <pc:docMk/>
              <pc:sldMasterMk cId="1788353970" sldId="2147483648"/>
              <pc:sldLayoutMk cId="2916498579" sldId="2147483649"/>
              <ac:picMk id="9" creationId="{93845851-34A4-02FB-0B7D-CB6213643F60}"/>
            </ac:picMkLst>
          </pc:picChg>
        </pc:sldLayoutChg>
        <pc:sldLayoutChg chg="modSp">
          <pc:chgData name="Andrew Chow" userId="bfea13e3-5209-4d95-9555-367a81d1e00e" providerId="ADAL" clId="{3F0852F0-50AA-4D8D-A0FD-E17EE4DA091A}" dt="2026-04-14T16:01:08.436" v="1900"/>
          <pc:sldLayoutMkLst>
            <pc:docMk/>
            <pc:sldMasterMk cId="1788353970" sldId="2147483648"/>
            <pc:sldLayoutMk cId="3707640487" sldId="2147483673"/>
          </pc:sldLayoutMkLst>
          <pc:spChg chg="mod">
            <ac:chgData name="Andrew Chow" userId="bfea13e3-5209-4d95-9555-367a81d1e00e" providerId="ADAL" clId="{3F0852F0-50AA-4D8D-A0FD-E17EE4DA091A}" dt="2026-04-14T16:01:08.436" v="1900"/>
            <ac:spMkLst>
              <pc:docMk/>
              <pc:sldMasterMk cId="1788353970" sldId="2147483648"/>
              <pc:sldLayoutMk cId="3707640487" sldId="2147483673"/>
              <ac:spMk id="2" creationId="{00000000-0000-0000-0000-000000000000}"/>
            </ac:spMkLst>
          </pc:spChg>
          <pc:spChg chg="mod">
            <ac:chgData name="Andrew Chow" userId="bfea13e3-5209-4d95-9555-367a81d1e00e" providerId="ADAL" clId="{3F0852F0-50AA-4D8D-A0FD-E17EE4DA091A}" dt="2026-04-14T16:01:08.436" v="1900"/>
            <ac:spMkLst>
              <pc:docMk/>
              <pc:sldMasterMk cId="1788353970" sldId="2147483648"/>
              <pc:sldLayoutMk cId="3707640487" sldId="2147483673"/>
              <ac:spMk id="3" creationId="{00000000-0000-0000-0000-000000000000}"/>
            </ac:spMkLst>
          </pc:spChg>
        </pc:sldLayoutChg>
        <pc:sldLayoutChg chg="modSp">
          <pc:chgData name="Andrew Chow" userId="bfea13e3-5209-4d95-9555-367a81d1e00e" providerId="ADAL" clId="{3F0852F0-50AA-4D8D-A0FD-E17EE4DA091A}" dt="2026-04-14T16:01:08.436" v="1900"/>
          <pc:sldLayoutMkLst>
            <pc:docMk/>
            <pc:sldMasterMk cId="1788353970" sldId="2147483648"/>
            <pc:sldLayoutMk cId="1636726152" sldId="2147483674"/>
          </pc:sldLayoutMkLst>
          <pc:spChg chg="mod">
            <ac:chgData name="Andrew Chow" userId="bfea13e3-5209-4d95-9555-367a81d1e00e" providerId="ADAL" clId="{3F0852F0-50AA-4D8D-A0FD-E17EE4DA091A}" dt="2026-04-14T16:01:08.436" v="1900"/>
            <ac:spMkLst>
              <pc:docMk/>
              <pc:sldMasterMk cId="1788353970" sldId="2147483648"/>
              <pc:sldLayoutMk cId="1636726152" sldId="2147483674"/>
              <ac:spMk id="2" creationId="{00000000-0000-0000-0000-000000000000}"/>
            </ac:spMkLst>
          </pc:spChg>
          <pc:spChg chg="mod">
            <ac:chgData name="Andrew Chow" userId="bfea13e3-5209-4d95-9555-367a81d1e00e" providerId="ADAL" clId="{3F0852F0-50AA-4D8D-A0FD-E17EE4DA091A}" dt="2026-04-14T16:01:08.436" v="1900"/>
            <ac:spMkLst>
              <pc:docMk/>
              <pc:sldMasterMk cId="1788353970" sldId="2147483648"/>
              <pc:sldLayoutMk cId="1636726152" sldId="2147483674"/>
              <ac:spMk id="3" creationId="{00000000-0000-0000-0000-000000000000}"/>
            </ac:spMkLst>
          </pc:spChg>
        </pc:sldLayoutChg>
      </pc:sldMasterChg>
      <pc:sldMasterChg chg="new del mod addSldLayout delSldLayout">
        <pc:chgData name="Andrew Chow" userId="bfea13e3-5209-4d95-9555-367a81d1e00e" providerId="ADAL" clId="{3F0852F0-50AA-4D8D-A0FD-E17EE4DA091A}" dt="2026-04-14T16:01:22.855" v="1902" actId="6938"/>
        <pc:sldMasterMkLst>
          <pc:docMk/>
          <pc:sldMasterMk cId="4139140706" sldId="2147483673"/>
        </pc:sldMasterMkLst>
        <pc:sldLayoutChg chg="new del replId">
          <pc:chgData name="Andrew Chow" userId="bfea13e3-5209-4d95-9555-367a81d1e00e" providerId="ADAL" clId="{3F0852F0-50AA-4D8D-A0FD-E17EE4DA091A}" dt="2026-04-14T16:01:22.855" v="1902" actId="6938"/>
          <pc:sldLayoutMkLst>
            <pc:docMk/>
            <pc:sldMasterMk cId="4139140706" sldId="2147483673"/>
            <pc:sldLayoutMk cId="635652432" sldId="2147483674"/>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4003695991" sldId="2147483675"/>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1248701833" sldId="2147483676"/>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3618860827" sldId="2147483677"/>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627940740" sldId="2147483678"/>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671807875" sldId="2147483679"/>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2418326074" sldId="2147483680"/>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542370036" sldId="2147483681"/>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337398260" sldId="2147483682"/>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3679118816" sldId="2147483683"/>
          </pc:sldLayoutMkLst>
        </pc:sldLayoutChg>
        <pc:sldLayoutChg chg="new del replId">
          <pc:chgData name="Andrew Chow" userId="bfea13e3-5209-4d95-9555-367a81d1e00e" providerId="ADAL" clId="{3F0852F0-50AA-4D8D-A0FD-E17EE4DA091A}" dt="2026-04-14T16:01:22.855" v="1902" actId="6938"/>
          <pc:sldLayoutMkLst>
            <pc:docMk/>
            <pc:sldMasterMk cId="4139140706" sldId="2147483673"/>
            <pc:sldLayoutMk cId="3574924301" sldId="214748368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5ADED-526E-4192-9E5F-CF948A391F6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57576D64-2259-463A-A754-C8D5D3FBC24B}">
      <dgm:prSet/>
      <dgm:spPr>
        <a:solidFill>
          <a:srgbClr val="013F7A"/>
        </a:solidFill>
        <a:ln>
          <a:solidFill>
            <a:srgbClr val="013F7A"/>
          </a:solidFill>
        </a:ln>
      </dgm:spPr>
      <dgm:t>
        <a:bodyPr/>
        <a:lstStyle/>
        <a:p>
          <a:r>
            <a:rPr lang="en-US" b="0" dirty="0">
              <a:solidFill>
                <a:schemeClr val="bg1"/>
              </a:solidFill>
              <a:latin typeface="Arial" panose="020B0604020202020204" pitchFamily="34" charset="0"/>
              <a:cs typeface="Arial" panose="020B0604020202020204" pitchFamily="34" charset="0"/>
            </a:rPr>
            <a:t>Limitations of Current Standards</a:t>
          </a:r>
        </a:p>
      </dgm:t>
    </dgm:pt>
    <dgm:pt modelId="{4BBC9612-7FAD-481B-B024-C67853E91AE5}" type="parTrans" cxnId="{129EF209-DA27-452B-9631-4785F36BFBB5}">
      <dgm:prSet/>
      <dgm:spPr/>
      <dgm:t>
        <a:bodyPr/>
        <a:lstStyle/>
        <a:p>
          <a:endParaRPr lang="en-US"/>
        </a:p>
      </dgm:t>
    </dgm:pt>
    <dgm:pt modelId="{FFEE0D33-D09B-41E2-9E95-46DF5DC6E22F}" type="sibTrans" cxnId="{129EF209-DA27-452B-9631-4785F36BFBB5}">
      <dgm:prSet/>
      <dgm:spPr/>
      <dgm:t>
        <a:bodyPr/>
        <a:lstStyle/>
        <a:p>
          <a:endParaRPr lang="en-US"/>
        </a:p>
      </dgm:t>
    </dgm:pt>
    <dgm:pt modelId="{C0CAD134-2ED5-4972-9A57-CB10665FBD92}">
      <dgm:prSet/>
      <dgm:spPr>
        <a:solidFill>
          <a:srgbClr val="013F7A"/>
        </a:solidFill>
        <a:ln>
          <a:solidFill>
            <a:srgbClr val="013F7A"/>
          </a:solidFill>
        </a:ln>
      </dgm:spPr>
      <dgm:t>
        <a:bodyPr/>
        <a:lstStyle/>
        <a:p>
          <a:r>
            <a:rPr lang="en-US" b="0">
              <a:solidFill>
                <a:schemeClr val="bg1"/>
              </a:solidFill>
              <a:latin typeface="Arial" panose="020B0604020202020204" pitchFamily="34" charset="0"/>
              <a:cs typeface="Arial" panose="020B0604020202020204" pitchFamily="34" charset="0"/>
            </a:rPr>
            <a:t>Emerging Trends &amp; Best Practices</a:t>
          </a:r>
          <a:endParaRPr lang="en-US" b="0" dirty="0">
            <a:solidFill>
              <a:schemeClr val="bg1"/>
            </a:solidFill>
            <a:latin typeface="Arial" panose="020B0604020202020204" pitchFamily="34" charset="0"/>
            <a:cs typeface="Arial" panose="020B0604020202020204" pitchFamily="34" charset="0"/>
          </a:endParaRPr>
        </a:p>
      </dgm:t>
    </dgm:pt>
    <dgm:pt modelId="{581CB187-8A2B-477A-AEFE-6AD5BBE3F1EF}" type="parTrans" cxnId="{8A2000A3-355D-4B17-976B-CF002B1B0032}">
      <dgm:prSet/>
      <dgm:spPr/>
      <dgm:t>
        <a:bodyPr/>
        <a:lstStyle/>
        <a:p>
          <a:endParaRPr lang="en-US"/>
        </a:p>
      </dgm:t>
    </dgm:pt>
    <dgm:pt modelId="{B2170449-39BF-4E4E-BDF0-F0433396EDCD}" type="sibTrans" cxnId="{8A2000A3-355D-4B17-976B-CF002B1B0032}">
      <dgm:prSet/>
      <dgm:spPr/>
      <dgm:t>
        <a:bodyPr/>
        <a:lstStyle/>
        <a:p>
          <a:endParaRPr lang="en-US"/>
        </a:p>
      </dgm:t>
    </dgm:pt>
    <dgm:pt modelId="{0A740D3A-01E1-4C93-A44E-431F3599DFA4}">
      <dgm:prSet/>
      <dgm:spPr>
        <a:solidFill>
          <a:srgbClr val="013F7A"/>
        </a:solidFill>
        <a:ln>
          <a:solidFill>
            <a:srgbClr val="013F7A"/>
          </a:solidFill>
        </a:ln>
      </dgm:spPr>
      <dgm:t>
        <a:bodyPr/>
        <a:lstStyle/>
        <a:p>
          <a:r>
            <a:rPr lang="en-US" b="0" dirty="0">
              <a:latin typeface="Arial" panose="020B0604020202020204" pitchFamily="34" charset="0"/>
              <a:cs typeface="Arial" panose="020B0604020202020204" pitchFamily="34" charset="0"/>
            </a:rPr>
            <a:t>Overcoming Real-World Constraints</a:t>
          </a:r>
        </a:p>
      </dgm:t>
    </dgm:pt>
    <dgm:pt modelId="{48192200-00EE-4FC4-9B37-13792C4623C8}" type="parTrans" cxnId="{512C06FB-8348-476B-89F6-B0C32B4D7199}">
      <dgm:prSet/>
      <dgm:spPr/>
      <dgm:t>
        <a:bodyPr/>
        <a:lstStyle/>
        <a:p>
          <a:endParaRPr lang="en-US"/>
        </a:p>
      </dgm:t>
    </dgm:pt>
    <dgm:pt modelId="{E0429B4C-1CC7-45A9-9A3A-D23E9F082CBD}" type="sibTrans" cxnId="{512C06FB-8348-476B-89F6-B0C32B4D7199}">
      <dgm:prSet/>
      <dgm:spPr/>
      <dgm:t>
        <a:bodyPr/>
        <a:lstStyle/>
        <a:p>
          <a:endParaRPr lang="en-US"/>
        </a:p>
      </dgm:t>
    </dgm:pt>
    <dgm:pt modelId="{BCA444AB-656B-463E-A563-DDAEDFB80AD6}">
      <dgm:prSet/>
      <dgm:spPr>
        <a:solidFill>
          <a:srgbClr val="013F7A"/>
        </a:solidFill>
        <a:ln>
          <a:solidFill>
            <a:srgbClr val="013F7A"/>
          </a:solidFill>
        </a:ln>
      </dgm:spPr>
      <dgm:t>
        <a:bodyPr/>
        <a:lstStyle/>
        <a:p>
          <a:r>
            <a:rPr lang="en-US" b="0" dirty="0">
              <a:solidFill>
                <a:schemeClr val="bg1"/>
              </a:solidFill>
              <a:latin typeface="Arial" panose="020B0604020202020204" pitchFamily="34" charset="0"/>
              <a:cs typeface="Arial" panose="020B0604020202020204" pitchFamily="34" charset="0"/>
            </a:rPr>
            <a:t>Auditing Beyond Compliance </a:t>
          </a:r>
        </a:p>
      </dgm:t>
    </dgm:pt>
    <dgm:pt modelId="{344379B6-7BF6-4754-BFD8-6E9C5667F584}" type="parTrans" cxnId="{B85A0611-9040-433D-B440-D511D4999CDE}">
      <dgm:prSet/>
      <dgm:spPr/>
      <dgm:t>
        <a:bodyPr/>
        <a:lstStyle/>
        <a:p>
          <a:endParaRPr lang="en-CA"/>
        </a:p>
      </dgm:t>
    </dgm:pt>
    <dgm:pt modelId="{F9B3C6F5-8ECD-4B30-9D40-8204BCBE6974}" type="sibTrans" cxnId="{B85A0611-9040-433D-B440-D511D4999CDE}">
      <dgm:prSet/>
      <dgm:spPr/>
      <dgm:t>
        <a:bodyPr/>
        <a:lstStyle/>
        <a:p>
          <a:endParaRPr lang="en-CA"/>
        </a:p>
      </dgm:t>
    </dgm:pt>
    <dgm:pt modelId="{AE662AAB-8EAD-4C97-8E07-0F74930142B8}">
      <dgm:prSet/>
      <dgm:spPr>
        <a:solidFill>
          <a:srgbClr val="013F7A"/>
        </a:solidFill>
        <a:ln>
          <a:solidFill>
            <a:srgbClr val="013F7A"/>
          </a:solidFill>
        </a:ln>
      </dgm:spPr>
      <dgm:t>
        <a:bodyPr/>
        <a:lstStyle/>
        <a:p>
          <a:r>
            <a:rPr lang="en-US" b="0" dirty="0">
              <a:latin typeface="Arial" panose="020B0604020202020204" pitchFamily="34" charset="0"/>
              <a:cs typeface="Arial" panose="020B0604020202020204" pitchFamily="34" charset="0"/>
            </a:rPr>
            <a:t>Accessibility Needs &amp; Universal Design</a:t>
          </a:r>
        </a:p>
      </dgm:t>
    </dgm:pt>
    <dgm:pt modelId="{602F4F10-FEC1-4DCB-BA99-536672DA92F8}" type="sibTrans" cxnId="{010BAD90-F279-4F33-89CA-06A316E554DF}">
      <dgm:prSet/>
      <dgm:spPr/>
      <dgm:t>
        <a:bodyPr/>
        <a:lstStyle/>
        <a:p>
          <a:endParaRPr lang="en-US"/>
        </a:p>
      </dgm:t>
    </dgm:pt>
    <dgm:pt modelId="{CF0C6ECA-B051-4635-A923-8BCDB8C24AE7}" type="parTrans" cxnId="{010BAD90-F279-4F33-89CA-06A316E554DF}">
      <dgm:prSet/>
      <dgm:spPr/>
      <dgm:t>
        <a:bodyPr/>
        <a:lstStyle/>
        <a:p>
          <a:endParaRPr lang="en-US"/>
        </a:p>
      </dgm:t>
    </dgm:pt>
    <dgm:pt modelId="{82E51FF5-CD51-48C0-A06B-F8FAAA7D8BE0}">
      <dgm:prSet/>
      <dgm:spPr>
        <a:solidFill>
          <a:srgbClr val="013F7A"/>
        </a:solidFill>
        <a:ln>
          <a:solidFill>
            <a:srgbClr val="013F7A"/>
          </a:solidFill>
        </a:ln>
      </dgm:spPr>
      <dgm:t>
        <a:bodyPr/>
        <a:lstStyle/>
        <a:p>
          <a:r>
            <a:rPr lang="en-US" b="0">
              <a:latin typeface="Arial" panose="020B0604020202020204" pitchFamily="34" charset="0"/>
              <a:cs typeface="Arial" panose="020B0604020202020204" pitchFamily="34" charset="0"/>
            </a:rPr>
            <a:t>Future-Proof Strategy </a:t>
          </a:r>
          <a:endParaRPr lang="en-US" b="0" dirty="0">
            <a:latin typeface="Arial" panose="020B0604020202020204" pitchFamily="34" charset="0"/>
            <a:cs typeface="Arial" panose="020B0604020202020204" pitchFamily="34" charset="0"/>
          </a:endParaRPr>
        </a:p>
      </dgm:t>
    </dgm:pt>
    <dgm:pt modelId="{C313FBF3-ADA1-4CE2-84AC-4F01A8755DB7}" type="parTrans" cxnId="{810DB215-1AF5-44B6-B062-6E853C19B646}">
      <dgm:prSet/>
      <dgm:spPr/>
      <dgm:t>
        <a:bodyPr/>
        <a:lstStyle/>
        <a:p>
          <a:endParaRPr lang="en-CA"/>
        </a:p>
      </dgm:t>
    </dgm:pt>
    <dgm:pt modelId="{B4E8BF28-AD18-4FEE-93C4-0F1A42203E51}" type="sibTrans" cxnId="{810DB215-1AF5-44B6-B062-6E853C19B646}">
      <dgm:prSet/>
      <dgm:spPr/>
      <dgm:t>
        <a:bodyPr/>
        <a:lstStyle/>
        <a:p>
          <a:endParaRPr lang="en-CA"/>
        </a:p>
      </dgm:t>
    </dgm:pt>
    <dgm:pt modelId="{99EAB7B6-F847-46C8-9573-6B71B18F8A35}">
      <dgm:prSet/>
      <dgm:spPr>
        <a:solidFill>
          <a:srgbClr val="013F7A"/>
        </a:solidFill>
        <a:ln>
          <a:solidFill>
            <a:srgbClr val="013F7A"/>
          </a:solidFill>
        </a:ln>
      </dgm:spPr>
      <dgm:t>
        <a:bodyPr/>
        <a:lstStyle/>
        <a:p>
          <a:r>
            <a:rPr lang="en-US" b="0">
              <a:latin typeface="Arial" panose="020B0604020202020204" pitchFamily="34" charset="0"/>
              <a:cs typeface="Arial" panose="020B0604020202020204" pitchFamily="34" charset="0"/>
            </a:rPr>
            <a:t>Q&amp;A</a:t>
          </a:r>
          <a:endParaRPr lang="en-US" b="0" dirty="0">
            <a:latin typeface="Arial" panose="020B0604020202020204" pitchFamily="34" charset="0"/>
            <a:cs typeface="Arial" panose="020B0604020202020204" pitchFamily="34" charset="0"/>
          </a:endParaRPr>
        </a:p>
      </dgm:t>
    </dgm:pt>
    <dgm:pt modelId="{A3DD4325-DEF8-4787-913B-D403F33CC6AF}" type="parTrans" cxnId="{BFA8DCD9-457E-4BFA-B97A-2D1751ADDE4C}">
      <dgm:prSet/>
      <dgm:spPr/>
      <dgm:t>
        <a:bodyPr/>
        <a:lstStyle/>
        <a:p>
          <a:endParaRPr lang="en-CA"/>
        </a:p>
      </dgm:t>
    </dgm:pt>
    <dgm:pt modelId="{0D306C0E-EEE3-431C-A83A-AB0D6DEBC067}" type="sibTrans" cxnId="{BFA8DCD9-457E-4BFA-B97A-2D1751ADDE4C}">
      <dgm:prSet/>
      <dgm:spPr/>
      <dgm:t>
        <a:bodyPr/>
        <a:lstStyle/>
        <a:p>
          <a:endParaRPr lang="en-CA"/>
        </a:p>
      </dgm:t>
    </dgm:pt>
    <dgm:pt modelId="{047C3D03-2B18-41A0-9BEA-6098B9EAD8DD}" type="pres">
      <dgm:prSet presAssocID="{DCF5ADED-526E-4192-9E5F-CF948A391F62}" presName="linear" presStyleCnt="0">
        <dgm:presLayoutVars>
          <dgm:animLvl val="lvl"/>
          <dgm:resizeHandles val="exact"/>
        </dgm:presLayoutVars>
      </dgm:prSet>
      <dgm:spPr/>
    </dgm:pt>
    <dgm:pt modelId="{B5F1EB7C-22F4-4AE4-B2A2-A8E0B462C4E5}" type="pres">
      <dgm:prSet presAssocID="{AE662AAB-8EAD-4C97-8E07-0F74930142B8}" presName="parentText" presStyleLbl="node1" presStyleIdx="0" presStyleCnt="7" custLinFactNeighborX="-427" custLinFactNeighborY="-5442">
        <dgm:presLayoutVars>
          <dgm:chMax val="0"/>
          <dgm:bulletEnabled val="1"/>
        </dgm:presLayoutVars>
      </dgm:prSet>
      <dgm:spPr/>
    </dgm:pt>
    <dgm:pt modelId="{33A9887D-9C16-4524-B7C1-DC33D0D84309}" type="pres">
      <dgm:prSet presAssocID="{602F4F10-FEC1-4DCB-BA99-536672DA92F8}" presName="spacer" presStyleCnt="0"/>
      <dgm:spPr/>
    </dgm:pt>
    <dgm:pt modelId="{5BA31089-BF50-4774-A3AF-0ECEEED51A5D}" type="pres">
      <dgm:prSet presAssocID="{57576D64-2259-463A-A754-C8D5D3FBC24B}" presName="parentText" presStyleLbl="node1" presStyleIdx="1" presStyleCnt="7">
        <dgm:presLayoutVars>
          <dgm:chMax val="0"/>
          <dgm:bulletEnabled val="1"/>
        </dgm:presLayoutVars>
      </dgm:prSet>
      <dgm:spPr/>
    </dgm:pt>
    <dgm:pt modelId="{10ECC58E-343A-483E-89D3-7934CD93CE87}" type="pres">
      <dgm:prSet presAssocID="{FFEE0D33-D09B-41E2-9E95-46DF5DC6E22F}" presName="spacer" presStyleCnt="0"/>
      <dgm:spPr/>
    </dgm:pt>
    <dgm:pt modelId="{DBA6E82E-D396-4244-8F0D-4E0D5FB18401}" type="pres">
      <dgm:prSet presAssocID="{C0CAD134-2ED5-4972-9A57-CB10665FBD92}" presName="parentText" presStyleLbl="node1" presStyleIdx="2" presStyleCnt="7">
        <dgm:presLayoutVars>
          <dgm:chMax val="0"/>
          <dgm:bulletEnabled val="1"/>
        </dgm:presLayoutVars>
      </dgm:prSet>
      <dgm:spPr/>
    </dgm:pt>
    <dgm:pt modelId="{BE01B4B1-2622-4B99-BFEE-ECC10FE02B15}" type="pres">
      <dgm:prSet presAssocID="{B2170449-39BF-4E4E-BDF0-F0433396EDCD}" presName="spacer" presStyleCnt="0"/>
      <dgm:spPr/>
    </dgm:pt>
    <dgm:pt modelId="{C4B897CF-353E-4664-AADD-CF9E6D2AABBA}" type="pres">
      <dgm:prSet presAssocID="{BCA444AB-656B-463E-A563-DDAEDFB80AD6}" presName="parentText" presStyleLbl="node1" presStyleIdx="3" presStyleCnt="7">
        <dgm:presLayoutVars>
          <dgm:chMax val="0"/>
          <dgm:bulletEnabled val="1"/>
        </dgm:presLayoutVars>
      </dgm:prSet>
      <dgm:spPr/>
    </dgm:pt>
    <dgm:pt modelId="{698FBFD3-F8B3-4A2B-90CC-F058A9B635A5}" type="pres">
      <dgm:prSet presAssocID="{F9B3C6F5-8ECD-4B30-9D40-8204BCBE6974}" presName="spacer" presStyleCnt="0"/>
      <dgm:spPr/>
    </dgm:pt>
    <dgm:pt modelId="{C7481067-6B25-434D-B812-1061495AF8D2}" type="pres">
      <dgm:prSet presAssocID="{0A740D3A-01E1-4C93-A44E-431F3599DFA4}" presName="parentText" presStyleLbl="node1" presStyleIdx="4" presStyleCnt="7">
        <dgm:presLayoutVars>
          <dgm:chMax val="0"/>
          <dgm:bulletEnabled val="1"/>
        </dgm:presLayoutVars>
      </dgm:prSet>
      <dgm:spPr/>
    </dgm:pt>
    <dgm:pt modelId="{D80C6E47-083E-46DC-9BA1-ED5D026FEA35}" type="pres">
      <dgm:prSet presAssocID="{E0429B4C-1CC7-45A9-9A3A-D23E9F082CBD}" presName="spacer" presStyleCnt="0"/>
      <dgm:spPr/>
    </dgm:pt>
    <dgm:pt modelId="{4B51067D-70BB-4CDE-96C7-CE3A2908B04D}" type="pres">
      <dgm:prSet presAssocID="{82E51FF5-CD51-48C0-A06B-F8FAAA7D8BE0}" presName="parentText" presStyleLbl="node1" presStyleIdx="5" presStyleCnt="7">
        <dgm:presLayoutVars>
          <dgm:chMax val="0"/>
          <dgm:bulletEnabled val="1"/>
        </dgm:presLayoutVars>
      </dgm:prSet>
      <dgm:spPr/>
    </dgm:pt>
    <dgm:pt modelId="{ACD8FE4F-C086-45B3-93EE-0F916A5D3EEF}" type="pres">
      <dgm:prSet presAssocID="{B4E8BF28-AD18-4FEE-93C4-0F1A42203E51}" presName="spacer" presStyleCnt="0"/>
      <dgm:spPr/>
    </dgm:pt>
    <dgm:pt modelId="{DDC388D1-EB9A-4476-AB2D-4B13AD8BA70E}" type="pres">
      <dgm:prSet presAssocID="{99EAB7B6-F847-46C8-9573-6B71B18F8A35}" presName="parentText" presStyleLbl="node1" presStyleIdx="6" presStyleCnt="7">
        <dgm:presLayoutVars>
          <dgm:chMax val="0"/>
          <dgm:bulletEnabled val="1"/>
        </dgm:presLayoutVars>
      </dgm:prSet>
      <dgm:spPr/>
    </dgm:pt>
  </dgm:ptLst>
  <dgm:cxnLst>
    <dgm:cxn modelId="{129EF209-DA27-452B-9631-4785F36BFBB5}" srcId="{DCF5ADED-526E-4192-9E5F-CF948A391F62}" destId="{57576D64-2259-463A-A754-C8D5D3FBC24B}" srcOrd="1" destOrd="0" parTransId="{4BBC9612-7FAD-481B-B024-C67853E91AE5}" sibTransId="{FFEE0D33-D09B-41E2-9E95-46DF5DC6E22F}"/>
    <dgm:cxn modelId="{52A63A0A-B721-4AB9-920B-993D525B06B2}" type="presOf" srcId="{DCF5ADED-526E-4192-9E5F-CF948A391F62}" destId="{047C3D03-2B18-41A0-9BEA-6098B9EAD8DD}" srcOrd="0" destOrd="0" presId="urn:microsoft.com/office/officeart/2005/8/layout/vList2"/>
    <dgm:cxn modelId="{B85A0611-9040-433D-B440-D511D4999CDE}" srcId="{DCF5ADED-526E-4192-9E5F-CF948A391F62}" destId="{BCA444AB-656B-463E-A563-DDAEDFB80AD6}" srcOrd="3" destOrd="0" parTransId="{344379B6-7BF6-4754-BFD8-6E9C5667F584}" sibTransId="{F9B3C6F5-8ECD-4B30-9D40-8204BCBE6974}"/>
    <dgm:cxn modelId="{810DB215-1AF5-44B6-B062-6E853C19B646}" srcId="{DCF5ADED-526E-4192-9E5F-CF948A391F62}" destId="{82E51FF5-CD51-48C0-A06B-F8FAAA7D8BE0}" srcOrd="5" destOrd="0" parTransId="{C313FBF3-ADA1-4CE2-84AC-4F01A8755DB7}" sibTransId="{B4E8BF28-AD18-4FEE-93C4-0F1A42203E51}"/>
    <dgm:cxn modelId="{568E2526-D342-4659-8450-E59B6836D70F}" type="presOf" srcId="{C0CAD134-2ED5-4972-9A57-CB10665FBD92}" destId="{DBA6E82E-D396-4244-8F0D-4E0D5FB18401}" srcOrd="0" destOrd="0" presId="urn:microsoft.com/office/officeart/2005/8/layout/vList2"/>
    <dgm:cxn modelId="{05711F56-D6DE-476F-B272-9D2C619D383A}" type="presOf" srcId="{BCA444AB-656B-463E-A563-DDAEDFB80AD6}" destId="{C4B897CF-353E-4664-AADD-CF9E6D2AABBA}" srcOrd="0" destOrd="0" presId="urn:microsoft.com/office/officeart/2005/8/layout/vList2"/>
    <dgm:cxn modelId="{00519577-2DE1-4C66-9BD9-DE4BA007C958}" type="presOf" srcId="{0A740D3A-01E1-4C93-A44E-431F3599DFA4}" destId="{C7481067-6B25-434D-B812-1061495AF8D2}" srcOrd="0" destOrd="0" presId="urn:microsoft.com/office/officeart/2005/8/layout/vList2"/>
    <dgm:cxn modelId="{010BAD90-F279-4F33-89CA-06A316E554DF}" srcId="{DCF5ADED-526E-4192-9E5F-CF948A391F62}" destId="{AE662AAB-8EAD-4C97-8E07-0F74930142B8}" srcOrd="0" destOrd="0" parTransId="{CF0C6ECA-B051-4635-A923-8BCDB8C24AE7}" sibTransId="{602F4F10-FEC1-4DCB-BA99-536672DA92F8}"/>
    <dgm:cxn modelId="{8A2000A3-355D-4B17-976B-CF002B1B0032}" srcId="{DCF5ADED-526E-4192-9E5F-CF948A391F62}" destId="{C0CAD134-2ED5-4972-9A57-CB10665FBD92}" srcOrd="2" destOrd="0" parTransId="{581CB187-8A2B-477A-AEFE-6AD5BBE3F1EF}" sibTransId="{B2170449-39BF-4E4E-BDF0-F0433396EDCD}"/>
    <dgm:cxn modelId="{35BE2AAC-7501-430A-8F3D-B0711EFCB094}" type="presOf" srcId="{99EAB7B6-F847-46C8-9573-6B71B18F8A35}" destId="{DDC388D1-EB9A-4476-AB2D-4B13AD8BA70E}" srcOrd="0" destOrd="0" presId="urn:microsoft.com/office/officeart/2005/8/layout/vList2"/>
    <dgm:cxn modelId="{BFA8DCD9-457E-4BFA-B97A-2D1751ADDE4C}" srcId="{DCF5ADED-526E-4192-9E5F-CF948A391F62}" destId="{99EAB7B6-F847-46C8-9573-6B71B18F8A35}" srcOrd="6" destOrd="0" parTransId="{A3DD4325-DEF8-4787-913B-D403F33CC6AF}" sibTransId="{0D306C0E-EEE3-431C-A83A-AB0D6DEBC067}"/>
    <dgm:cxn modelId="{F2C397E2-24C1-490F-A474-647CAA24BE0B}" type="presOf" srcId="{57576D64-2259-463A-A754-C8D5D3FBC24B}" destId="{5BA31089-BF50-4774-A3AF-0ECEEED51A5D}" srcOrd="0" destOrd="0" presId="urn:microsoft.com/office/officeart/2005/8/layout/vList2"/>
    <dgm:cxn modelId="{8C7C04E3-804C-407F-884E-A76283DD5884}" type="presOf" srcId="{82E51FF5-CD51-48C0-A06B-F8FAAA7D8BE0}" destId="{4B51067D-70BB-4CDE-96C7-CE3A2908B04D}" srcOrd="0" destOrd="0" presId="urn:microsoft.com/office/officeart/2005/8/layout/vList2"/>
    <dgm:cxn modelId="{851626F2-2DE1-4439-AB13-BA7BC478E01C}" type="presOf" srcId="{AE662AAB-8EAD-4C97-8E07-0F74930142B8}" destId="{B5F1EB7C-22F4-4AE4-B2A2-A8E0B462C4E5}" srcOrd="0" destOrd="0" presId="urn:microsoft.com/office/officeart/2005/8/layout/vList2"/>
    <dgm:cxn modelId="{512C06FB-8348-476B-89F6-B0C32B4D7199}" srcId="{DCF5ADED-526E-4192-9E5F-CF948A391F62}" destId="{0A740D3A-01E1-4C93-A44E-431F3599DFA4}" srcOrd="4" destOrd="0" parTransId="{48192200-00EE-4FC4-9B37-13792C4623C8}" sibTransId="{E0429B4C-1CC7-45A9-9A3A-D23E9F082CBD}"/>
    <dgm:cxn modelId="{79E34962-1CAD-448B-B05B-68E4C4FCD17A}" type="presParOf" srcId="{047C3D03-2B18-41A0-9BEA-6098B9EAD8DD}" destId="{B5F1EB7C-22F4-4AE4-B2A2-A8E0B462C4E5}" srcOrd="0" destOrd="0" presId="urn:microsoft.com/office/officeart/2005/8/layout/vList2"/>
    <dgm:cxn modelId="{035872D1-F061-4242-9CEF-62F93E929885}" type="presParOf" srcId="{047C3D03-2B18-41A0-9BEA-6098B9EAD8DD}" destId="{33A9887D-9C16-4524-B7C1-DC33D0D84309}" srcOrd="1" destOrd="0" presId="urn:microsoft.com/office/officeart/2005/8/layout/vList2"/>
    <dgm:cxn modelId="{3C46961E-04F4-4992-984B-D26F0E112F54}" type="presParOf" srcId="{047C3D03-2B18-41A0-9BEA-6098B9EAD8DD}" destId="{5BA31089-BF50-4774-A3AF-0ECEEED51A5D}" srcOrd="2" destOrd="0" presId="urn:microsoft.com/office/officeart/2005/8/layout/vList2"/>
    <dgm:cxn modelId="{6784DAE4-2C35-4788-B488-1D55E56785AB}" type="presParOf" srcId="{047C3D03-2B18-41A0-9BEA-6098B9EAD8DD}" destId="{10ECC58E-343A-483E-89D3-7934CD93CE87}" srcOrd="3" destOrd="0" presId="urn:microsoft.com/office/officeart/2005/8/layout/vList2"/>
    <dgm:cxn modelId="{0B94938C-12E3-4E37-80B3-7F9055C0122C}" type="presParOf" srcId="{047C3D03-2B18-41A0-9BEA-6098B9EAD8DD}" destId="{DBA6E82E-D396-4244-8F0D-4E0D5FB18401}" srcOrd="4" destOrd="0" presId="urn:microsoft.com/office/officeart/2005/8/layout/vList2"/>
    <dgm:cxn modelId="{2BCD82C4-36B0-40BB-836A-D92F3D7AEEFC}" type="presParOf" srcId="{047C3D03-2B18-41A0-9BEA-6098B9EAD8DD}" destId="{BE01B4B1-2622-4B99-BFEE-ECC10FE02B15}" srcOrd="5" destOrd="0" presId="urn:microsoft.com/office/officeart/2005/8/layout/vList2"/>
    <dgm:cxn modelId="{9E7B5EEB-CAAA-47D6-8CCE-43FCABBDB397}" type="presParOf" srcId="{047C3D03-2B18-41A0-9BEA-6098B9EAD8DD}" destId="{C4B897CF-353E-4664-AADD-CF9E6D2AABBA}" srcOrd="6" destOrd="0" presId="urn:microsoft.com/office/officeart/2005/8/layout/vList2"/>
    <dgm:cxn modelId="{23990E2D-2A6C-498A-8204-43ADD66BE54B}" type="presParOf" srcId="{047C3D03-2B18-41A0-9BEA-6098B9EAD8DD}" destId="{698FBFD3-F8B3-4A2B-90CC-F058A9B635A5}" srcOrd="7" destOrd="0" presId="urn:microsoft.com/office/officeart/2005/8/layout/vList2"/>
    <dgm:cxn modelId="{B29B1CBF-5E64-4A98-B3BE-A79B10D4B5DE}" type="presParOf" srcId="{047C3D03-2B18-41A0-9BEA-6098B9EAD8DD}" destId="{C7481067-6B25-434D-B812-1061495AF8D2}" srcOrd="8" destOrd="0" presId="urn:microsoft.com/office/officeart/2005/8/layout/vList2"/>
    <dgm:cxn modelId="{9C479CEA-F882-4EE6-8B77-6068665A965D}" type="presParOf" srcId="{047C3D03-2B18-41A0-9BEA-6098B9EAD8DD}" destId="{D80C6E47-083E-46DC-9BA1-ED5D026FEA35}" srcOrd="9" destOrd="0" presId="urn:microsoft.com/office/officeart/2005/8/layout/vList2"/>
    <dgm:cxn modelId="{93B4BAFD-41E9-4D2C-8573-B2E02BF45704}" type="presParOf" srcId="{047C3D03-2B18-41A0-9BEA-6098B9EAD8DD}" destId="{4B51067D-70BB-4CDE-96C7-CE3A2908B04D}" srcOrd="10" destOrd="0" presId="urn:microsoft.com/office/officeart/2005/8/layout/vList2"/>
    <dgm:cxn modelId="{1EE8358C-E443-4D38-A56D-4DE66C6FB74E}" type="presParOf" srcId="{047C3D03-2B18-41A0-9BEA-6098B9EAD8DD}" destId="{ACD8FE4F-C086-45B3-93EE-0F916A5D3EEF}" srcOrd="11" destOrd="0" presId="urn:microsoft.com/office/officeart/2005/8/layout/vList2"/>
    <dgm:cxn modelId="{BAD06F37-0D2B-4E1B-84D3-4B0F46884991}" type="presParOf" srcId="{047C3D03-2B18-41A0-9BEA-6098B9EAD8DD}" destId="{DDC388D1-EB9A-4476-AB2D-4B13AD8BA70E}" srcOrd="12"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1EB7C-22F4-4AE4-B2A2-A8E0B462C4E5}">
      <dsp:nvSpPr>
        <dsp:cNvPr id="0" name=""/>
        <dsp:cNvSpPr/>
      </dsp:nvSpPr>
      <dsp:spPr>
        <a:xfrm>
          <a:off x="0" y="150841"/>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Accessibility Needs &amp; Universal Design</a:t>
          </a:r>
        </a:p>
      </dsp:txBody>
      <dsp:txXfrm>
        <a:off x="27415" y="178256"/>
        <a:ext cx="5735083" cy="506769"/>
      </dsp:txXfrm>
    </dsp:sp>
    <dsp:sp modelId="{5BA31089-BF50-4774-A3AF-0ECEEED51A5D}">
      <dsp:nvSpPr>
        <dsp:cNvPr id="0" name=""/>
        <dsp:cNvSpPr/>
      </dsp:nvSpPr>
      <dsp:spPr>
        <a:xfrm>
          <a:off x="0" y="785323"/>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latin typeface="Arial" panose="020B0604020202020204" pitchFamily="34" charset="0"/>
              <a:cs typeface="Arial" panose="020B0604020202020204" pitchFamily="34" charset="0"/>
            </a:rPr>
            <a:t>Limitations of Current Standards</a:t>
          </a:r>
        </a:p>
      </dsp:txBody>
      <dsp:txXfrm>
        <a:off x="27415" y="812738"/>
        <a:ext cx="5735083" cy="506769"/>
      </dsp:txXfrm>
    </dsp:sp>
    <dsp:sp modelId="{DBA6E82E-D396-4244-8F0D-4E0D5FB18401}">
      <dsp:nvSpPr>
        <dsp:cNvPr id="0" name=""/>
        <dsp:cNvSpPr/>
      </dsp:nvSpPr>
      <dsp:spPr>
        <a:xfrm>
          <a:off x="0" y="1416043"/>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solidFill>
                <a:schemeClr val="bg1"/>
              </a:solidFill>
              <a:latin typeface="Arial" panose="020B0604020202020204" pitchFamily="34" charset="0"/>
              <a:cs typeface="Arial" panose="020B0604020202020204" pitchFamily="34" charset="0"/>
            </a:rPr>
            <a:t>Emerging Trends &amp; Best Practices</a:t>
          </a:r>
          <a:endParaRPr lang="en-US" sz="2400" b="0" kern="1200" dirty="0">
            <a:solidFill>
              <a:schemeClr val="bg1"/>
            </a:solidFill>
            <a:latin typeface="Arial" panose="020B0604020202020204" pitchFamily="34" charset="0"/>
            <a:cs typeface="Arial" panose="020B0604020202020204" pitchFamily="34" charset="0"/>
          </a:endParaRPr>
        </a:p>
      </dsp:txBody>
      <dsp:txXfrm>
        <a:off x="27415" y="1443458"/>
        <a:ext cx="5735083" cy="506769"/>
      </dsp:txXfrm>
    </dsp:sp>
    <dsp:sp modelId="{C4B897CF-353E-4664-AADD-CF9E6D2AABBA}">
      <dsp:nvSpPr>
        <dsp:cNvPr id="0" name=""/>
        <dsp:cNvSpPr/>
      </dsp:nvSpPr>
      <dsp:spPr>
        <a:xfrm>
          <a:off x="0" y="2046763"/>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latin typeface="Arial" panose="020B0604020202020204" pitchFamily="34" charset="0"/>
              <a:cs typeface="Arial" panose="020B0604020202020204" pitchFamily="34" charset="0"/>
            </a:rPr>
            <a:t>Auditing Beyond Compliance </a:t>
          </a:r>
        </a:p>
      </dsp:txBody>
      <dsp:txXfrm>
        <a:off x="27415" y="2074178"/>
        <a:ext cx="5735083" cy="506769"/>
      </dsp:txXfrm>
    </dsp:sp>
    <dsp:sp modelId="{C7481067-6B25-434D-B812-1061495AF8D2}">
      <dsp:nvSpPr>
        <dsp:cNvPr id="0" name=""/>
        <dsp:cNvSpPr/>
      </dsp:nvSpPr>
      <dsp:spPr>
        <a:xfrm>
          <a:off x="0" y="2677483"/>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Overcoming Real-World Constraints</a:t>
          </a:r>
        </a:p>
      </dsp:txBody>
      <dsp:txXfrm>
        <a:off x="27415" y="2704898"/>
        <a:ext cx="5735083" cy="506769"/>
      </dsp:txXfrm>
    </dsp:sp>
    <dsp:sp modelId="{4B51067D-70BB-4CDE-96C7-CE3A2908B04D}">
      <dsp:nvSpPr>
        <dsp:cNvPr id="0" name=""/>
        <dsp:cNvSpPr/>
      </dsp:nvSpPr>
      <dsp:spPr>
        <a:xfrm>
          <a:off x="0" y="3308203"/>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Future-Proof Strategy </a:t>
          </a:r>
          <a:endParaRPr lang="en-US" sz="2400" b="0" kern="1200" dirty="0">
            <a:latin typeface="Arial" panose="020B0604020202020204" pitchFamily="34" charset="0"/>
            <a:cs typeface="Arial" panose="020B0604020202020204" pitchFamily="34" charset="0"/>
          </a:endParaRPr>
        </a:p>
      </dsp:txBody>
      <dsp:txXfrm>
        <a:off x="27415" y="3335618"/>
        <a:ext cx="5735083" cy="506769"/>
      </dsp:txXfrm>
    </dsp:sp>
    <dsp:sp modelId="{DDC388D1-EB9A-4476-AB2D-4B13AD8BA70E}">
      <dsp:nvSpPr>
        <dsp:cNvPr id="0" name=""/>
        <dsp:cNvSpPr/>
      </dsp:nvSpPr>
      <dsp:spPr>
        <a:xfrm>
          <a:off x="0" y="3938923"/>
          <a:ext cx="5789913" cy="561599"/>
        </a:xfrm>
        <a:prstGeom prst="roundRect">
          <a:avLst/>
        </a:prstGeom>
        <a:solidFill>
          <a:srgbClr val="013F7A"/>
        </a:solidFill>
        <a:ln>
          <a:solidFill>
            <a:srgbClr val="013F7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Q&amp;A</a:t>
          </a:r>
          <a:endParaRPr lang="en-US" sz="2400" b="0" kern="1200" dirty="0">
            <a:latin typeface="Arial" panose="020B0604020202020204" pitchFamily="34" charset="0"/>
            <a:cs typeface="Arial" panose="020B0604020202020204" pitchFamily="34" charset="0"/>
          </a:endParaRPr>
        </a:p>
      </dsp:txBody>
      <dsp:txXfrm>
        <a:off x="27415" y="3966338"/>
        <a:ext cx="5735083" cy="506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4/21/2026</a:t>
            </a:fld>
            <a:endParaRPr lang="en-US" dirty="0"/>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4/21/2026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D7D3E5B-4BED-B24C-9674-6B6454D04561}" type="slidenum">
              <a:rPr lang="en-US" smtClean="0"/>
              <a:t>1</a:t>
            </a:fld>
            <a:endParaRPr lang="en-US" dirty="0"/>
          </a:p>
        </p:txBody>
      </p:sp>
    </p:spTree>
    <p:extLst>
      <p:ext uri="{BB962C8B-B14F-4D97-AF65-F5344CB8AC3E}">
        <p14:creationId xmlns:p14="http://schemas.microsoft.com/office/powerpoint/2010/main" val="119641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4F0B-3927-41EA-173C-700909C95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10EC1-480D-57F8-6C01-6DA41B38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58B32-3C63-3238-2C5D-FB3FF976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DA592-F9C0-9AB9-CB11-534F32DB5893}"/>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318591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4F0B-3927-41EA-173C-700909C95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10EC1-480D-57F8-6C01-6DA41B38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58B32-3C63-3238-2C5D-FB3FF976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DA592-F9C0-9AB9-CB11-534F32DB5893}"/>
              </a:ext>
            </a:extLst>
          </p:cNvPr>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593672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4F0B-3927-41EA-173C-700909C95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10EC1-480D-57F8-6C01-6DA41B38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58B32-3C63-3238-2C5D-FB3FF976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DA592-F9C0-9AB9-CB11-534F32DB5893}"/>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712973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4F0B-3927-41EA-173C-700909C95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10EC1-480D-57F8-6C01-6DA41B38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58B32-3C63-3238-2C5D-FB3FF976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DA592-F9C0-9AB9-CB11-534F32DB5893}"/>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300592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4F0B-3927-41EA-173C-700909C95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10EC1-480D-57F8-6C01-6DA41B389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58B32-3C63-3238-2C5D-FB3FF9762E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DA592-F9C0-9AB9-CB11-534F32DB5893}"/>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298133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88B5271-267E-4D5E-A21C-6FAB99F22181}" type="slidenum">
              <a:rPr lang="en-CA" smtClean="0"/>
              <a:t>49</a:t>
            </a:fld>
            <a:endParaRPr lang="en-CA"/>
          </a:p>
        </p:txBody>
      </p:sp>
    </p:spTree>
    <p:extLst>
      <p:ext uri="{BB962C8B-B14F-4D97-AF65-F5344CB8AC3E}">
        <p14:creationId xmlns:p14="http://schemas.microsoft.com/office/powerpoint/2010/main" val="250969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b="1" cap="all" baseline="0">
                <a:solidFill>
                  <a:srgbClr val="013F7A"/>
                </a:solidFill>
                <a:latin typeface="Arial Nova" panose="020B05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F702B327-05E5-7FEA-9A09-B42F9A243419}"/>
              </a:ext>
            </a:extLst>
          </p:cNvPr>
          <p:cNvPicPr>
            <a:picLocks noChangeAspect="1"/>
          </p:cNvPicPr>
          <p:nvPr userDrawn="1"/>
        </p:nvPicPr>
        <p:blipFill>
          <a:blip r:embed="rId2"/>
          <a:srcRect t="10297" b="1582"/>
          <a:stretch>
            <a:fillRect/>
          </a:stretch>
        </p:blipFill>
        <p:spPr>
          <a:xfrm>
            <a:off x="220924" y="6048375"/>
            <a:ext cx="5657618" cy="768877"/>
          </a:xfrm>
          <a:prstGeom prst="rect">
            <a:avLst/>
          </a:prstGeom>
        </p:spPr>
      </p:pic>
      <p:pic>
        <p:nvPicPr>
          <p:cNvPr id="7" name="Picture 6">
            <a:extLst>
              <a:ext uri="{FF2B5EF4-FFF2-40B4-BE49-F238E27FC236}">
                <a16:creationId xmlns:a16="http://schemas.microsoft.com/office/drawing/2014/main" id="{6BA79793-27FA-B7AC-CA37-0F2A05D88946}"/>
              </a:ext>
            </a:extLst>
          </p:cNvPr>
          <p:cNvPicPr>
            <a:picLocks noChangeAspect="1"/>
          </p:cNvPicPr>
          <p:nvPr userDrawn="1"/>
        </p:nvPicPr>
        <p:blipFill>
          <a:blip r:embed="rId3"/>
          <a:srcRect/>
          <a:stretch/>
        </p:blipFill>
        <p:spPr>
          <a:xfrm>
            <a:off x="9818782" y="5913012"/>
            <a:ext cx="2373218" cy="904240"/>
          </a:xfrm>
          <a:prstGeom prst="rect">
            <a:avLst/>
          </a:prstGeom>
        </p:spPr>
      </p:pic>
      <p:pic>
        <p:nvPicPr>
          <p:cNvPr id="8" name="Picture 7" descr="A red and black rectangles">
            <a:extLst>
              <a:ext uri="{FF2B5EF4-FFF2-40B4-BE49-F238E27FC236}">
                <a16:creationId xmlns:a16="http://schemas.microsoft.com/office/drawing/2014/main" id="{4BF8A2B0-4BB4-CE04-084C-712B6385B467}"/>
              </a:ext>
            </a:extLst>
          </p:cNvPr>
          <p:cNvPicPr>
            <a:picLocks noChangeAspect="1"/>
          </p:cNvPicPr>
          <p:nvPr userDrawn="1"/>
        </p:nvPicPr>
        <p:blipFill>
          <a:blip r:embed="rId4">
            <a:extLst>
              <a:ext uri="{28A0092B-C50C-407E-A947-70E740481C1C}">
                <a14:useLocalDpi xmlns:a14="http://schemas.microsoft.com/office/drawing/2010/main" val="0"/>
              </a:ext>
            </a:extLst>
          </a:blip>
          <a:srcRect b="86860"/>
          <a:stretch>
            <a:fillRect/>
          </a:stretch>
        </p:blipFill>
        <p:spPr>
          <a:xfrm>
            <a:off x="504" y="283"/>
            <a:ext cx="12190992" cy="901047"/>
          </a:xfrm>
          <a:prstGeom prst="rect">
            <a:avLst/>
          </a:prstGeom>
        </p:spPr>
      </p:pic>
      <p:sp>
        <p:nvSpPr>
          <p:cNvPr id="4" name="Rectangle 3">
            <a:extLst>
              <a:ext uri="{FF2B5EF4-FFF2-40B4-BE49-F238E27FC236}">
                <a16:creationId xmlns:a16="http://schemas.microsoft.com/office/drawing/2014/main" id="{32C6B6C1-4151-3738-DF27-7C2BC5602A62}"/>
              </a:ext>
            </a:extLst>
          </p:cNvPr>
          <p:cNvSpPr>
            <a:spLocks/>
          </p:cNvSpPr>
          <p:nvPr userDrawn="1"/>
        </p:nvSpPr>
        <p:spPr>
          <a:xfrm>
            <a:off x="0" y="5868993"/>
            <a:ext cx="12192000" cy="87677"/>
          </a:xfrm>
          <a:prstGeom prst="rect">
            <a:avLst/>
          </a:prstGeom>
          <a:solidFill>
            <a:srgbClr val="013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6" y="443285"/>
            <a:ext cx="9645790" cy="652054"/>
          </a:xfrm>
          <a:prstGeom prst="rect">
            <a:avLst/>
          </a:prstGeom>
        </p:spPr>
        <p:txBody>
          <a:bodyPr anchor="ctr">
            <a:noAutofit/>
          </a:bodyPr>
          <a:lstStyle>
            <a:lvl1pPr algn="ctr">
              <a:defRPr sz="3600" baseline="0"/>
            </a:lvl1pPr>
          </a:lstStyle>
          <a:p>
            <a:r>
              <a:rPr lang="en-US" dirty="0"/>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8"/>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281180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130269"/>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281392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13650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281815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281603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6"/>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537454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3692494"/>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5375766"/>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369365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537333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1"/>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endParaRPr lang="en-US" dirty="0"/>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5376983"/>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dirty="0"/>
              <a:t>Title</a:t>
            </a:r>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783390"/>
            <a:ext cx="5744335" cy="979204"/>
          </a:xfrm>
          <a:prstGeom prst="rect">
            <a:avLst/>
          </a:prstGeom>
        </p:spPr>
        <p:txBody>
          <a:bodyPr lIns="0" tIns="0" rIns="0" bIns="0" anchor="t">
            <a:noAutofit/>
          </a:bodyPr>
          <a:lstStyle>
            <a:lvl1pPr>
              <a:defRPr sz="3600" cap="all" baseline="0"/>
            </a:lvl1pPr>
          </a:lstStyle>
          <a:p>
            <a:r>
              <a:rPr lang="en-US" dirty="0"/>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762594"/>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3955725"/>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dirty="0"/>
              <a:t>Second level</a:t>
            </a:r>
          </a:p>
          <a:p>
            <a:pPr marL="285750" lvl="0" indent="-285750">
              <a:lnSpc>
                <a:spcPct val="100000"/>
              </a:lnSpc>
              <a:spcBef>
                <a:spcPts val="0"/>
              </a:spcBef>
            </a:pPr>
            <a:endParaRPr lang="en-US" dirty="0"/>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endParaRPr lang="en-US" dirty="0"/>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0"/>
            <a:ext cx="1672682"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79"/>
            <a:ext cx="1672682"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userDrawn="1"/>
        </p:nvSpPr>
        <p:spPr>
          <a:xfrm>
            <a:off x="1836222" y="1165619"/>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1" y="1092234"/>
            <a:ext cx="1159161" cy="1036101"/>
          </a:xfrm>
          <a:prstGeom prst="rect">
            <a:avLst/>
          </a:prstGeom>
          <a:noFill/>
        </p:spPr>
        <p:txBody>
          <a:bodyPr anchor="ctr">
            <a:noAutofit/>
          </a:bodyPr>
          <a:lstStyle>
            <a:lvl1pPr algn="ctr">
              <a:defRPr sz="1600"/>
            </a:lvl1pPr>
          </a:lstStyle>
          <a:p>
            <a:r>
              <a:rPr lang="en-US"/>
              <a:t>Click icon to add picture</a:t>
            </a:r>
            <a:endParaRPr lang="en-US" dirty="0"/>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2364563"/>
            <a:ext cx="2940863" cy="1002007"/>
          </a:xfrm>
          <a:prstGeom prst="rect">
            <a:avLst/>
          </a:prstGeo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3388002"/>
            <a:ext cx="2944737" cy="1879514"/>
          </a:xfrm>
          <a:prstGeom prst="rect">
            <a:avLst/>
          </a:prstGeo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7" y="1086447"/>
            <a:ext cx="1159161" cy="1036101"/>
          </a:xfrm>
          <a:prstGeom prst="rect">
            <a:avLst/>
          </a:prstGeom>
          <a:noFill/>
        </p:spPr>
        <p:txBody>
          <a:bodyPr anchor="ctr">
            <a:noAutofit/>
          </a:bodyPr>
          <a:lstStyle>
            <a:lvl1pPr algn="ctr">
              <a:defRPr sz="1600"/>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3401106"/>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9392442"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0" y="1086448"/>
            <a:ext cx="1159161" cy="1036101"/>
          </a:xfrm>
          <a:prstGeom prst="rect">
            <a:avLst/>
          </a:prstGeom>
          <a:noFill/>
        </p:spPr>
        <p:txBody>
          <a:bodyPr anchor="ctr">
            <a:noAutofit/>
          </a:bodyPr>
          <a:lstStyle>
            <a:lvl1pPr algn="ctr">
              <a:defRPr sz="1600"/>
            </a:lvl1pPr>
          </a:lstStyle>
          <a:p>
            <a:r>
              <a:rPr lang="en-US"/>
              <a:t>Click icon to add picture</a:t>
            </a:r>
            <a:endParaRPr lang="en-US" dirty="0"/>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dirty="0"/>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3366569"/>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19" y="1834493"/>
            <a:ext cx="5985159" cy="1594507"/>
          </a:xfrm>
          <a:prstGeom prst="rect">
            <a:avLst/>
          </a:prstGeom>
        </p:spPr>
        <p:txBody>
          <a:bodyPr lIns="0" tIns="0" rIns="0" bIns="0" anchor="b">
            <a:noAutofit/>
          </a:bodyPr>
          <a:lstStyle>
            <a:lvl1pPr algn="ctr">
              <a:defRPr sz="3600" b="1" i="0" baseline="0">
                <a:solidFill>
                  <a:schemeClr val="tx1">
                    <a:lumMod val="50000"/>
                  </a:schemeClr>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6" cy="1731890"/>
          </a:xfrm>
          <a:prstGeom prst="rect">
            <a:avLst/>
          </a:prstGeom>
        </p:spPr>
        <p:txBody>
          <a:bodyPr lIns="0" tIns="0" rIns="0" bIns="0" anchor="t">
            <a:noAutofit/>
          </a:bodyPr>
          <a:lstStyle>
            <a:lvl1pPr marL="0" indent="0" algn="ctr">
              <a:buNone/>
              <a:defRPr sz="1800" b="0" i="0">
                <a:solidFill>
                  <a:schemeClr val="tx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72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4/21/2026</a:t>
            </a:fld>
            <a:endParaRPr lang="en-US" dirty="0"/>
          </a:p>
        </p:txBody>
      </p:sp>
      <p:sp>
        <p:nvSpPr>
          <p:cNvPr id="5" name="Footer Placeholder 4"/>
          <p:cNvSpPr>
            <a:spLocks noGrp="1"/>
          </p:cNvSpPr>
          <p:nvPr>
            <p:ph type="ftr" sz="quarter" idx="11"/>
          </p:nvPr>
        </p:nvSpPr>
        <p:spPr>
          <a:xfrm>
            <a:off x="677335" y="6041362"/>
            <a:ext cx="6297612" cy="365125"/>
          </a:xfr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141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CAPX">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7075" y="1105592"/>
            <a:ext cx="8276475" cy="4127017"/>
          </a:xfrm>
        </p:spPr>
        <p:txBody>
          <a:bodyPr/>
          <a:lstStyle>
            <a:lvl1pPr marL="731520">
              <a:buClr>
                <a:srgbClr val="CD202E"/>
              </a:buClr>
              <a:defRPr sz="2400">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marL="548640" marR="0" indent="0" algn="just">
              <a:lnSpc>
                <a:spcPct val="107000"/>
              </a:lnSpc>
              <a:spcBef>
                <a:spcPts val="1000"/>
              </a:spcBef>
              <a:spcAft>
                <a:spcPts val="0"/>
              </a:spcAft>
            </a:pPr>
            <a:r>
              <a:rPr lang="en-US" sz="1800" b="1" i="1" dirty="0">
                <a:solidFill>
                  <a:srgbClr val="3C2118"/>
                </a:solidFill>
                <a:effectLst/>
                <a:latin typeface="Arial" panose="020B0604020202020204" pitchFamily="34" charset="0"/>
                <a:ea typeface="MS Gothic" panose="020B0609070205080204" pitchFamily="49" charset="-128"/>
              </a:rPr>
              <a:t>Introduction</a:t>
            </a:r>
            <a:endParaRPr lang="en-CA" sz="1800" b="1" i="1" dirty="0">
              <a:solidFill>
                <a:srgbClr val="3C2118"/>
              </a:solidFill>
              <a:effectLst/>
              <a:latin typeface="Arial" panose="020B0604020202020204" pitchFamily="34" charset="0"/>
              <a:ea typeface="MS Gothic" panose="020B0609070205080204" pitchFamily="49" charset="-128"/>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
        <p:nvSpPr>
          <p:cNvPr id="7" name="Title 1">
            <a:extLst>
              <a:ext uri="{FF2B5EF4-FFF2-40B4-BE49-F238E27FC236}">
                <a16:creationId xmlns:a16="http://schemas.microsoft.com/office/drawing/2014/main" id="{ED3A7A5E-2891-4F6B-AF37-1B081F24117A}"/>
              </a:ext>
            </a:extLst>
          </p:cNvPr>
          <p:cNvSpPr>
            <a:spLocks noGrp="1"/>
          </p:cNvSpPr>
          <p:nvPr>
            <p:ph type="title"/>
          </p:nvPr>
        </p:nvSpPr>
        <p:spPr>
          <a:xfrm>
            <a:off x="0" y="0"/>
            <a:ext cx="8596668" cy="551842"/>
          </a:xfrm>
        </p:spPr>
        <p:txBody>
          <a:bodyPr/>
          <a:lstStyle>
            <a:lvl1pPr>
              <a:defRPr sz="2900">
                <a:solidFill>
                  <a:srgbClr val="0D4C82"/>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945D0C9-1208-45F0-B6E2-B032BB1B9D1D}"/>
              </a:ext>
            </a:extLst>
          </p:cNvPr>
          <p:cNvSpPr>
            <a:spLocks noGrp="1"/>
          </p:cNvSpPr>
          <p:nvPr>
            <p:ph type="body" idx="13"/>
          </p:nvPr>
        </p:nvSpPr>
        <p:spPr>
          <a:xfrm>
            <a:off x="0" y="563851"/>
            <a:ext cx="8596668" cy="365125"/>
          </a:xfrm>
        </p:spPr>
        <p:txBody>
          <a:bodyPr anchor="t"/>
          <a:lstStyle>
            <a:lvl1pPr marL="0" indent="0" algn="l">
              <a:buNone/>
              <a:defRPr sz="24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24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92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7C51763B-321C-34E6-41BC-85998B968C07}"/>
              </a:ext>
            </a:extLst>
          </p:cNvPr>
          <p:cNvPicPr>
            <a:picLocks noChangeAspect="1"/>
          </p:cNvPicPr>
          <p:nvPr userDrawn="1"/>
        </p:nvPicPr>
        <p:blipFill>
          <a:blip r:embed="rId2"/>
          <a:srcRect/>
          <a:stretch/>
        </p:blipFill>
        <p:spPr>
          <a:xfrm>
            <a:off x="9818782" y="5913012"/>
            <a:ext cx="2373218" cy="904240"/>
          </a:xfrm>
          <a:prstGeom prst="rect">
            <a:avLst/>
          </a:prstGeom>
        </p:spPr>
      </p:pic>
      <p:sp>
        <p:nvSpPr>
          <p:cNvPr id="13" name="Rectangle 12">
            <a:extLst>
              <a:ext uri="{FF2B5EF4-FFF2-40B4-BE49-F238E27FC236}">
                <a16:creationId xmlns:a16="http://schemas.microsoft.com/office/drawing/2014/main" id="{B700B270-6D2F-5FDE-0E14-CE50015E5189}"/>
              </a:ext>
            </a:extLst>
          </p:cNvPr>
          <p:cNvSpPr>
            <a:spLocks/>
          </p:cNvSpPr>
          <p:nvPr userDrawn="1"/>
        </p:nvSpPr>
        <p:spPr>
          <a:xfrm>
            <a:off x="0" y="5868993"/>
            <a:ext cx="12192000" cy="87677"/>
          </a:xfrm>
          <a:prstGeom prst="rect">
            <a:avLst/>
          </a:prstGeom>
          <a:solidFill>
            <a:srgbClr val="013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descr="A red and black rectangles">
            <a:extLst>
              <a:ext uri="{FF2B5EF4-FFF2-40B4-BE49-F238E27FC236}">
                <a16:creationId xmlns:a16="http://schemas.microsoft.com/office/drawing/2014/main" id="{B5888612-F264-D371-C7CA-A7FFD7812593}"/>
              </a:ext>
            </a:extLst>
          </p:cNvPr>
          <p:cNvPicPr>
            <a:picLocks noChangeAspect="1"/>
          </p:cNvPicPr>
          <p:nvPr userDrawn="1"/>
        </p:nvPicPr>
        <p:blipFill>
          <a:blip r:embed="rId3">
            <a:extLst>
              <a:ext uri="{28A0092B-C50C-407E-A947-70E740481C1C}">
                <a14:useLocalDpi xmlns:a14="http://schemas.microsoft.com/office/drawing/2010/main" val="0"/>
              </a:ext>
            </a:extLst>
          </a:blip>
          <a:srcRect b="86860"/>
          <a:stretch>
            <a:fillRect/>
          </a:stretch>
        </p:blipFill>
        <p:spPr>
          <a:xfrm>
            <a:off x="504" y="283"/>
            <a:ext cx="12190992" cy="901047"/>
          </a:xfrm>
          <a:prstGeom prst="rect">
            <a:avLst/>
          </a:prstGeom>
        </p:spPr>
      </p:pic>
    </p:spTree>
    <p:extLst>
      <p:ext uri="{BB962C8B-B14F-4D97-AF65-F5344CB8AC3E}">
        <p14:creationId xmlns:p14="http://schemas.microsoft.com/office/powerpoint/2010/main" val="2494877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4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36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59" y="3483550"/>
            <a:ext cx="7068701" cy="1085641"/>
          </a:xfrm>
          <a:prstGeom prst="rect">
            <a:avLst/>
          </a:prstGeo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6" y="1767840"/>
            <a:ext cx="3853925" cy="2801351"/>
          </a:xfrm>
          <a:prstGeom prst="rect">
            <a:avLst/>
          </a:prstGeom>
          <a:solidFill>
            <a:schemeClr val="bg2">
              <a:lumMod val="90000"/>
            </a:schemeClr>
          </a:solidFill>
        </p:spPr>
        <p:txBody>
          <a:bodyPr/>
          <a:lstStyle>
            <a:lvl1pPr marL="0" indent="0">
              <a:buNone/>
              <a:defRPr/>
            </a:lvl1pPr>
          </a:lstStyle>
          <a:p>
            <a:r>
              <a:rPr lang="en-CA" dirty="0"/>
              <a:t>Click to Add Picture</a:t>
            </a:r>
          </a:p>
        </p:txBody>
      </p:sp>
    </p:spTree>
    <p:extLst>
      <p:ext uri="{BB962C8B-B14F-4D97-AF65-F5344CB8AC3E}">
        <p14:creationId xmlns:p14="http://schemas.microsoft.com/office/powerpoint/2010/main" val="30778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7"/>
            <a:ext cx="4834517" cy="2494725"/>
          </a:xfrm>
          <a:prstGeom prst="rect">
            <a:avLst/>
          </a:prstGeom>
        </p:spPr>
        <p:txBody>
          <a:bodyPr lIns="0" tIns="0" rIns="0" bIns="0" anchor="b">
            <a:noAutofit/>
          </a:bodyPr>
          <a:lstStyle>
            <a:lvl1pPr>
              <a:lnSpc>
                <a:spcPct val="100000"/>
              </a:lnSpc>
              <a:defRPr sz="36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8" y="794327"/>
            <a:ext cx="4597556" cy="4682837"/>
          </a:xfrm>
          <a:prstGeom prst="rect">
            <a:avLst/>
          </a:prstGeom>
        </p:spPr>
        <p:txBody>
          <a:bodyPr/>
          <a:lstStyle>
            <a:lvl1pPr marL="0" indent="0" algn="ctr">
              <a:buNone/>
              <a:defRPr/>
            </a:lvl1pPr>
          </a:lstStyle>
          <a:p>
            <a:r>
              <a:rPr lang="en-US"/>
              <a:t>Click icon to add picture</a:t>
            </a:r>
            <a:endParaRPr lang="en-US" dirty="0"/>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945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dirty="0"/>
              <a:t>Click to Add Picture</a:t>
            </a:r>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8" y="761116"/>
            <a:ext cx="10122632" cy="652054"/>
          </a:xfrm>
          <a:prstGeom prst="rect">
            <a:avLst/>
          </a:prstGeom>
        </p:spPr>
        <p:txBody>
          <a:bodyPr anchor="ctr">
            <a:noAutofit/>
          </a:bodyPr>
          <a:lstStyle>
            <a:lvl1pPr algn="ctr">
              <a:defRPr sz="36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0"/>
            <a:ext cx="10126362"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23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0" y="1421137"/>
            <a:ext cx="5157787"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0"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2" y="1421137"/>
            <a:ext cx="5183188"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2"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8" y="769083"/>
            <a:ext cx="10515312" cy="652054"/>
          </a:xfrm>
          <a:prstGeom prst="rect">
            <a:avLst/>
          </a:prstGeom>
        </p:spPr>
        <p:txBody>
          <a:bodyPr anchor="ctr">
            <a:noAutofit/>
          </a:bodyPr>
          <a:lstStyle>
            <a:lvl1pPr algn="ctr">
              <a:defRPr sz="3600" baseline="0"/>
            </a:lvl1pPr>
          </a:lstStyle>
          <a:p>
            <a:r>
              <a:rPr lang="en-US" dirty="0"/>
              <a:t>CLICK TO EDIT MASTER TITLE</a:t>
            </a:r>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6" y="802669"/>
            <a:ext cx="10122632" cy="652054"/>
          </a:xfrm>
          <a:prstGeom prst="rect">
            <a:avLst/>
          </a:prstGeom>
        </p:spPr>
        <p:txBody>
          <a:bodyPr anchor="ctr">
            <a:noAutofit/>
          </a:bodyPr>
          <a:lstStyle>
            <a:lvl1pPr algn="ctr">
              <a:defRPr sz="3600" baseline="0"/>
            </a:lvl1pPr>
          </a:lstStyle>
          <a:p>
            <a:r>
              <a:rPr lang="en-US" dirty="0"/>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4"/>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5"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2"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endParaRPr lang="en-US" dirty="0"/>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dirty="0"/>
              <a:t>Title</a:t>
            </a:r>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8EFAA-2B81-BC61-8A69-404C66FE816B}"/>
              </a:ext>
            </a:extLst>
          </p:cNvPr>
          <p:cNvPicPr>
            <a:picLocks noChangeAspect="1"/>
          </p:cNvPicPr>
          <p:nvPr userDrawn="1"/>
        </p:nvPicPr>
        <p:blipFill>
          <a:blip r:embed="rId20"/>
          <a:srcRect t="10297" b="1582"/>
          <a:stretch>
            <a:fillRect/>
          </a:stretch>
        </p:blipFill>
        <p:spPr>
          <a:xfrm>
            <a:off x="78881" y="6079168"/>
            <a:ext cx="5657618" cy="768877"/>
          </a:xfrm>
          <a:prstGeom prst="rect">
            <a:avLst/>
          </a:prstGeom>
        </p:spPr>
      </p:pic>
      <p:pic>
        <p:nvPicPr>
          <p:cNvPr id="7" name="Picture 6">
            <a:extLst>
              <a:ext uri="{FF2B5EF4-FFF2-40B4-BE49-F238E27FC236}">
                <a16:creationId xmlns:a16="http://schemas.microsoft.com/office/drawing/2014/main" id="{4C9D04D3-58A7-C9A6-4785-75A9827E715A}"/>
              </a:ext>
            </a:extLst>
          </p:cNvPr>
          <p:cNvPicPr>
            <a:picLocks noChangeAspect="1"/>
          </p:cNvPicPr>
          <p:nvPr userDrawn="1"/>
        </p:nvPicPr>
        <p:blipFill>
          <a:blip r:embed="rId21"/>
          <a:srcRect/>
          <a:stretch/>
        </p:blipFill>
        <p:spPr>
          <a:xfrm>
            <a:off x="9818782" y="5913012"/>
            <a:ext cx="2373218" cy="904240"/>
          </a:xfrm>
          <a:prstGeom prst="rect">
            <a:avLst/>
          </a:prstGeom>
        </p:spPr>
      </p:pic>
      <p:sp>
        <p:nvSpPr>
          <p:cNvPr id="12" name="Rectangle 11">
            <a:extLst>
              <a:ext uri="{FF2B5EF4-FFF2-40B4-BE49-F238E27FC236}">
                <a16:creationId xmlns:a16="http://schemas.microsoft.com/office/drawing/2014/main" id="{55D30B27-DFBC-E36A-B843-520D818C31DA}"/>
              </a:ext>
            </a:extLst>
          </p:cNvPr>
          <p:cNvSpPr>
            <a:spLocks/>
          </p:cNvSpPr>
          <p:nvPr userDrawn="1"/>
        </p:nvSpPr>
        <p:spPr>
          <a:xfrm>
            <a:off x="0" y="5868993"/>
            <a:ext cx="12192000" cy="87677"/>
          </a:xfrm>
          <a:prstGeom prst="rect">
            <a:avLst/>
          </a:prstGeom>
          <a:solidFill>
            <a:srgbClr val="013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red and black rectangles">
            <a:extLst>
              <a:ext uri="{FF2B5EF4-FFF2-40B4-BE49-F238E27FC236}">
                <a16:creationId xmlns:a16="http://schemas.microsoft.com/office/drawing/2014/main" id="{1B61EE1A-389C-82BF-6814-EB34318BCA9F}"/>
              </a:ext>
            </a:extLst>
          </p:cNvPr>
          <p:cNvPicPr>
            <a:picLocks noChangeAspect="1"/>
          </p:cNvPicPr>
          <p:nvPr userDrawn="1"/>
        </p:nvPicPr>
        <p:blipFill>
          <a:blip r:embed="rId22">
            <a:extLst>
              <a:ext uri="{28A0092B-C50C-407E-A947-70E740481C1C}">
                <a14:useLocalDpi xmlns:a14="http://schemas.microsoft.com/office/drawing/2010/main" val="0"/>
              </a:ext>
            </a:extLst>
          </a:blip>
          <a:srcRect b="86860"/>
          <a:stretch>
            <a:fillRect/>
          </a:stretch>
        </p:blipFill>
        <p:spPr>
          <a:xfrm>
            <a:off x="504" y="283"/>
            <a:ext cx="12190992" cy="901047"/>
          </a:xfrm>
          <a:prstGeom prst="rect">
            <a:avLst/>
          </a:prstGeom>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7" r:id="rId4"/>
    <p:sldLayoutId id="2147483651" r:id="rId5"/>
    <p:sldLayoutId id="2147483652" r:id="rId6"/>
    <p:sldLayoutId id="2147483665" r:id="rId7"/>
    <p:sldLayoutId id="2147483653" r:id="rId8"/>
    <p:sldLayoutId id="2147483658" r:id="rId9"/>
    <p:sldLayoutId id="2147483655" r:id="rId10"/>
    <p:sldLayoutId id="2147483656" r:id="rId11"/>
    <p:sldLayoutId id="2147483657" r:id="rId12"/>
    <p:sldLayoutId id="2147483664" r:id="rId13"/>
    <p:sldLayoutId id="2147483663" r:id="rId14"/>
    <p:sldLayoutId id="2147483669" r:id="rId15"/>
    <p:sldLayoutId id="2147483671" r:id="rId16"/>
    <p:sldLayoutId id="2147483672" r:id="rId17"/>
    <p:sldLayoutId id="2147483673" r:id="rId18"/>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JP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71.JP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hyperlink" Target="mailto:accessibility@rothiams.com" TargetMode="External"/><Relationship Id="rId4" Type="http://schemas.openxmlformats.org/officeDocument/2006/relationships/hyperlink" Target="mailto:Andrew.Chow@rothiams.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883E-B511-8BE2-FA02-51BE6066777C}"/>
              </a:ext>
            </a:extLst>
          </p:cNvPr>
          <p:cNvSpPr>
            <a:spLocks noGrp="1"/>
          </p:cNvSpPr>
          <p:nvPr>
            <p:ph type="ctrTitle"/>
          </p:nvPr>
        </p:nvSpPr>
        <p:spPr>
          <a:xfrm>
            <a:off x="6310527" y="1548165"/>
            <a:ext cx="5412081" cy="3761670"/>
          </a:xfrm>
        </p:spPr>
        <p:txBody>
          <a:bodyPr>
            <a:noAutofit/>
          </a:bodyPr>
          <a:lstStyle/>
          <a:p>
            <a:pPr algn="l"/>
            <a:r>
              <a:rPr lang="en-US" sz="4400" b="1" cap="small" dirty="0">
                <a:cs typeface="Arial"/>
              </a:rPr>
              <a:t>ACCESSIBILITY COMPLIANCE </a:t>
            </a:r>
            <a:r>
              <a:rPr lang="en-US" sz="4400" b="1" cap="small" dirty="0">
                <a:solidFill>
                  <a:srgbClr val="C00000"/>
                </a:solidFill>
                <a:cs typeface="Arial"/>
              </a:rPr>
              <a:t>BEYOND</a:t>
            </a:r>
            <a:r>
              <a:rPr lang="en-US" sz="4400" b="1" cap="small" dirty="0">
                <a:cs typeface="Arial"/>
              </a:rPr>
              <a:t> MINIMUM CODE</a:t>
            </a:r>
          </a:p>
        </p:txBody>
      </p:sp>
      <p:pic>
        <p:nvPicPr>
          <p:cNvPr id="7" name="Picture 6">
            <a:extLst>
              <a:ext uri="{FF2B5EF4-FFF2-40B4-BE49-F238E27FC236}">
                <a16:creationId xmlns:a16="http://schemas.microsoft.com/office/drawing/2014/main" id="{68909D2F-E56D-7D43-3F7A-D2FB95477960}"/>
              </a:ext>
            </a:extLst>
          </p:cNvPr>
          <p:cNvPicPr>
            <a:picLocks noChangeAspect="1"/>
          </p:cNvPicPr>
          <p:nvPr/>
        </p:nvPicPr>
        <p:blipFill>
          <a:blip r:embed="rId3"/>
          <a:srcRect l="31489" r="1743"/>
          <a:stretch>
            <a:fillRect/>
          </a:stretch>
        </p:blipFill>
        <p:spPr>
          <a:xfrm>
            <a:off x="0" y="902828"/>
            <a:ext cx="6096000" cy="4980170"/>
          </a:xfrm>
          <a:prstGeom prst="rect">
            <a:avLst/>
          </a:prstGeom>
        </p:spPr>
      </p:pic>
    </p:spTree>
    <p:extLst>
      <p:ext uri="{BB962C8B-B14F-4D97-AF65-F5344CB8AC3E}">
        <p14:creationId xmlns:p14="http://schemas.microsoft.com/office/powerpoint/2010/main" val="5167272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8D31-91A0-886F-3302-D86C5EF43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ACAEE-C7EE-5D0A-9EED-372431F040B6}"/>
              </a:ext>
            </a:extLst>
          </p:cNvPr>
          <p:cNvSpPr>
            <a:spLocks noGrp="1"/>
          </p:cNvSpPr>
          <p:nvPr>
            <p:ph type="title"/>
          </p:nvPr>
        </p:nvSpPr>
        <p:spPr>
          <a:xfrm>
            <a:off x="5039360" y="3140105"/>
            <a:ext cx="7068701" cy="1715710"/>
          </a:xfrm>
        </p:spPr>
        <p:txBody>
          <a:bodyPr/>
          <a:lstStyle/>
          <a:p>
            <a:r>
              <a:rPr lang="en-CA" dirty="0">
                <a:solidFill>
                  <a:srgbClr val="013F7A"/>
                </a:solidFill>
              </a:rPr>
              <a:t>Universal Design</a:t>
            </a:r>
            <a:br>
              <a:rPr lang="en-CA" dirty="0">
                <a:solidFill>
                  <a:srgbClr val="013F7A"/>
                </a:solidFill>
              </a:rPr>
            </a:br>
            <a:r>
              <a:rPr lang="en-CA" dirty="0">
                <a:solidFill>
                  <a:srgbClr val="013F7A"/>
                </a:solidFill>
              </a:rPr>
              <a:t>vs.</a:t>
            </a:r>
            <a:br>
              <a:rPr lang="en-CA" dirty="0">
                <a:solidFill>
                  <a:srgbClr val="013F7A"/>
                </a:solidFill>
              </a:rPr>
            </a:br>
            <a:r>
              <a:rPr lang="en-CA" dirty="0">
                <a:solidFill>
                  <a:srgbClr val="013F7A"/>
                </a:solidFill>
              </a:rPr>
              <a:t>Barrier-free</a:t>
            </a:r>
          </a:p>
        </p:txBody>
      </p:sp>
      <p:pic>
        <p:nvPicPr>
          <p:cNvPr id="5" name="Picture 4">
            <a:extLst>
              <a:ext uri="{FF2B5EF4-FFF2-40B4-BE49-F238E27FC236}">
                <a16:creationId xmlns:a16="http://schemas.microsoft.com/office/drawing/2014/main" id="{614AC4DD-BC87-B3D5-411A-5051A592AB66}"/>
              </a:ext>
            </a:extLst>
          </p:cNvPr>
          <p:cNvPicPr>
            <a:picLocks noChangeAspect="1"/>
          </p:cNvPicPr>
          <p:nvPr/>
        </p:nvPicPr>
        <p:blipFill>
          <a:blip r:embed="rId2"/>
          <a:srcRect r="44203"/>
          <a:stretch>
            <a:fillRect/>
          </a:stretch>
        </p:blipFill>
        <p:spPr>
          <a:xfrm>
            <a:off x="504" y="899160"/>
            <a:ext cx="4939029" cy="4969077"/>
          </a:xfrm>
          <a:prstGeom prst="rect">
            <a:avLst/>
          </a:prstGeom>
        </p:spPr>
      </p:pic>
    </p:spTree>
    <p:extLst>
      <p:ext uri="{BB962C8B-B14F-4D97-AF65-F5344CB8AC3E}">
        <p14:creationId xmlns:p14="http://schemas.microsoft.com/office/powerpoint/2010/main" val="380284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7AC8A-DAE2-4CB4-AC45-21262898CDCC}"/>
              </a:ext>
            </a:extLst>
          </p:cNvPr>
          <p:cNvSpPr>
            <a:spLocks noGrp="1"/>
          </p:cNvSpPr>
          <p:nvPr>
            <p:ph type="title"/>
          </p:nvPr>
        </p:nvSpPr>
        <p:spPr>
          <a:xfrm>
            <a:off x="291887" y="1233642"/>
            <a:ext cx="12186136" cy="1034453"/>
          </a:xfrm>
        </p:spPr>
        <p:txBody>
          <a:bodyPr>
            <a:normAutofit/>
          </a:bodyPr>
          <a:lstStyle/>
          <a:p>
            <a:r>
              <a:rPr lang="en-US" sz="2600" dirty="0">
                <a:solidFill>
                  <a:srgbClr val="013F7A"/>
                </a:solidFill>
              </a:rPr>
              <a:t>Disability Types &amp; Demographics</a:t>
            </a:r>
          </a:p>
        </p:txBody>
      </p:sp>
      <p:sp>
        <p:nvSpPr>
          <p:cNvPr id="5" name="Content Placeholder 4">
            <a:extLst>
              <a:ext uri="{FF2B5EF4-FFF2-40B4-BE49-F238E27FC236}">
                <a16:creationId xmlns:a16="http://schemas.microsoft.com/office/drawing/2014/main" id="{A0916624-B579-497F-BF8F-7A693F508B14}"/>
              </a:ext>
            </a:extLst>
          </p:cNvPr>
          <p:cNvSpPr>
            <a:spLocks noGrp="1"/>
          </p:cNvSpPr>
          <p:nvPr>
            <p:ph type="body" idx="1"/>
          </p:nvPr>
        </p:nvSpPr>
        <p:spPr>
          <a:xfrm>
            <a:off x="392953" y="1664667"/>
            <a:ext cx="6667713" cy="4706163"/>
          </a:xfrm>
        </p:spPr>
        <p:txBody>
          <a:bodyPr vert="horz" lIns="91440" tIns="45720" rIns="91440" bIns="45720" rtlCol="0">
            <a:normAutofit/>
          </a:bodyPr>
          <a:lstStyle/>
          <a:p>
            <a:pPr marL="0" indent="0">
              <a:spcBef>
                <a:spcPts val="900"/>
              </a:spcBef>
              <a:buNone/>
            </a:pPr>
            <a:r>
              <a:rPr lang="en-US" sz="2400" b="1" dirty="0">
                <a:solidFill>
                  <a:srgbClr val="C00000"/>
                </a:solidFill>
              </a:rPr>
              <a:t>Who We Are Designing For</a:t>
            </a:r>
          </a:p>
          <a:p>
            <a:pPr marL="0" indent="0">
              <a:spcBef>
                <a:spcPts val="150"/>
              </a:spcBef>
              <a:buNone/>
            </a:pPr>
            <a:r>
              <a:rPr lang="en-US" sz="1600" b="0" i="1" dirty="0">
                <a:solidFill>
                  <a:srgbClr val="013F7A"/>
                </a:solidFill>
              </a:rPr>
              <a:t>Statistics Canada, Canadian Survey on Disability, 2022</a:t>
            </a:r>
          </a:p>
          <a:p>
            <a:pPr marL="0" indent="0">
              <a:spcBef>
                <a:spcPts val="600"/>
              </a:spcBef>
              <a:buNone/>
            </a:pPr>
            <a:r>
              <a:rPr lang="en-US" b="1" dirty="0">
                <a:solidFill>
                  <a:srgbClr val="013F7A"/>
                </a:solidFill>
              </a:rPr>
              <a:t>Scale: 27% of Canadians — approx. 8 million people — have a disability</a:t>
            </a:r>
          </a:p>
          <a:p>
            <a:pPr lvl="1" indent="-342900">
              <a:spcBef>
                <a:spcPts val="80"/>
              </a:spcBef>
              <a:buFont typeface="Wingdings" panose="05000000000000000000" pitchFamily="2" charset="2"/>
              <a:buChar char="Ø"/>
            </a:pPr>
            <a:r>
              <a:rPr lang="en-US" sz="1600" b="0" dirty="0">
                <a:solidFill>
                  <a:schemeClr val="bg2">
                    <a:lumMod val="10000"/>
                  </a:schemeClr>
                </a:solidFill>
              </a:rPr>
              <a:t>Youth (15–24): fastest-growing disability rate (2017–2022); most common: mental health &amp; learning</a:t>
            </a:r>
          </a:p>
          <a:p>
            <a:pPr lvl="1" indent="-342900">
              <a:spcBef>
                <a:spcPts val="80"/>
              </a:spcBef>
              <a:buFont typeface="Wingdings" panose="05000000000000000000" pitchFamily="2" charset="2"/>
              <a:buChar char="Ø"/>
            </a:pPr>
            <a:r>
              <a:rPr lang="en-US" sz="1600" b="0" dirty="0">
                <a:solidFill>
                  <a:schemeClr val="bg2">
                    <a:lumMod val="10000"/>
                  </a:schemeClr>
                </a:solidFill>
              </a:rPr>
              <a:t>Working-age adults: mental health and pain-related disabilities most prevalent</a:t>
            </a:r>
          </a:p>
          <a:p>
            <a:pPr lvl="1" indent="-342900">
              <a:spcBef>
                <a:spcPts val="80"/>
              </a:spcBef>
              <a:buFont typeface="Wingdings" panose="05000000000000000000" pitchFamily="2" charset="2"/>
              <a:buChar char="Ø"/>
            </a:pPr>
            <a:r>
              <a:rPr lang="en-US" sz="1600" b="0" dirty="0">
                <a:solidFill>
                  <a:schemeClr val="bg2">
                    <a:lumMod val="10000"/>
                  </a:schemeClr>
                </a:solidFill>
              </a:rPr>
              <a:t>Seniors: pain-related, mobility, and flexibility challenges dominate</a:t>
            </a:r>
          </a:p>
          <a:p>
            <a:pPr marL="0" indent="0">
              <a:spcBef>
                <a:spcPts val="600"/>
              </a:spcBef>
              <a:buNone/>
            </a:pPr>
            <a:r>
              <a:rPr lang="en-US" b="1" dirty="0">
                <a:solidFill>
                  <a:srgbClr val="013F7A"/>
                </a:solidFill>
              </a:rPr>
              <a:t>Key insight: disability is fluid and universal</a:t>
            </a:r>
          </a:p>
          <a:p>
            <a:pPr lvl="1" indent="-342900">
              <a:spcBef>
                <a:spcPts val="80"/>
              </a:spcBef>
              <a:buFont typeface="Wingdings" panose="05000000000000000000" pitchFamily="2" charset="2"/>
              <a:buChar char="Ø"/>
            </a:pPr>
            <a:r>
              <a:rPr lang="en-US" sz="1600" b="0" dirty="0">
                <a:solidFill>
                  <a:schemeClr val="bg2">
                    <a:lumMod val="10000"/>
                  </a:schemeClr>
                </a:solidFill>
              </a:rPr>
              <a:t>A broken arm, a baby stroller, aging eyes, or sensory overwhelm — everyone experiences disability at some point</a:t>
            </a:r>
          </a:p>
          <a:p>
            <a:pPr lvl="1" indent="-342900">
              <a:spcBef>
                <a:spcPts val="80"/>
              </a:spcBef>
              <a:buFont typeface="Wingdings" panose="05000000000000000000" pitchFamily="2" charset="2"/>
              <a:buChar char="Ø"/>
            </a:pPr>
            <a:r>
              <a:rPr lang="en-US" sz="1600" b="0" dirty="0">
                <a:solidFill>
                  <a:schemeClr val="bg2">
                    <a:lumMod val="10000"/>
                  </a:schemeClr>
                </a:solidFill>
              </a:rPr>
              <a:t>Disability types: mobility, vision, hearing, cognitive, neurological, pain-related, dexterity, memory</a:t>
            </a:r>
          </a:p>
        </p:txBody>
      </p:sp>
      <p:pic>
        <p:nvPicPr>
          <p:cNvPr id="2" name="Picture 2">
            <a:extLst>
              <a:ext uri="{FF2B5EF4-FFF2-40B4-BE49-F238E27FC236}">
                <a16:creationId xmlns:a16="http://schemas.microsoft.com/office/drawing/2014/main" id="{D3010F4A-5206-5A61-B7C2-DCF2100AF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360" y="1608675"/>
            <a:ext cx="4158727" cy="415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463942" y="920538"/>
            <a:ext cx="8596668" cy="540570"/>
          </a:xfrm>
        </p:spPr>
        <p:txBody>
          <a:bodyPr>
            <a:normAutofit/>
          </a:bodyPr>
          <a:lstStyle/>
          <a:p>
            <a:r>
              <a:rPr lang="en-US" sz="3200" dirty="0"/>
              <a:t>Definitions</a:t>
            </a:r>
          </a:p>
        </p:txBody>
      </p:sp>
      <p:sp>
        <p:nvSpPr>
          <p:cNvPr id="2" name="TextBox 1">
            <a:extLst>
              <a:ext uri="{FF2B5EF4-FFF2-40B4-BE49-F238E27FC236}">
                <a16:creationId xmlns:a16="http://schemas.microsoft.com/office/drawing/2014/main" id="{9D07F1A0-C67A-45D1-91DD-C20F51372A1A}"/>
              </a:ext>
            </a:extLst>
          </p:cNvPr>
          <p:cNvSpPr txBox="1"/>
          <p:nvPr/>
        </p:nvSpPr>
        <p:spPr>
          <a:xfrm>
            <a:off x="463942" y="1372140"/>
            <a:ext cx="46209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What is Barrier-free Access?</a:t>
            </a:r>
          </a:p>
        </p:txBody>
      </p:sp>
      <p:sp>
        <p:nvSpPr>
          <p:cNvPr id="6" name="Content Placeholder 2">
            <a:extLst>
              <a:ext uri="{FF2B5EF4-FFF2-40B4-BE49-F238E27FC236}">
                <a16:creationId xmlns:a16="http://schemas.microsoft.com/office/drawing/2014/main" id="{594D5E1D-D086-4623-8D1B-D5471AC2AC05}"/>
              </a:ext>
            </a:extLst>
          </p:cNvPr>
          <p:cNvSpPr>
            <a:spLocks noGrp="1"/>
          </p:cNvSpPr>
          <p:nvPr>
            <p:ph idx="1"/>
          </p:nvPr>
        </p:nvSpPr>
        <p:spPr>
          <a:xfrm>
            <a:off x="376698" y="1872852"/>
            <a:ext cx="8771156" cy="4064610"/>
          </a:xfrm>
        </p:spPr>
        <p:txBody>
          <a:bodyPr>
            <a:normAutofit lnSpcReduction="10000"/>
          </a:bodyPr>
          <a:lstStyle/>
          <a:p>
            <a:pPr marL="457200" lvl="1" indent="-341313">
              <a:buNone/>
            </a:pPr>
            <a:r>
              <a:rPr lang="en-US" sz="2000" b="1" dirty="0">
                <a:solidFill>
                  <a:schemeClr val="bg2">
                    <a:lumMod val="10000"/>
                  </a:schemeClr>
                </a:solidFill>
              </a:rPr>
              <a:t>Dictionary</a:t>
            </a:r>
          </a:p>
          <a:p>
            <a:pPr marL="914400" lvl="3" indent="-287338">
              <a:buFont typeface="Wingdings" panose="05000000000000000000" pitchFamily="2" charset="2"/>
              <a:buChar char="Ø"/>
            </a:pPr>
            <a:r>
              <a:rPr lang="en-US" dirty="0">
                <a:solidFill>
                  <a:schemeClr val="bg2">
                    <a:lumMod val="10000"/>
                  </a:schemeClr>
                </a:solidFill>
              </a:rPr>
              <a:t>Design for those with physical or other disabilities, involving the provision of alternative means of access to steps (e.g. ramps and lifts (elevators) for those with mobility problems)</a:t>
            </a:r>
          </a:p>
          <a:p>
            <a:pPr marL="1371600" lvl="3" indent="-514350"/>
            <a:endParaRPr lang="en-US" dirty="0">
              <a:solidFill>
                <a:schemeClr val="bg2">
                  <a:lumMod val="10000"/>
                </a:schemeClr>
              </a:solidFill>
            </a:endParaRPr>
          </a:p>
          <a:p>
            <a:pPr marL="457200" lvl="3" indent="-341313">
              <a:buNone/>
            </a:pPr>
            <a:r>
              <a:rPr lang="en-US" sz="2000" b="1" dirty="0">
                <a:solidFill>
                  <a:schemeClr val="bg2">
                    <a:lumMod val="10000"/>
                  </a:schemeClr>
                </a:solidFill>
              </a:rPr>
              <a:t>National Building Code/Ontario Building Code</a:t>
            </a:r>
          </a:p>
          <a:p>
            <a:pPr marL="914400" lvl="3" indent="-287338">
              <a:buFont typeface="Wingdings" panose="05000000000000000000" pitchFamily="2" charset="2"/>
              <a:buChar char="Ø"/>
            </a:pPr>
            <a:r>
              <a:rPr lang="en-US" dirty="0">
                <a:solidFill>
                  <a:schemeClr val="bg2">
                    <a:lumMod val="10000"/>
                  </a:schemeClr>
                </a:solidFill>
              </a:rPr>
              <a:t>Barrier-free means that a building and its facilities can be approached, entered, and used by persons with physical or sensory disabilities</a:t>
            </a:r>
          </a:p>
          <a:p>
            <a:pPr marL="1371600" lvl="3" indent="-514350"/>
            <a:endParaRPr lang="en-US" dirty="0">
              <a:solidFill>
                <a:schemeClr val="bg2">
                  <a:lumMod val="10000"/>
                </a:schemeClr>
              </a:solidFill>
            </a:endParaRPr>
          </a:p>
          <a:p>
            <a:pPr marL="857250" lvl="3" indent="-741363">
              <a:buNone/>
            </a:pPr>
            <a:r>
              <a:rPr lang="en-US" sz="2000" b="1" dirty="0">
                <a:solidFill>
                  <a:schemeClr val="bg2">
                    <a:lumMod val="10000"/>
                  </a:schemeClr>
                </a:solidFill>
              </a:rPr>
              <a:t>Canadian Standards Association (CSA B651)</a:t>
            </a:r>
          </a:p>
          <a:p>
            <a:pPr marL="914400" lvl="3" indent="-287338">
              <a:buFont typeface="Wingdings" panose="05000000000000000000" pitchFamily="2" charset="2"/>
              <a:buChar char="Ø"/>
            </a:pPr>
            <a:r>
              <a:rPr lang="en-US" dirty="0">
                <a:solidFill>
                  <a:schemeClr val="bg2">
                    <a:lumMod val="10000"/>
                  </a:schemeClr>
                </a:solidFill>
              </a:rPr>
              <a:t>Accessible - as applied to a site, building, or other facility, possessing the necessary characteristics for it to be entered, exited, and used by people, including those with physical, sensory, or cognitive disabilities.</a:t>
            </a:r>
          </a:p>
          <a:p>
            <a:pPr marL="457200" lvl="1" indent="0">
              <a:buNone/>
            </a:pPr>
            <a:endParaRPr lang="en-US" sz="2000" dirty="0"/>
          </a:p>
        </p:txBody>
      </p:sp>
      <p:pic>
        <p:nvPicPr>
          <p:cNvPr id="3" name="Picture 2">
            <a:extLst>
              <a:ext uri="{FF2B5EF4-FFF2-40B4-BE49-F238E27FC236}">
                <a16:creationId xmlns:a16="http://schemas.microsoft.com/office/drawing/2014/main" id="{863D3FF9-9040-483D-9357-16EB68548047}"/>
              </a:ext>
            </a:extLst>
          </p:cNvPr>
          <p:cNvPicPr>
            <a:picLocks noChangeAspect="1"/>
          </p:cNvPicPr>
          <p:nvPr/>
        </p:nvPicPr>
        <p:blipFill>
          <a:blip r:embed="rId2"/>
          <a:stretch>
            <a:fillRect/>
          </a:stretch>
        </p:blipFill>
        <p:spPr>
          <a:xfrm>
            <a:off x="9642447" y="3429000"/>
            <a:ext cx="2179178" cy="2179178"/>
          </a:xfrm>
          <a:prstGeom prst="rect">
            <a:avLst/>
          </a:prstGeom>
        </p:spPr>
      </p:pic>
    </p:spTree>
    <p:extLst>
      <p:ext uri="{BB962C8B-B14F-4D97-AF65-F5344CB8AC3E}">
        <p14:creationId xmlns:p14="http://schemas.microsoft.com/office/powerpoint/2010/main" val="172613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462541" y="1260741"/>
            <a:ext cx="8596668" cy="540570"/>
          </a:xfrm>
        </p:spPr>
        <p:txBody>
          <a:bodyPr>
            <a:normAutofit/>
          </a:bodyPr>
          <a:lstStyle/>
          <a:p>
            <a:r>
              <a:rPr lang="en-US" sz="3200" dirty="0"/>
              <a:t>Objectives</a:t>
            </a:r>
          </a:p>
        </p:txBody>
      </p:sp>
      <p:sp>
        <p:nvSpPr>
          <p:cNvPr id="2" name="TextBox 1">
            <a:extLst>
              <a:ext uri="{FF2B5EF4-FFF2-40B4-BE49-F238E27FC236}">
                <a16:creationId xmlns:a16="http://schemas.microsoft.com/office/drawing/2014/main" id="{9D07F1A0-C67A-45D1-91DD-C20F51372A1A}"/>
              </a:ext>
            </a:extLst>
          </p:cNvPr>
          <p:cNvSpPr txBox="1"/>
          <p:nvPr/>
        </p:nvSpPr>
        <p:spPr>
          <a:xfrm>
            <a:off x="462541" y="1801311"/>
            <a:ext cx="21098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Barrier-free</a:t>
            </a:r>
          </a:p>
        </p:txBody>
      </p:sp>
      <p:sp>
        <p:nvSpPr>
          <p:cNvPr id="6" name="Content Placeholder 2">
            <a:extLst>
              <a:ext uri="{FF2B5EF4-FFF2-40B4-BE49-F238E27FC236}">
                <a16:creationId xmlns:a16="http://schemas.microsoft.com/office/drawing/2014/main" id="{594D5E1D-D086-4623-8D1B-D5471AC2AC05}"/>
              </a:ext>
            </a:extLst>
          </p:cNvPr>
          <p:cNvSpPr>
            <a:spLocks noGrp="1"/>
          </p:cNvSpPr>
          <p:nvPr>
            <p:ph idx="1"/>
          </p:nvPr>
        </p:nvSpPr>
        <p:spPr>
          <a:xfrm>
            <a:off x="0" y="2262976"/>
            <a:ext cx="7636065" cy="3836282"/>
          </a:xfrm>
        </p:spPr>
        <p:txBody>
          <a:bodyPr>
            <a:normAutofit/>
          </a:bodyPr>
          <a:lstStyle/>
          <a:p>
            <a:pPr lvl="1">
              <a:buFont typeface="Wingdings" panose="05000000000000000000" pitchFamily="2" charset="2"/>
              <a:buChar char="Ø"/>
            </a:pPr>
            <a:r>
              <a:rPr lang="en-US" dirty="0">
                <a:solidFill>
                  <a:schemeClr val="bg2">
                    <a:lumMod val="10000"/>
                  </a:schemeClr>
                </a:solidFill>
              </a:rPr>
              <a:t>Remove barriers for people with disabilities, so that they may have access to and within a facility</a:t>
            </a:r>
          </a:p>
          <a:p>
            <a:pPr marL="457200" lvl="1" indent="0">
              <a:buNone/>
            </a:pPr>
            <a:endParaRPr lang="en-US" sz="2400" dirty="0"/>
          </a:p>
          <a:p>
            <a:pPr marL="457200" lvl="1" indent="0">
              <a:buNone/>
            </a:pPr>
            <a:r>
              <a:rPr lang="en-US" sz="2200" b="1" dirty="0">
                <a:solidFill>
                  <a:srgbClr val="C00000"/>
                </a:solidFill>
              </a:rPr>
              <a:t>ADA</a:t>
            </a:r>
          </a:p>
          <a:p>
            <a:pPr lvl="1">
              <a:buFont typeface="Wingdings" panose="05000000000000000000" pitchFamily="2" charset="2"/>
              <a:buChar char="Ø"/>
            </a:pPr>
            <a:r>
              <a:rPr lang="en-US" b="1" dirty="0">
                <a:solidFill>
                  <a:schemeClr val="bg2">
                    <a:lumMod val="10000"/>
                  </a:schemeClr>
                </a:solidFill>
              </a:rPr>
              <a:t>Accessible Means of Egress</a:t>
            </a:r>
            <a:r>
              <a:rPr lang="en-US" dirty="0">
                <a:solidFill>
                  <a:schemeClr val="bg2">
                    <a:lumMod val="10000"/>
                  </a:schemeClr>
                </a:solidFill>
              </a:rPr>
              <a:t>. A continuous and unobstructed way of egress travel from any point in a building or facility that provides an accessible route to an area of refuge, a horizontal exit, or a public way.</a:t>
            </a:r>
          </a:p>
          <a:p>
            <a:pPr marL="457200" lvl="1" indent="0">
              <a:buNone/>
            </a:pPr>
            <a:endParaRPr lang="en-US" sz="2400" dirty="0"/>
          </a:p>
        </p:txBody>
      </p:sp>
      <p:pic>
        <p:nvPicPr>
          <p:cNvPr id="3" name="Picture 2">
            <a:extLst>
              <a:ext uri="{FF2B5EF4-FFF2-40B4-BE49-F238E27FC236}">
                <a16:creationId xmlns:a16="http://schemas.microsoft.com/office/drawing/2014/main" id="{F842D9D8-A1FC-4755-8DC4-4155B5A235BF}"/>
              </a:ext>
            </a:extLst>
          </p:cNvPr>
          <p:cNvPicPr>
            <a:picLocks noChangeAspect="1"/>
          </p:cNvPicPr>
          <p:nvPr/>
        </p:nvPicPr>
        <p:blipFill>
          <a:blip r:embed="rId2"/>
          <a:srcRect l="21494" t="-49" r="22660" b="-410"/>
          <a:stretch>
            <a:fillRect/>
          </a:stretch>
        </p:blipFill>
        <p:spPr>
          <a:xfrm>
            <a:off x="8041639" y="891251"/>
            <a:ext cx="4150361" cy="4999125"/>
          </a:xfrm>
          <a:prstGeom prst="rect">
            <a:avLst/>
          </a:prstGeom>
        </p:spPr>
      </p:pic>
    </p:spTree>
    <p:extLst>
      <p:ext uri="{BB962C8B-B14F-4D97-AF65-F5344CB8AC3E}">
        <p14:creationId xmlns:p14="http://schemas.microsoft.com/office/powerpoint/2010/main" val="126868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557048" y="1055042"/>
            <a:ext cx="8596668" cy="540570"/>
          </a:xfrm>
        </p:spPr>
        <p:txBody>
          <a:bodyPr>
            <a:normAutofit/>
          </a:bodyPr>
          <a:lstStyle/>
          <a:p>
            <a:r>
              <a:rPr lang="en-US" sz="3200" dirty="0"/>
              <a:t>Objectives</a:t>
            </a:r>
          </a:p>
        </p:txBody>
      </p:sp>
      <p:sp>
        <p:nvSpPr>
          <p:cNvPr id="2" name="TextBox 1">
            <a:extLst>
              <a:ext uri="{FF2B5EF4-FFF2-40B4-BE49-F238E27FC236}">
                <a16:creationId xmlns:a16="http://schemas.microsoft.com/office/drawing/2014/main" id="{9D07F1A0-C67A-45D1-91DD-C20F51372A1A}"/>
              </a:ext>
            </a:extLst>
          </p:cNvPr>
          <p:cNvSpPr txBox="1"/>
          <p:nvPr/>
        </p:nvSpPr>
        <p:spPr>
          <a:xfrm>
            <a:off x="557048" y="1453907"/>
            <a:ext cx="27193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Universal Design</a:t>
            </a:r>
          </a:p>
        </p:txBody>
      </p:sp>
      <p:sp>
        <p:nvSpPr>
          <p:cNvPr id="6" name="Content Placeholder 2">
            <a:extLst>
              <a:ext uri="{FF2B5EF4-FFF2-40B4-BE49-F238E27FC236}">
                <a16:creationId xmlns:a16="http://schemas.microsoft.com/office/drawing/2014/main" id="{594D5E1D-D086-4623-8D1B-D5471AC2AC05}"/>
              </a:ext>
            </a:extLst>
          </p:cNvPr>
          <p:cNvSpPr>
            <a:spLocks noGrp="1"/>
          </p:cNvSpPr>
          <p:nvPr>
            <p:ph idx="1"/>
          </p:nvPr>
        </p:nvSpPr>
        <p:spPr>
          <a:xfrm>
            <a:off x="1589601" y="1994477"/>
            <a:ext cx="8771156" cy="1847814"/>
          </a:xfrm>
        </p:spPr>
        <p:txBody>
          <a:bodyPr>
            <a:normAutofit/>
          </a:bodyPr>
          <a:lstStyle/>
          <a:p>
            <a:pPr marL="0" lvl="1" indent="0">
              <a:buNone/>
            </a:pPr>
            <a:r>
              <a:rPr lang="en-US" sz="2400" dirty="0">
                <a:solidFill>
                  <a:schemeClr val="bg2">
                    <a:lumMod val="10000"/>
                  </a:schemeClr>
                </a:solidFill>
              </a:rPr>
              <a:t>Universal design is defined as “the design of products and environments to be usable by all people, to the greatest extent possible, without the need for adaption or specialized design.” </a:t>
            </a:r>
          </a:p>
          <a:p>
            <a:pPr marL="0" lvl="1" indent="0" algn="r">
              <a:buNone/>
            </a:pPr>
            <a:r>
              <a:rPr lang="en-US" sz="2000" dirty="0">
                <a:solidFill>
                  <a:schemeClr val="bg2">
                    <a:lumMod val="10000"/>
                  </a:schemeClr>
                </a:solidFill>
              </a:rPr>
              <a:t>(Ronald Mace, 1988)</a:t>
            </a:r>
          </a:p>
          <a:p>
            <a:pPr marL="0" lvl="1" indent="0">
              <a:buNone/>
            </a:pPr>
            <a:endParaRPr lang="en-US" sz="2400" dirty="0"/>
          </a:p>
          <a:p>
            <a:pPr marL="0" lvl="1" indent="0">
              <a:buNone/>
            </a:pPr>
            <a:endParaRPr lang="en-US" sz="2400" dirty="0"/>
          </a:p>
          <a:p>
            <a:pPr marL="0" lvl="1"/>
            <a:endParaRPr lang="en-US" sz="2200" dirty="0"/>
          </a:p>
          <a:p>
            <a:pPr marL="457200" lvl="1" indent="0">
              <a:buNone/>
            </a:pPr>
            <a:endParaRPr lang="en-US" sz="2400" dirty="0"/>
          </a:p>
        </p:txBody>
      </p:sp>
      <p:pic>
        <p:nvPicPr>
          <p:cNvPr id="3" name="Picture 2">
            <a:extLst>
              <a:ext uri="{FF2B5EF4-FFF2-40B4-BE49-F238E27FC236}">
                <a16:creationId xmlns:a16="http://schemas.microsoft.com/office/drawing/2014/main" id="{A26A3C75-7820-42EE-B205-8F5573ABCF1F}"/>
              </a:ext>
            </a:extLst>
          </p:cNvPr>
          <p:cNvPicPr>
            <a:picLocks noChangeAspect="1"/>
          </p:cNvPicPr>
          <p:nvPr/>
        </p:nvPicPr>
        <p:blipFill>
          <a:blip r:embed="rId2"/>
          <a:stretch>
            <a:fillRect/>
          </a:stretch>
        </p:blipFill>
        <p:spPr>
          <a:xfrm>
            <a:off x="3217692" y="3659833"/>
            <a:ext cx="5514975" cy="2143125"/>
          </a:xfrm>
          <a:prstGeom prst="rect">
            <a:avLst/>
          </a:prstGeom>
        </p:spPr>
      </p:pic>
    </p:spTree>
    <p:extLst>
      <p:ext uri="{BB962C8B-B14F-4D97-AF65-F5344CB8AC3E}">
        <p14:creationId xmlns:p14="http://schemas.microsoft.com/office/powerpoint/2010/main" val="38022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5128-11FC-488B-9D33-A38BBE35B5F0}"/>
              </a:ext>
            </a:extLst>
          </p:cNvPr>
          <p:cNvSpPr>
            <a:spLocks noGrp="1"/>
          </p:cNvSpPr>
          <p:nvPr>
            <p:ph type="title"/>
          </p:nvPr>
        </p:nvSpPr>
        <p:spPr>
          <a:xfrm>
            <a:off x="536027" y="288762"/>
            <a:ext cx="8596668" cy="540570"/>
          </a:xfrm>
        </p:spPr>
        <p:txBody>
          <a:bodyPr>
            <a:normAutofit/>
          </a:bodyPr>
          <a:lstStyle/>
          <a:p>
            <a:r>
              <a:rPr lang="en-US" sz="3200" dirty="0">
                <a:solidFill>
                  <a:schemeClr val="bg1"/>
                </a:solidFill>
              </a:rPr>
              <a:t>Background</a:t>
            </a:r>
          </a:p>
        </p:txBody>
      </p:sp>
      <p:sp>
        <p:nvSpPr>
          <p:cNvPr id="2" name="TextBox 1">
            <a:extLst>
              <a:ext uri="{FF2B5EF4-FFF2-40B4-BE49-F238E27FC236}">
                <a16:creationId xmlns:a16="http://schemas.microsoft.com/office/drawing/2014/main" id="{9D07F1A0-C67A-45D1-91DD-C20F51372A1A}"/>
              </a:ext>
            </a:extLst>
          </p:cNvPr>
          <p:cNvSpPr txBox="1"/>
          <p:nvPr/>
        </p:nvSpPr>
        <p:spPr>
          <a:xfrm>
            <a:off x="536027" y="971261"/>
            <a:ext cx="72144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Barrier-free Accessibility vs. Universal Design</a:t>
            </a:r>
          </a:p>
        </p:txBody>
      </p:sp>
      <p:sp>
        <p:nvSpPr>
          <p:cNvPr id="6" name="Content Placeholder 2">
            <a:extLst>
              <a:ext uri="{FF2B5EF4-FFF2-40B4-BE49-F238E27FC236}">
                <a16:creationId xmlns:a16="http://schemas.microsoft.com/office/drawing/2014/main" id="{594D5E1D-D086-4623-8D1B-D5471AC2AC05}"/>
              </a:ext>
            </a:extLst>
          </p:cNvPr>
          <p:cNvSpPr>
            <a:spLocks noGrp="1"/>
          </p:cNvSpPr>
          <p:nvPr>
            <p:ph idx="1"/>
          </p:nvPr>
        </p:nvSpPr>
        <p:spPr>
          <a:xfrm>
            <a:off x="527673" y="1354060"/>
            <a:ext cx="10246408" cy="540570"/>
          </a:xfrm>
        </p:spPr>
        <p:txBody>
          <a:bodyPr>
            <a:normAutofit/>
          </a:bodyPr>
          <a:lstStyle/>
          <a:p>
            <a:pPr marL="0" lvl="1" indent="0">
              <a:buNone/>
            </a:pPr>
            <a:r>
              <a:rPr lang="en-US" sz="2000" dirty="0">
                <a:solidFill>
                  <a:schemeClr val="bg2">
                    <a:lumMod val="10000"/>
                  </a:schemeClr>
                </a:solidFill>
              </a:rPr>
              <a:t>Examples to Contrast “Barrier-free Accessibility” and “Universal Design”</a:t>
            </a:r>
            <a:endParaRPr lang="en-US" sz="1800" dirty="0">
              <a:solidFill>
                <a:schemeClr val="bg2">
                  <a:lumMod val="10000"/>
                </a:schemeClr>
              </a:solidFill>
            </a:endParaRPr>
          </a:p>
          <a:p>
            <a:pPr marL="857250" lvl="3"/>
            <a:endParaRPr lang="en-US" sz="1600" dirty="0"/>
          </a:p>
          <a:p>
            <a:pPr marL="457200" lvl="1" indent="0">
              <a:buNone/>
            </a:pPr>
            <a:endParaRPr lang="en-US" sz="2000" dirty="0"/>
          </a:p>
        </p:txBody>
      </p:sp>
      <p:pic>
        <p:nvPicPr>
          <p:cNvPr id="5" name="Picture 4">
            <a:extLst>
              <a:ext uri="{FF2B5EF4-FFF2-40B4-BE49-F238E27FC236}">
                <a16:creationId xmlns:a16="http://schemas.microsoft.com/office/drawing/2014/main" id="{4FD18013-6625-47B4-9531-D13D4810C876}"/>
              </a:ext>
            </a:extLst>
          </p:cNvPr>
          <p:cNvPicPr>
            <a:picLocks noChangeAspect="1"/>
          </p:cNvPicPr>
          <p:nvPr/>
        </p:nvPicPr>
        <p:blipFill>
          <a:blip r:embed="rId2"/>
          <a:stretch>
            <a:fillRect/>
          </a:stretch>
        </p:blipFill>
        <p:spPr>
          <a:xfrm>
            <a:off x="527673" y="1815725"/>
            <a:ext cx="5701944" cy="2845890"/>
          </a:xfrm>
          <a:prstGeom prst="rect">
            <a:avLst/>
          </a:prstGeom>
        </p:spPr>
      </p:pic>
      <p:pic>
        <p:nvPicPr>
          <p:cNvPr id="8" name="Picture 7">
            <a:extLst>
              <a:ext uri="{FF2B5EF4-FFF2-40B4-BE49-F238E27FC236}">
                <a16:creationId xmlns:a16="http://schemas.microsoft.com/office/drawing/2014/main" id="{4CD11C1D-2AD2-44B3-BD8D-425BAEFA348C}"/>
              </a:ext>
            </a:extLst>
          </p:cNvPr>
          <p:cNvPicPr>
            <a:picLocks noChangeAspect="1"/>
          </p:cNvPicPr>
          <p:nvPr/>
        </p:nvPicPr>
        <p:blipFill>
          <a:blip r:embed="rId3"/>
          <a:stretch>
            <a:fillRect/>
          </a:stretch>
        </p:blipFill>
        <p:spPr>
          <a:xfrm>
            <a:off x="606737" y="4597607"/>
            <a:ext cx="5578812" cy="1213672"/>
          </a:xfrm>
          <a:prstGeom prst="rect">
            <a:avLst/>
          </a:prstGeom>
        </p:spPr>
      </p:pic>
      <p:pic>
        <p:nvPicPr>
          <p:cNvPr id="3" name="Picture 2">
            <a:extLst>
              <a:ext uri="{FF2B5EF4-FFF2-40B4-BE49-F238E27FC236}">
                <a16:creationId xmlns:a16="http://schemas.microsoft.com/office/drawing/2014/main" id="{0DB98F5C-9A0D-0E1C-EC95-70A79F4BF880}"/>
              </a:ext>
            </a:extLst>
          </p:cNvPr>
          <p:cNvPicPr>
            <a:picLocks noChangeAspect="1"/>
          </p:cNvPicPr>
          <p:nvPr/>
        </p:nvPicPr>
        <p:blipFill>
          <a:blip r:embed="rId4"/>
          <a:stretch>
            <a:fillRect/>
          </a:stretch>
        </p:blipFill>
        <p:spPr>
          <a:xfrm>
            <a:off x="10055081" y="2277827"/>
            <a:ext cx="1857375" cy="2762250"/>
          </a:xfrm>
          <a:prstGeom prst="rect">
            <a:avLst/>
          </a:prstGeom>
        </p:spPr>
      </p:pic>
      <p:pic>
        <p:nvPicPr>
          <p:cNvPr id="7" name="Picture 6">
            <a:extLst>
              <a:ext uri="{FF2B5EF4-FFF2-40B4-BE49-F238E27FC236}">
                <a16:creationId xmlns:a16="http://schemas.microsoft.com/office/drawing/2014/main" id="{2D0D8185-D5EB-56B7-8D43-B95F372E4482}"/>
              </a:ext>
            </a:extLst>
          </p:cNvPr>
          <p:cNvPicPr>
            <a:picLocks noChangeAspect="1"/>
          </p:cNvPicPr>
          <p:nvPr/>
        </p:nvPicPr>
        <p:blipFill>
          <a:blip r:embed="rId5"/>
          <a:stretch>
            <a:fillRect/>
          </a:stretch>
        </p:blipFill>
        <p:spPr>
          <a:xfrm>
            <a:off x="6500916" y="2307770"/>
            <a:ext cx="3229654" cy="2702364"/>
          </a:xfrm>
          <a:prstGeom prst="rect">
            <a:avLst/>
          </a:prstGeom>
          <a:ln w="22225">
            <a:solidFill>
              <a:schemeClr val="tx1"/>
            </a:solidFill>
          </a:ln>
        </p:spPr>
      </p:pic>
    </p:spTree>
    <p:extLst>
      <p:ext uri="{BB962C8B-B14F-4D97-AF65-F5344CB8AC3E}">
        <p14:creationId xmlns:p14="http://schemas.microsoft.com/office/powerpoint/2010/main" val="19330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E63CC-A478-3BF3-0732-565EA8C7F9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B0D6CE-1647-1C9F-982E-CE14E487BD11}"/>
              </a:ext>
            </a:extLst>
          </p:cNvPr>
          <p:cNvSpPr>
            <a:spLocks noGrp="1"/>
          </p:cNvSpPr>
          <p:nvPr>
            <p:ph type="title"/>
          </p:nvPr>
        </p:nvSpPr>
        <p:spPr>
          <a:xfrm>
            <a:off x="549320" y="247623"/>
            <a:ext cx="8596668" cy="540570"/>
          </a:xfrm>
        </p:spPr>
        <p:txBody>
          <a:bodyPr>
            <a:normAutofit/>
          </a:bodyPr>
          <a:lstStyle/>
          <a:p>
            <a:r>
              <a:rPr lang="en-US" sz="3200" dirty="0">
                <a:solidFill>
                  <a:schemeClr val="bg1"/>
                </a:solidFill>
              </a:rPr>
              <a:t>Background</a:t>
            </a:r>
          </a:p>
        </p:txBody>
      </p:sp>
      <p:sp>
        <p:nvSpPr>
          <p:cNvPr id="2" name="TextBox 1">
            <a:extLst>
              <a:ext uri="{FF2B5EF4-FFF2-40B4-BE49-F238E27FC236}">
                <a16:creationId xmlns:a16="http://schemas.microsoft.com/office/drawing/2014/main" id="{9FF3DDDE-F070-D754-A543-51141A7539B8}"/>
              </a:ext>
            </a:extLst>
          </p:cNvPr>
          <p:cNvSpPr txBox="1"/>
          <p:nvPr/>
        </p:nvSpPr>
        <p:spPr>
          <a:xfrm>
            <a:off x="549320" y="1058478"/>
            <a:ext cx="72144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Barrier-free Accessibility vs. Universal Design</a:t>
            </a:r>
          </a:p>
        </p:txBody>
      </p:sp>
      <p:sp>
        <p:nvSpPr>
          <p:cNvPr id="6" name="Content Placeholder 2">
            <a:extLst>
              <a:ext uri="{FF2B5EF4-FFF2-40B4-BE49-F238E27FC236}">
                <a16:creationId xmlns:a16="http://schemas.microsoft.com/office/drawing/2014/main" id="{F7EE506F-61C1-39BD-CC24-C1A3BCF593BD}"/>
              </a:ext>
            </a:extLst>
          </p:cNvPr>
          <p:cNvSpPr>
            <a:spLocks noGrp="1"/>
          </p:cNvSpPr>
          <p:nvPr>
            <p:ph idx="1"/>
          </p:nvPr>
        </p:nvSpPr>
        <p:spPr>
          <a:xfrm>
            <a:off x="549320" y="1520143"/>
            <a:ext cx="10246408" cy="540570"/>
          </a:xfrm>
        </p:spPr>
        <p:txBody>
          <a:bodyPr>
            <a:normAutofit/>
          </a:bodyPr>
          <a:lstStyle/>
          <a:p>
            <a:pPr marL="0" lvl="1" indent="0">
              <a:buNone/>
            </a:pPr>
            <a:r>
              <a:rPr lang="en-US" sz="2400" dirty="0">
                <a:solidFill>
                  <a:schemeClr val="bg2">
                    <a:lumMod val="10000"/>
                  </a:schemeClr>
                </a:solidFill>
              </a:rPr>
              <a:t>Examples to Contrast “Barrier-free Accessibility” and “Universal Design”</a:t>
            </a:r>
            <a:endParaRPr lang="en-US" sz="2000" dirty="0">
              <a:solidFill>
                <a:schemeClr val="bg2">
                  <a:lumMod val="10000"/>
                </a:schemeClr>
              </a:solidFill>
            </a:endParaRPr>
          </a:p>
          <a:p>
            <a:pPr marL="857250" lvl="3"/>
            <a:endParaRPr lang="en-US" sz="1800" dirty="0"/>
          </a:p>
          <a:p>
            <a:pPr marL="457200" lvl="1" indent="0">
              <a:buNone/>
            </a:pPr>
            <a:endParaRPr lang="en-US" sz="2400" dirty="0"/>
          </a:p>
        </p:txBody>
      </p:sp>
      <p:sp>
        <p:nvSpPr>
          <p:cNvPr id="12" name="TextBox 11">
            <a:extLst>
              <a:ext uri="{FF2B5EF4-FFF2-40B4-BE49-F238E27FC236}">
                <a16:creationId xmlns:a16="http://schemas.microsoft.com/office/drawing/2014/main" id="{4FCDFEAB-BB84-4245-F590-E4D1C05D75B1}"/>
              </a:ext>
            </a:extLst>
          </p:cNvPr>
          <p:cNvSpPr txBox="1"/>
          <p:nvPr/>
        </p:nvSpPr>
        <p:spPr>
          <a:xfrm>
            <a:off x="3737166" y="4969813"/>
            <a:ext cx="4586371" cy="369332"/>
          </a:xfrm>
          <a:prstGeom prst="rect">
            <a:avLst/>
          </a:prstGeom>
          <a:noFill/>
        </p:spPr>
        <p:txBody>
          <a:bodyPr wrap="square" rtlCol="0">
            <a:spAutoFit/>
          </a:bodyPr>
          <a:lstStyle/>
          <a:p>
            <a:r>
              <a:rPr lang="en-CA" b="1" dirty="0">
                <a:solidFill>
                  <a:srgbClr val="013F7A"/>
                </a:solidFill>
                <a:latin typeface="+mj-lt"/>
              </a:rPr>
              <a:t>Typical devices that all people use</a:t>
            </a:r>
          </a:p>
        </p:txBody>
      </p:sp>
      <p:pic>
        <p:nvPicPr>
          <p:cNvPr id="5" name="Picture 4" descr="A metal sign with a yellow tape measure&#10;&#10;AI-generated content may be incorrect.">
            <a:extLst>
              <a:ext uri="{FF2B5EF4-FFF2-40B4-BE49-F238E27FC236}">
                <a16:creationId xmlns:a16="http://schemas.microsoft.com/office/drawing/2014/main" id="{8A7E5592-59DA-6540-B239-6F3F2E26E65B}"/>
              </a:ext>
            </a:extLst>
          </p:cNvPr>
          <p:cNvPicPr>
            <a:picLocks noChangeAspect="1"/>
          </p:cNvPicPr>
          <p:nvPr/>
        </p:nvPicPr>
        <p:blipFill>
          <a:blip r:embed="rId2"/>
          <a:stretch>
            <a:fillRect/>
          </a:stretch>
        </p:blipFill>
        <p:spPr>
          <a:xfrm>
            <a:off x="549320" y="2252093"/>
            <a:ext cx="3418541" cy="2563906"/>
          </a:xfrm>
          <a:prstGeom prst="rect">
            <a:avLst/>
          </a:prstGeom>
        </p:spPr>
      </p:pic>
      <p:pic>
        <p:nvPicPr>
          <p:cNvPr id="7" name="Picture 6" descr="A door with a lock and a keyhole&#10;&#10;Description automatically generated">
            <a:extLst>
              <a:ext uri="{FF2B5EF4-FFF2-40B4-BE49-F238E27FC236}">
                <a16:creationId xmlns:a16="http://schemas.microsoft.com/office/drawing/2014/main" id="{762FA7C0-43C2-A69B-320C-62B1B8B19263}"/>
              </a:ext>
            </a:extLst>
          </p:cNvPr>
          <p:cNvPicPr>
            <a:picLocks noChangeAspect="1"/>
          </p:cNvPicPr>
          <p:nvPr/>
        </p:nvPicPr>
        <p:blipFill>
          <a:blip r:embed="rId3"/>
          <a:stretch>
            <a:fillRect/>
          </a:stretch>
        </p:blipFill>
        <p:spPr>
          <a:xfrm>
            <a:off x="4215979" y="2252093"/>
            <a:ext cx="3418541" cy="2563906"/>
          </a:xfrm>
          <a:prstGeom prst="rect">
            <a:avLst/>
          </a:prstGeom>
        </p:spPr>
      </p:pic>
      <p:pic>
        <p:nvPicPr>
          <p:cNvPr id="8" name="Picture 7">
            <a:extLst>
              <a:ext uri="{FF2B5EF4-FFF2-40B4-BE49-F238E27FC236}">
                <a16:creationId xmlns:a16="http://schemas.microsoft.com/office/drawing/2014/main" id="{22E114E1-3175-F8BC-E77B-7338755A572C}"/>
              </a:ext>
            </a:extLst>
          </p:cNvPr>
          <p:cNvPicPr>
            <a:picLocks noChangeAspect="1"/>
          </p:cNvPicPr>
          <p:nvPr/>
        </p:nvPicPr>
        <p:blipFill>
          <a:blip r:embed="rId4"/>
          <a:stretch>
            <a:fillRect/>
          </a:stretch>
        </p:blipFill>
        <p:spPr>
          <a:xfrm>
            <a:off x="7765816" y="2252093"/>
            <a:ext cx="3851835" cy="2563906"/>
          </a:xfrm>
          <a:prstGeom prst="rect">
            <a:avLst/>
          </a:prstGeom>
        </p:spPr>
      </p:pic>
    </p:spTree>
    <p:extLst>
      <p:ext uri="{BB962C8B-B14F-4D97-AF65-F5344CB8AC3E}">
        <p14:creationId xmlns:p14="http://schemas.microsoft.com/office/powerpoint/2010/main" val="3841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5169822" y="2961861"/>
            <a:ext cx="6274616" cy="1826581"/>
          </a:xfrm>
        </p:spPr>
        <p:txBody>
          <a:bodyPr>
            <a:normAutofit/>
          </a:bodyPr>
          <a:lstStyle/>
          <a:p>
            <a:r>
              <a:rPr lang="en-CA" dirty="0"/>
              <a:t>Minimum (Code) Requirements</a:t>
            </a:r>
          </a:p>
        </p:txBody>
      </p:sp>
      <p:pic>
        <p:nvPicPr>
          <p:cNvPr id="2" name="Picture 1">
            <a:extLst>
              <a:ext uri="{FF2B5EF4-FFF2-40B4-BE49-F238E27FC236}">
                <a16:creationId xmlns:a16="http://schemas.microsoft.com/office/drawing/2014/main" id="{09353D50-4322-C592-3E9C-0FDF5A4670F1}"/>
              </a:ext>
            </a:extLst>
          </p:cNvPr>
          <p:cNvPicPr>
            <a:picLocks noChangeAspect="1" noChangeArrowheads="1"/>
          </p:cNvPicPr>
          <p:nvPr/>
        </p:nvPicPr>
        <p:blipFill>
          <a:blip r:embed="rId2"/>
          <a:srcRect t="1116" b="1116"/>
          <a:stretch/>
        </p:blipFill>
        <p:spPr bwMode="auto">
          <a:xfrm>
            <a:off x="0" y="899161"/>
            <a:ext cx="5074920" cy="497380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7C106C-61C0-9F26-FBFB-6C2A8E4162F9}"/>
              </a:ext>
            </a:extLst>
          </p:cNvPr>
          <p:cNvPicPr>
            <a:picLocks noChangeAspect="1"/>
          </p:cNvPicPr>
          <p:nvPr/>
        </p:nvPicPr>
        <p:blipFill>
          <a:blip r:embed="rId3"/>
          <a:stretch>
            <a:fillRect/>
          </a:stretch>
        </p:blipFill>
        <p:spPr>
          <a:xfrm>
            <a:off x="107203" y="5962203"/>
            <a:ext cx="6919560" cy="815411"/>
          </a:xfrm>
          <a:prstGeom prst="rect">
            <a:avLst/>
          </a:prstGeom>
        </p:spPr>
      </p:pic>
    </p:spTree>
    <p:extLst>
      <p:ext uri="{BB962C8B-B14F-4D97-AF65-F5344CB8AC3E}">
        <p14:creationId xmlns:p14="http://schemas.microsoft.com/office/powerpoint/2010/main" val="196744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E8D4-C0EA-8A36-01A4-3286E88C6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6EEDE-1F87-E986-CD2E-02CDF886B785}"/>
              </a:ext>
            </a:extLst>
          </p:cNvPr>
          <p:cNvSpPr txBox="1">
            <a:spLocks noChangeArrowheads="1"/>
          </p:cNvSpPr>
          <p:nvPr/>
        </p:nvSpPr>
        <p:spPr>
          <a:xfrm>
            <a:off x="488420" y="1120453"/>
            <a:ext cx="9426089"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rgbClr val="013F7A"/>
                </a:solidFill>
              </a:rPr>
              <a:t>Canadian Regulations</a:t>
            </a:r>
          </a:p>
        </p:txBody>
      </p:sp>
      <p:pic>
        <p:nvPicPr>
          <p:cNvPr id="4" name="Picture 3">
            <a:extLst>
              <a:ext uri="{FF2B5EF4-FFF2-40B4-BE49-F238E27FC236}">
                <a16:creationId xmlns:a16="http://schemas.microsoft.com/office/drawing/2014/main" id="{F75032AA-B75F-5169-8A36-743B33A1C6F1}"/>
              </a:ext>
            </a:extLst>
          </p:cNvPr>
          <p:cNvPicPr>
            <a:picLocks noChangeAspect="1"/>
          </p:cNvPicPr>
          <p:nvPr/>
        </p:nvPicPr>
        <p:blipFill>
          <a:blip r:embed="rId2"/>
          <a:stretch>
            <a:fillRect/>
          </a:stretch>
        </p:blipFill>
        <p:spPr>
          <a:xfrm>
            <a:off x="658906" y="2640273"/>
            <a:ext cx="1698812" cy="849406"/>
          </a:xfrm>
          <a:prstGeom prst="rect">
            <a:avLst/>
          </a:prstGeom>
        </p:spPr>
      </p:pic>
      <p:pic>
        <p:nvPicPr>
          <p:cNvPr id="9" name="Picture 8" descr="A map of canada with different states&#10;&#10;AI-generated content may be incorrect.">
            <a:extLst>
              <a:ext uri="{FF2B5EF4-FFF2-40B4-BE49-F238E27FC236}">
                <a16:creationId xmlns:a16="http://schemas.microsoft.com/office/drawing/2014/main" id="{C312FC1E-78E0-58BE-1158-A5552AD0D2BA}"/>
              </a:ext>
            </a:extLst>
          </p:cNvPr>
          <p:cNvPicPr>
            <a:picLocks noChangeAspect="1"/>
          </p:cNvPicPr>
          <p:nvPr/>
        </p:nvPicPr>
        <p:blipFill>
          <a:blip r:embed="rId3"/>
          <a:srcRect l="18536" r="17494" b="3222"/>
          <a:stretch/>
        </p:blipFill>
        <p:spPr>
          <a:xfrm>
            <a:off x="2933394" y="1879301"/>
            <a:ext cx="4536142" cy="3858246"/>
          </a:xfrm>
          <a:prstGeom prst="rect">
            <a:avLst/>
          </a:prstGeom>
        </p:spPr>
      </p:pic>
      <p:sp>
        <p:nvSpPr>
          <p:cNvPr id="10" name="Content Placeholder 2">
            <a:extLst>
              <a:ext uri="{FF2B5EF4-FFF2-40B4-BE49-F238E27FC236}">
                <a16:creationId xmlns:a16="http://schemas.microsoft.com/office/drawing/2014/main" id="{B1EDCA61-0219-751D-02F3-AAD0A6F773B6}"/>
              </a:ext>
            </a:extLst>
          </p:cNvPr>
          <p:cNvSpPr txBox="1">
            <a:spLocks/>
          </p:cNvSpPr>
          <p:nvPr/>
        </p:nvSpPr>
        <p:spPr>
          <a:xfrm>
            <a:off x="6745442" y="2236028"/>
            <a:ext cx="5026328" cy="2385944"/>
          </a:xfrm>
        </p:spPr>
        <p:txBody>
          <a:bodyPr>
            <a:normAutofit/>
          </a:bodyPr>
          <a:lst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03225">
              <a:buFont typeface="Wingdings" panose="05000000000000000000" pitchFamily="2" charset="2"/>
              <a:buChar char="Ø"/>
            </a:pPr>
            <a:r>
              <a:rPr lang="en-US" sz="2400" dirty="0">
                <a:solidFill>
                  <a:schemeClr val="bg2">
                    <a:lumMod val="10000"/>
                  </a:schemeClr>
                </a:solidFill>
              </a:rPr>
              <a:t>Provinces in blue have accessibility acts</a:t>
            </a:r>
          </a:p>
          <a:p>
            <a:pPr marL="457200" lvl="1" indent="-403225">
              <a:buFont typeface="Wingdings" panose="05000000000000000000" pitchFamily="2" charset="2"/>
              <a:buChar char="Ø"/>
            </a:pPr>
            <a:r>
              <a:rPr lang="en-US" sz="2400" dirty="0">
                <a:solidFill>
                  <a:schemeClr val="bg2">
                    <a:lumMod val="10000"/>
                  </a:schemeClr>
                </a:solidFill>
              </a:rPr>
              <a:t>There is a federal accessibility act, but it is for federally-owned buildings</a:t>
            </a:r>
          </a:p>
        </p:txBody>
      </p:sp>
    </p:spTree>
    <p:extLst>
      <p:ext uri="{BB962C8B-B14F-4D97-AF65-F5344CB8AC3E}">
        <p14:creationId xmlns:p14="http://schemas.microsoft.com/office/powerpoint/2010/main" val="31398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D039-3742-2261-475D-3D7CB4D970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4919E-7546-16D8-95FA-EB40CCA866CD}"/>
              </a:ext>
            </a:extLst>
          </p:cNvPr>
          <p:cNvSpPr txBox="1">
            <a:spLocks noChangeArrowheads="1"/>
          </p:cNvSpPr>
          <p:nvPr/>
        </p:nvSpPr>
        <p:spPr>
          <a:xfrm>
            <a:off x="540973" y="1246096"/>
            <a:ext cx="9426089"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rgbClr val="013F7A"/>
                </a:solidFill>
              </a:rPr>
              <a:t>Canadian Regulations</a:t>
            </a:r>
          </a:p>
        </p:txBody>
      </p:sp>
      <p:pic>
        <p:nvPicPr>
          <p:cNvPr id="3" name="Picture 2">
            <a:extLst>
              <a:ext uri="{FF2B5EF4-FFF2-40B4-BE49-F238E27FC236}">
                <a16:creationId xmlns:a16="http://schemas.microsoft.com/office/drawing/2014/main" id="{E2A1B626-59AE-D951-FF31-B9561E6AA7AE}"/>
              </a:ext>
            </a:extLst>
          </p:cNvPr>
          <p:cNvPicPr>
            <a:picLocks noChangeAspect="1"/>
          </p:cNvPicPr>
          <p:nvPr/>
        </p:nvPicPr>
        <p:blipFill>
          <a:blip r:embed="rId2"/>
          <a:stretch>
            <a:fillRect/>
          </a:stretch>
        </p:blipFill>
        <p:spPr>
          <a:xfrm>
            <a:off x="540973" y="2875915"/>
            <a:ext cx="3000374" cy="2000249"/>
          </a:xfrm>
          <a:prstGeom prst="rect">
            <a:avLst/>
          </a:prstGeom>
        </p:spPr>
      </p:pic>
      <p:sp>
        <p:nvSpPr>
          <p:cNvPr id="6" name="Arrow: Down 5">
            <a:extLst>
              <a:ext uri="{FF2B5EF4-FFF2-40B4-BE49-F238E27FC236}">
                <a16:creationId xmlns:a16="http://schemas.microsoft.com/office/drawing/2014/main" id="{0AF43439-4397-AA67-35E1-1E7AF81B2CEA}"/>
              </a:ext>
            </a:extLst>
          </p:cNvPr>
          <p:cNvSpPr/>
          <p:nvPr/>
        </p:nvSpPr>
        <p:spPr>
          <a:xfrm rot="16200000">
            <a:off x="3770424" y="3720952"/>
            <a:ext cx="555812" cy="600635"/>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Down 6">
            <a:extLst>
              <a:ext uri="{FF2B5EF4-FFF2-40B4-BE49-F238E27FC236}">
                <a16:creationId xmlns:a16="http://schemas.microsoft.com/office/drawing/2014/main" id="{2BAC733E-C26C-A349-7CF0-7A5F3638445C}"/>
              </a:ext>
            </a:extLst>
          </p:cNvPr>
          <p:cNvSpPr/>
          <p:nvPr/>
        </p:nvSpPr>
        <p:spPr>
          <a:xfrm rot="16200000">
            <a:off x="7913618" y="3720952"/>
            <a:ext cx="555812" cy="600635"/>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BDF4F8C0-4D77-BF1C-167C-27D0611B9A70}"/>
              </a:ext>
            </a:extLst>
          </p:cNvPr>
          <p:cNvPicPr>
            <a:picLocks noChangeAspect="1"/>
          </p:cNvPicPr>
          <p:nvPr/>
        </p:nvPicPr>
        <p:blipFill>
          <a:blip r:embed="rId3"/>
          <a:stretch>
            <a:fillRect/>
          </a:stretch>
        </p:blipFill>
        <p:spPr>
          <a:xfrm>
            <a:off x="4710354" y="3400350"/>
            <a:ext cx="2286000" cy="2000250"/>
          </a:xfrm>
          <a:prstGeom prst="rect">
            <a:avLst/>
          </a:prstGeom>
        </p:spPr>
      </p:pic>
      <p:pic>
        <p:nvPicPr>
          <p:cNvPr id="5" name="Picture 4">
            <a:extLst>
              <a:ext uri="{FF2B5EF4-FFF2-40B4-BE49-F238E27FC236}">
                <a16:creationId xmlns:a16="http://schemas.microsoft.com/office/drawing/2014/main" id="{EA1E7360-9C2E-4758-E0D3-E81B3D583B70}"/>
              </a:ext>
            </a:extLst>
          </p:cNvPr>
          <p:cNvPicPr>
            <a:picLocks noChangeAspect="1"/>
          </p:cNvPicPr>
          <p:nvPr/>
        </p:nvPicPr>
        <p:blipFill>
          <a:blip r:embed="rId4"/>
          <a:stretch>
            <a:fillRect/>
          </a:stretch>
        </p:blipFill>
        <p:spPr>
          <a:xfrm>
            <a:off x="5645546" y="2013176"/>
            <a:ext cx="1766170" cy="2286000"/>
          </a:xfrm>
          <a:prstGeom prst="rect">
            <a:avLst/>
          </a:prstGeom>
        </p:spPr>
      </p:pic>
      <p:pic>
        <p:nvPicPr>
          <p:cNvPr id="11" name="Picture 10">
            <a:extLst>
              <a:ext uri="{FF2B5EF4-FFF2-40B4-BE49-F238E27FC236}">
                <a16:creationId xmlns:a16="http://schemas.microsoft.com/office/drawing/2014/main" id="{C9F39E58-17FC-4A8F-A71E-0628DBCDA157}"/>
              </a:ext>
            </a:extLst>
          </p:cNvPr>
          <p:cNvPicPr>
            <a:picLocks noChangeAspect="1"/>
          </p:cNvPicPr>
          <p:nvPr/>
        </p:nvPicPr>
        <p:blipFill>
          <a:blip r:embed="rId5"/>
          <a:stretch>
            <a:fillRect/>
          </a:stretch>
        </p:blipFill>
        <p:spPr>
          <a:xfrm>
            <a:off x="8853549" y="2838374"/>
            <a:ext cx="2813539" cy="2286001"/>
          </a:xfrm>
          <a:prstGeom prst="rect">
            <a:avLst/>
          </a:prstGeom>
        </p:spPr>
      </p:pic>
    </p:spTree>
    <p:extLst>
      <p:ext uri="{BB962C8B-B14F-4D97-AF65-F5344CB8AC3E}">
        <p14:creationId xmlns:p14="http://schemas.microsoft.com/office/powerpoint/2010/main" val="346326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C853-85DB-C2A7-CE49-D3914392D6F3}"/>
              </a:ext>
            </a:extLst>
          </p:cNvPr>
          <p:cNvPicPr>
            <a:picLocks noChangeAspect="1"/>
          </p:cNvPicPr>
          <p:nvPr/>
        </p:nvPicPr>
        <p:blipFill>
          <a:blip r:embed="rId2"/>
          <a:srcRect t="6635" b="6635"/>
          <a:stretch/>
        </p:blipFill>
        <p:spPr>
          <a:xfrm>
            <a:off x="470513" y="1711003"/>
            <a:ext cx="4307964" cy="373625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470513" y="1095727"/>
            <a:ext cx="5920454" cy="431876"/>
          </a:xfrm>
        </p:spPr>
        <p:txBody>
          <a:bodyPr/>
          <a:lstStyle/>
          <a:p>
            <a:r>
              <a:rPr lang="en-CA" dirty="0">
                <a:solidFill>
                  <a:srgbClr val="013F7A"/>
                </a:solidFill>
              </a:rPr>
              <a:t>introduction</a:t>
            </a:r>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5262117" y="1711003"/>
            <a:ext cx="6459370" cy="4051270"/>
          </a:xfrm>
        </p:spPr>
        <p:txBody>
          <a:bodyPr/>
          <a:lstStyle/>
          <a:p>
            <a:pPr marL="0" indent="0">
              <a:buNone/>
            </a:pPr>
            <a:r>
              <a:rPr lang="en-CA" sz="2000" b="1" dirty="0">
                <a:solidFill>
                  <a:srgbClr val="CB2027"/>
                </a:solidFill>
                <a:effectLst/>
                <a:latin typeface="Arial" panose="020B0604020202020204" pitchFamily="34" charset="0"/>
                <a:ea typeface="Aptos" panose="020B0004020202020204" pitchFamily="34" charset="0"/>
              </a:rPr>
              <a:t>Andrew Chow, P.Eng., M.Eng., CPI, RHFAC Professional</a:t>
            </a:r>
            <a:br>
              <a:rPr lang="en-CA" sz="2000" b="1" dirty="0">
                <a:solidFill>
                  <a:srgbClr val="CB2027"/>
                </a:solidFill>
                <a:effectLst/>
                <a:latin typeface="Arial" panose="020B0604020202020204" pitchFamily="34" charset="0"/>
                <a:ea typeface="Aptos" panose="020B0004020202020204" pitchFamily="34" charset="0"/>
              </a:rPr>
            </a:br>
            <a:r>
              <a:rPr lang="en-CA" sz="2000" b="1" dirty="0">
                <a:solidFill>
                  <a:schemeClr val="bg2">
                    <a:lumMod val="10000"/>
                  </a:schemeClr>
                </a:solidFill>
                <a:effectLst/>
                <a:latin typeface="Arial" panose="020B0604020202020204" pitchFamily="34" charset="0"/>
                <a:ea typeface="Aptos" panose="020B0004020202020204" pitchFamily="34" charset="0"/>
              </a:rPr>
              <a:t>Practice Leader - Accessibility, Senior Facility Assessor, Technical Reviewer, Roth IAMS</a:t>
            </a:r>
          </a:p>
          <a:p>
            <a:pPr>
              <a:buFont typeface="Wingdings" panose="05000000000000000000" pitchFamily="2" charset="2"/>
              <a:buChar char="Ø"/>
            </a:pPr>
            <a:r>
              <a:rPr lang="en-CA" sz="2000" dirty="0">
                <a:solidFill>
                  <a:schemeClr val="tx1">
                    <a:lumMod val="50000"/>
                  </a:schemeClr>
                </a:solidFill>
              </a:rPr>
              <a:t>14 years of building condition assessment experience</a:t>
            </a:r>
          </a:p>
          <a:p>
            <a:pPr>
              <a:buFont typeface="Wingdings" panose="05000000000000000000" pitchFamily="2" charset="2"/>
              <a:buChar char="Ø"/>
            </a:pPr>
            <a:r>
              <a:rPr lang="en-CA" sz="2000" dirty="0">
                <a:solidFill>
                  <a:schemeClr val="tx1">
                    <a:lumMod val="50000"/>
                  </a:schemeClr>
                </a:solidFill>
              </a:rPr>
              <a:t>11 years accessibility audit experience</a:t>
            </a:r>
          </a:p>
          <a:p>
            <a:pPr>
              <a:buFont typeface="Wingdings" panose="05000000000000000000" pitchFamily="2" charset="2"/>
              <a:buChar char="Ø"/>
            </a:pPr>
            <a:r>
              <a:rPr lang="en-CA" sz="2000" dirty="0">
                <a:solidFill>
                  <a:schemeClr val="tx1">
                    <a:lumMod val="50000"/>
                  </a:schemeClr>
                </a:solidFill>
              </a:rPr>
              <a:t>Responsible for creating methodology and approach for accessibility audits at Roth IAMS </a:t>
            </a:r>
          </a:p>
          <a:p>
            <a:pPr>
              <a:buFont typeface="Wingdings" panose="05000000000000000000" pitchFamily="2" charset="2"/>
              <a:buChar char="Ø"/>
            </a:pPr>
            <a:r>
              <a:rPr lang="en-CA" sz="2000" dirty="0">
                <a:solidFill>
                  <a:schemeClr val="tx1">
                    <a:lumMod val="50000"/>
                  </a:schemeClr>
                </a:solidFill>
              </a:rPr>
              <a:t>Rick Hansen Foundation Accessibility Certified</a:t>
            </a:r>
          </a:p>
          <a:p>
            <a:pPr>
              <a:buFont typeface="Wingdings" panose="05000000000000000000" pitchFamily="2" charset="2"/>
              <a:buChar char="Ø"/>
            </a:pPr>
            <a:r>
              <a:rPr lang="en-CA" sz="2000" dirty="0">
                <a:solidFill>
                  <a:schemeClr val="tx1">
                    <a:lumMod val="50000"/>
                  </a:schemeClr>
                </a:solidFill>
              </a:rPr>
              <a:t>One of the primary assessors for </a:t>
            </a:r>
            <a:r>
              <a:rPr lang="en-CA" sz="2000" dirty="0" err="1">
                <a:solidFill>
                  <a:schemeClr val="tx1">
                    <a:lumMod val="50000"/>
                  </a:schemeClr>
                </a:solidFill>
              </a:rPr>
              <a:t>IFAs</a:t>
            </a:r>
            <a:endParaRPr lang="en-CA" sz="2000" dirty="0">
              <a:solidFill>
                <a:schemeClr val="tx1">
                  <a:lumMod val="50000"/>
                </a:schemeClr>
              </a:solidFill>
            </a:endParaRPr>
          </a:p>
        </p:txBody>
      </p:sp>
    </p:spTree>
    <p:extLst>
      <p:ext uri="{BB962C8B-B14F-4D97-AF65-F5344CB8AC3E}">
        <p14:creationId xmlns:p14="http://schemas.microsoft.com/office/powerpoint/2010/main" val="31211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A149-9E6F-6B80-A849-879172160D4B}"/>
              </a:ext>
            </a:extLst>
          </p:cNvPr>
          <p:cNvSpPr txBox="1">
            <a:spLocks noChangeArrowheads="1"/>
          </p:cNvSpPr>
          <p:nvPr/>
        </p:nvSpPr>
        <p:spPr>
          <a:xfrm>
            <a:off x="520098" y="1034450"/>
            <a:ext cx="1012920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rgbClr val="013F7A"/>
                </a:solidFill>
              </a:rPr>
              <a:t>US Federal regulations</a:t>
            </a:r>
          </a:p>
        </p:txBody>
      </p:sp>
      <p:pic>
        <p:nvPicPr>
          <p:cNvPr id="5" name="Picture 2" descr="Picture of 2010 ADA Standards for Accessible Design book">
            <a:extLst>
              <a:ext uri="{FF2B5EF4-FFF2-40B4-BE49-F238E27FC236}">
                <a16:creationId xmlns:a16="http://schemas.microsoft.com/office/drawing/2014/main" id="{FCC1F08C-C9D5-6744-7FC0-2BD956C33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010" y="1818108"/>
            <a:ext cx="2890837" cy="3759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icture of the Architectural Barriers Act book">
            <a:extLst>
              <a:ext uri="{FF2B5EF4-FFF2-40B4-BE49-F238E27FC236}">
                <a16:creationId xmlns:a16="http://schemas.microsoft.com/office/drawing/2014/main" id="{EB76DF54-013C-C4BF-D665-A45805D86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039" y="1818108"/>
            <a:ext cx="282529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Picture of 2004 ADAAG and ABAAG book">
            <a:extLst>
              <a:ext uri="{FF2B5EF4-FFF2-40B4-BE49-F238E27FC236}">
                <a16:creationId xmlns:a16="http://schemas.microsoft.com/office/drawing/2014/main" id="{284039BD-C688-E84C-8029-62CEF521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612" y="1801530"/>
            <a:ext cx="2825290" cy="37757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Great Seal of the U.S.">
            <a:extLst>
              <a:ext uri="{FF2B5EF4-FFF2-40B4-BE49-F238E27FC236}">
                <a16:creationId xmlns:a16="http://schemas.microsoft.com/office/drawing/2014/main" id="{36E2D7B3-40BA-7BB1-AA05-7EA3C7857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26" y="2710729"/>
            <a:ext cx="1193501" cy="12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7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BAD4B-604C-ECE0-9074-F130AB9DB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638D7-6342-42F8-223E-68835254F87E}"/>
              </a:ext>
            </a:extLst>
          </p:cNvPr>
          <p:cNvSpPr txBox="1">
            <a:spLocks noChangeArrowheads="1"/>
          </p:cNvSpPr>
          <p:nvPr/>
        </p:nvSpPr>
        <p:spPr>
          <a:xfrm>
            <a:off x="540972" y="987221"/>
            <a:ext cx="9426089" cy="891208"/>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rgbClr val="013F7A"/>
                </a:solidFill>
              </a:rPr>
              <a:t>Facility accessibility Design Standards (FADS)</a:t>
            </a:r>
          </a:p>
        </p:txBody>
      </p:sp>
      <p:sp>
        <p:nvSpPr>
          <p:cNvPr id="6" name="Arrow: Down 5">
            <a:extLst>
              <a:ext uri="{FF2B5EF4-FFF2-40B4-BE49-F238E27FC236}">
                <a16:creationId xmlns:a16="http://schemas.microsoft.com/office/drawing/2014/main" id="{73805CE0-042A-1F53-13A6-3899C9EA9839}"/>
              </a:ext>
            </a:extLst>
          </p:cNvPr>
          <p:cNvSpPr/>
          <p:nvPr/>
        </p:nvSpPr>
        <p:spPr>
          <a:xfrm rot="16200000">
            <a:off x="5276429" y="3750471"/>
            <a:ext cx="555812" cy="600635"/>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Down 6">
            <a:extLst>
              <a:ext uri="{FF2B5EF4-FFF2-40B4-BE49-F238E27FC236}">
                <a16:creationId xmlns:a16="http://schemas.microsoft.com/office/drawing/2014/main" id="{6A2A7C86-44E5-069B-618E-EBC5D545EE2F}"/>
              </a:ext>
            </a:extLst>
          </p:cNvPr>
          <p:cNvSpPr/>
          <p:nvPr/>
        </p:nvSpPr>
        <p:spPr>
          <a:xfrm rot="16200000">
            <a:off x="7981553" y="3439724"/>
            <a:ext cx="555812" cy="600635"/>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88D38001-7C26-E64E-A670-C57AC083B3CE}"/>
              </a:ext>
            </a:extLst>
          </p:cNvPr>
          <p:cNvPicPr>
            <a:picLocks noChangeAspect="1"/>
          </p:cNvPicPr>
          <p:nvPr/>
        </p:nvPicPr>
        <p:blipFill>
          <a:blip r:embed="rId2"/>
          <a:stretch>
            <a:fillRect/>
          </a:stretch>
        </p:blipFill>
        <p:spPr>
          <a:xfrm>
            <a:off x="1196010" y="2172682"/>
            <a:ext cx="2857500" cy="1600200"/>
          </a:xfrm>
          <a:prstGeom prst="rect">
            <a:avLst/>
          </a:prstGeom>
        </p:spPr>
      </p:pic>
      <p:pic>
        <p:nvPicPr>
          <p:cNvPr id="12" name="Picture 11">
            <a:extLst>
              <a:ext uri="{FF2B5EF4-FFF2-40B4-BE49-F238E27FC236}">
                <a16:creationId xmlns:a16="http://schemas.microsoft.com/office/drawing/2014/main" id="{25E3DF61-214E-3963-03E6-B72A621AB1CB}"/>
              </a:ext>
            </a:extLst>
          </p:cNvPr>
          <p:cNvPicPr>
            <a:picLocks noChangeAspect="1"/>
          </p:cNvPicPr>
          <p:nvPr/>
        </p:nvPicPr>
        <p:blipFill>
          <a:blip r:embed="rId3"/>
          <a:stretch>
            <a:fillRect/>
          </a:stretch>
        </p:blipFill>
        <p:spPr>
          <a:xfrm>
            <a:off x="355086" y="4111571"/>
            <a:ext cx="1810187" cy="773572"/>
          </a:xfrm>
          <a:prstGeom prst="rect">
            <a:avLst/>
          </a:prstGeom>
        </p:spPr>
      </p:pic>
      <p:pic>
        <p:nvPicPr>
          <p:cNvPr id="14" name="Picture 13">
            <a:extLst>
              <a:ext uri="{FF2B5EF4-FFF2-40B4-BE49-F238E27FC236}">
                <a16:creationId xmlns:a16="http://schemas.microsoft.com/office/drawing/2014/main" id="{4F1307A0-54D1-26A8-7C56-5BAF55260943}"/>
              </a:ext>
            </a:extLst>
          </p:cNvPr>
          <p:cNvPicPr>
            <a:picLocks noChangeAspect="1"/>
          </p:cNvPicPr>
          <p:nvPr/>
        </p:nvPicPr>
        <p:blipFill>
          <a:blip r:embed="rId4"/>
          <a:srcRect t="16870" b="23245"/>
          <a:stretch>
            <a:fillRect/>
          </a:stretch>
        </p:blipFill>
        <p:spPr>
          <a:xfrm>
            <a:off x="1071467" y="4917734"/>
            <a:ext cx="1022293" cy="612196"/>
          </a:xfrm>
          <a:prstGeom prst="rect">
            <a:avLst/>
          </a:prstGeom>
        </p:spPr>
      </p:pic>
      <p:pic>
        <p:nvPicPr>
          <p:cNvPr id="16" name="Picture 15">
            <a:extLst>
              <a:ext uri="{FF2B5EF4-FFF2-40B4-BE49-F238E27FC236}">
                <a16:creationId xmlns:a16="http://schemas.microsoft.com/office/drawing/2014/main" id="{56659E79-1861-CED1-DE8A-D5573DC47BA1}"/>
              </a:ext>
            </a:extLst>
          </p:cNvPr>
          <p:cNvPicPr>
            <a:picLocks noChangeAspect="1"/>
          </p:cNvPicPr>
          <p:nvPr/>
        </p:nvPicPr>
        <p:blipFill>
          <a:blip r:embed="rId5"/>
          <a:stretch>
            <a:fillRect/>
          </a:stretch>
        </p:blipFill>
        <p:spPr>
          <a:xfrm>
            <a:off x="2276156" y="4244957"/>
            <a:ext cx="1284973" cy="1284973"/>
          </a:xfrm>
          <a:prstGeom prst="rect">
            <a:avLst/>
          </a:prstGeom>
        </p:spPr>
      </p:pic>
      <p:pic>
        <p:nvPicPr>
          <p:cNvPr id="18" name="Picture 17">
            <a:extLst>
              <a:ext uri="{FF2B5EF4-FFF2-40B4-BE49-F238E27FC236}">
                <a16:creationId xmlns:a16="http://schemas.microsoft.com/office/drawing/2014/main" id="{E6499199-0F5D-5BA2-8711-FE50F7571A0C}"/>
              </a:ext>
            </a:extLst>
          </p:cNvPr>
          <p:cNvPicPr>
            <a:picLocks noChangeAspect="1"/>
          </p:cNvPicPr>
          <p:nvPr/>
        </p:nvPicPr>
        <p:blipFill>
          <a:blip r:embed="rId6"/>
          <a:stretch>
            <a:fillRect/>
          </a:stretch>
        </p:blipFill>
        <p:spPr>
          <a:xfrm>
            <a:off x="3815038" y="4067135"/>
            <a:ext cx="927935" cy="773573"/>
          </a:xfrm>
          <a:prstGeom prst="rect">
            <a:avLst/>
          </a:prstGeom>
        </p:spPr>
      </p:pic>
      <p:pic>
        <p:nvPicPr>
          <p:cNvPr id="20" name="Picture 19">
            <a:extLst>
              <a:ext uri="{FF2B5EF4-FFF2-40B4-BE49-F238E27FC236}">
                <a16:creationId xmlns:a16="http://schemas.microsoft.com/office/drawing/2014/main" id="{F3F49D00-677E-A0E8-A8FF-8E4339DBBBA9}"/>
              </a:ext>
            </a:extLst>
          </p:cNvPr>
          <p:cNvPicPr>
            <a:picLocks noChangeAspect="1"/>
          </p:cNvPicPr>
          <p:nvPr/>
        </p:nvPicPr>
        <p:blipFill>
          <a:blip r:embed="rId7"/>
          <a:stretch>
            <a:fillRect/>
          </a:stretch>
        </p:blipFill>
        <p:spPr>
          <a:xfrm>
            <a:off x="3761748" y="5176139"/>
            <a:ext cx="1137837" cy="442990"/>
          </a:xfrm>
          <a:prstGeom prst="rect">
            <a:avLst/>
          </a:prstGeom>
        </p:spPr>
      </p:pic>
      <p:pic>
        <p:nvPicPr>
          <p:cNvPr id="22" name="Picture 21">
            <a:extLst>
              <a:ext uri="{FF2B5EF4-FFF2-40B4-BE49-F238E27FC236}">
                <a16:creationId xmlns:a16="http://schemas.microsoft.com/office/drawing/2014/main" id="{836BE118-7FA0-E362-DC54-156A71AF6736}"/>
              </a:ext>
            </a:extLst>
          </p:cNvPr>
          <p:cNvPicPr>
            <a:picLocks noChangeAspect="1"/>
          </p:cNvPicPr>
          <p:nvPr/>
        </p:nvPicPr>
        <p:blipFill>
          <a:blip r:embed="rId8"/>
          <a:stretch>
            <a:fillRect/>
          </a:stretch>
        </p:blipFill>
        <p:spPr>
          <a:xfrm>
            <a:off x="5854653" y="2062601"/>
            <a:ext cx="1295772" cy="1677440"/>
          </a:xfrm>
          <a:prstGeom prst="rect">
            <a:avLst/>
          </a:prstGeom>
        </p:spPr>
      </p:pic>
      <p:pic>
        <p:nvPicPr>
          <p:cNvPr id="24" name="Picture 23">
            <a:extLst>
              <a:ext uri="{FF2B5EF4-FFF2-40B4-BE49-F238E27FC236}">
                <a16:creationId xmlns:a16="http://schemas.microsoft.com/office/drawing/2014/main" id="{09002487-A454-26B9-8E7C-453B77135FB7}"/>
              </a:ext>
            </a:extLst>
          </p:cNvPr>
          <p:cNvPicPr>
            <a:picLocks noChangeAspect="1"/>
          </p:cNvPicPr>
          <p:nvPr/>
        </p:nvPicPr>
        <p:blipFill>
          <a:blip r:embed="rId9"/>
          <a:stretch>
            <a:fillRect/>
          </a:stretch>
        </p:blipFill>
        <p:spPr>
          <a:xfrm>
            <a:off x="9158533" y="1990338"/>
            <a:ext cx="2129092" cy="1302370"/>
          </a:xfrm>
          <a:prstGeom prst="rect">
            <a:avLst/>
          </a:prstGeom>
        </p:spPr>
      </p:pic>
      <p:pic>
        <p:nvPicPr>
          <p:cNvPr id="26" name="Picture 25">
            <a:extLst>
              <a:ext uri="{FF2B5EF4-FFF2-40B4-BE49-F238E27FC236}">
                <a16:creationId xmlns:a16="http://schemas.microsoft.com/office/drawing/2014/main" id="{BE9CC357-6358-9B39-6449-FB13FE13211C}"/>
              </a:ext>
            </a:extLst>
          </p:cNvPr>
          <p:cNvPicPr>
            <a:picLocks noChangeAspect="1"/>
          </p:cNvPicPr>
          <p:nvPr/>
        </p:nvPicPr>
        <p:blipFill>
          <a:blip r:embed="rId10"/>
          <a:stretch>
            <a:fillRect/>
          </a:stretch>
        </p:blipFill>
        <p:spPr>
          <a:xfrm>
            <a:off x="6156421" y="3192442"/>
            <a:ext cx="1284973" cy="1656187"/>
          </a:xfrm>
          <a:prstGeom prst="rect">
            <a:avLst/>
          </a:prstGeom>
        </p:spPr>
      </p:pic>
      <p:pic>
        <p:nvPicPr>
          <p:cNvPr id="27" name="Picture 26">
            <a:extLst>
              <a:ext uri="{FF2B5EF4-FFF2-40B4-BE49-F238E27FC236}">
                <a16:creationId xmlns:a16="http://schemas.microsoft.com/office/drawing/2014/main" id="{72E157F6-09BE-0896-9B9E-E57E529DB1CB}"/>
              </a:ext>
            </a:extLst>
          </p:cNvPr>
          <p:cNvPicPr>
            <a:picLocks noChangeAspect="1"/>
          </p:cNvPicPr>
          <p:nvPr/>
        </p:nvPicPr>
        <p:blipFill>
          <a:blip r:embed="rId11"/>
          <a:stretch>
            <a:fillRect/>
          </a:stretch>
        </p:blipFill>
        <p:spPr>
          <a:xfrm>
            <a:off x="6655838" y="4093736"/>
            <a:ext cx="1273158" cy="1647996"/>
          </a:xfrm>
          <a:prstGeom prst="rect">
            <a:avLst/>
          </a:prstGeom>
        </p:spPr>
      </p:pic>
      <p:pic>
        <p:nvPicPr>
          <p:cNvPr id="1026" name="Picture 2">
            <a:extLst>
              <a:ext uri="{FF2B5EF4-FFF2-40B4-BE49-F238E27FC236}">
                <a16:creationId xmlns:a16="http://schemas.microsoft.com/office/drawing/2014/main" id="{81B63EC1-9367-CB49-EF66-2023277043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02403" y="3512683"/>
            <a:ext cx="2750623" cy="215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74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
          <p:cNvSpPr/>
          <p:nvPr/>
        </p:nvSpPr>
        <p:spPr>
          <a:xfrm>
            <a:off x="333356" y="1131505"/>
            <a:ext cx="5608320" cy="1438656"/>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9" name="Shape 7"/>
          <p:cNvSpPr/>
          <p:nvPr/>
        </p:nvSpPr>
        <p:spPr>
          <a:xfrm>
            <a:off x="333356" y="1131505"/>
            <a:ext cx="121920" cy="1438656"/>
          </a:xfrm>
          <a:prstGeom prst="rect">
            <a:avLst/>
          </a:prstGeom>
          <a:solidFill>
            <a:srgbClr val="013F7A"/>
          </a:solidFill>
          <a:ln w="12700">
            <a:solidFill>
              <a:srgbClr val="013F7A"/>
            </a:solidFill>
            <a:prstDash val="solid"/>
          </a:ln>
        </p:spPr>
        <p:txBody>
          <a:bodyPr/>
          <a:lstStyle/>
          <a:p>
            <a:endParaRPr lang="en-CA" sz="2400"/>
          </a:p>
        </p:txBody>
      </p:sp>
      <p:sp>
        <p:nvSpPr>
          <p:cNvPr id="10" name="Text 8"/>
          <p:cNvSpPr/>
          <p:nvPr/>
        </p:nvSpPr>
        <p:spPr>
          <a:xfrm>
            <a:off x="577196" y="122904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Codes Are Minimum</a:t>
            </a:r>
            <a:endParaRPr lang="en-US" sz="1600" dirty="0">
              <a:latin typeface="Arial Nova" panose="020B0504020202020204" pitchFamily="34" charset="0"/>
            </a:endParaRPr>
          </a:p>
        </p:txBody>
      </p:sp>
      <p:sp>
        <p:nvSpPr>
          <p:cNvPr id="11" name="Text 9"/>
          <p:cNvSpPr/>
          <p:nvPr/>
        </p:nvSpPr>
        <p:spPr>
          <a:xfrm>
            <a:off x="577196" y="1643569"/>
            <a:ext cx="5242560" cy="829056"/>
          </a:xfrm>
          <a:prstGeom prst="rect">
            <a:avLst/>
          </a:prstGeom>
          <a:noFill/>
          <a:ln/>
        </p:spPr>
        <p:txBody>
          <a:bodyPr wrap="square" lIns="0" tIns="0" rIns="0" bIns="0" rtlCol="0" anchor="ctr"/>
          <a:lstStyle/>
          <a:p>
            <a:r>
              <a:rPr lang="en-US" sz="1400" dirty="0">
                <a:solidFill>
                  <a:srgbClr val="5A6A7A"/>
                </a:solidFill>
                <a:latin typeface="Arial Nova" panose="020B0504020202020204" pitchFamily="34" charset="0"/>
                <a:ea typeface="Calibri" pitchFamily="34" charset="-122"/>
                <a:cs typeface="Calibri" pitchFamily="34" charset="-120"/>
              </a:rPr>
              <a:t>OBC/IASR set the legal minimum. Meeting code alone does not guarantee real usability or inclusive access for all users.</a:t>
            </a:r>
            <a:endParaRPr lang="en-US" sz="1400" dirty="0">
              <a:latin typeface="Arial Nova" panose="020B0504020202020204" pitchFamily="34" charset="0"/>
            </a:endParaRPr>
          </a:p>
        </p:txBody>
      </p:sp>
      <p:sp>
        <p:nvSpPr>
          <p:cNvPr id="12" name="Shape 10"/>
          <p:cNvSpPr/>
          <p:nvPr/>
        </p:nvSpPr>
        <p:spPr>
          <a:xfrm>
            <a:off x="6209900" y="1131505"/>
            <a:ext cx="5608320" cy="1438656"/>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13" name="Shape 11"/>
          <p:cNvSpPr/>
          <p:nvPr/>
        </p:nvSpPr>
        <p:spPr>
          <a:xfrm>
            <a:off x="6209900" y="1131505"/>
            <a:ext cx="121920" cy="1438656"/>
          </a:xfrm>
          <a:prstGeom prst="rect">
            <a:avLst/>
          </a:prstGeom>
          <a:solidFill>
            <a:srgbClr val="013F7A"/>
          </a:solidFill>
          <a:ln w="12700">
            <a:solidFill>
              <a:srgbClr val="1A2B5E"/>
            </a:solidFill>
            <a:prstDash val="solid"/>
          </a:ln>
        </p:spPr>
        <p:txBody>
          <a:bodyPr/>
          <a:lstStyle/>
          <a:p>
            <a:endParaRPr lang="en-CA" sz="2400"/>
          </a:p>
        </p:txBody>
      </p:sp>
      <p:sp>
        <p:nvSpPr>
          <p:cNvPr id="14" name="Text 12"/>
          <p:cNvSpPr/>
          <p:nvPr/>
        </p:nvSpPr>
        <p:spPr>
          <a:xfrm>
            <a:off x="6453740" y="122904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Snapshot in Time</a:t>
            </a:r>
            <a:endParaRPr lang="en-US" sz="1600" dirty="0">
              <a:latin typeface="Arial Nova" panose="020B0504020202020204" pitchFamily="34" charset="0"/>
            </a:endParaRPr>
          </a:p>
        </p:txBody>
      </p:sp>
      <p:sp>
        <p:nvSpPr>
          <p:cNvPr id="15" name="Text 13"/>
          <p:cNvSpPr/>
          <p:nvPr/>
        </p:nvSpPr>
        <p:spPr>
          <a:xfrm>
            <a:off x="6453740" y="1643569"/>
            <a:ext cx="5242560" cy="829056"/>
          </a:xfrm>
          <a:prstGeom prst="rect">
            <a:avLst/>
          </a:prstGeom>
          <a:noFill/>
          <a:ln/>
        </p:spPr>
        <p:txBody>
          <a:bodyPr wrap="square" lIns="0" tIns="0" rIns="0" bIns="0" rtlCol="0" anchor="ctr"/>
          <a:lstStyle/>
          <a:p>
            <a:r>
              <a:rPr lang="en-US" sz="1400" dirty="0">
                <a:solidFill>
                  <a:srgbClr val="5A6A7A"/>
                </a:solidFill>
                <a:latin typeface="Arial Nova" panose="020B0504020202020204" pitchFamily="34" charset="0"/>
                <a:ea typeface="Calibri" pitchFamily="34" charset="-122"/>
                <a:cs typeface="Calibri" pitchFamily="34" charset="-120"/>
              </a:rPr>
              <a:t>Codes reflect the knowledge and political will at their drafting date. User needs, technology, and standards evolve faster than legislation.</a:t>
            </a:r>
            <a:endParaRPr lang="en-US" sz="1400" dirty="0">
              <a:latin typeface="Arial Nova" panose="020B0504020202020204" pitchFamily="34" charset="0"/>
            </a:endParaRPr>
          </a:p>
        </p:txBody>
      </p:sp>
      <p:sp>
        <p:nvSpPr>
          <p:cNvPr id="16" name="Shape 14"/>
          <p:cNvSpPr/>
          <p:nvPr/>
        </p:nvSpPr>
        <p:spPr>
          <a:xfrm>
            <a:off x="333356" y="2716465"/>
            <a:ext cx="5608320" cy="1438656"/>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17" name="Shape 15"/>
          <p:cNvSpPr/>
          <p:nvPr/>
        </p:nvSpPr>
        <p:spPr>
          <a:xfrm>
            <a:off x="333356" y="2716465"/>
            <a:ext cx="121920" cy="1438656"/>
          </a:xfrm>
          <a:prstGeom prst="rect">
            <a:avLst/>
          </a:prstGeom>
          <a:solidFill>
            <a:srgbClr val="013F7A"/>
          </a:solidFill>
          <a:ln w="12700">
            <a:solidFill>
              <a:srgbClr val="1A8C8C"/>
            </a:solidFill>
            <a:prstDash val="solid"/>
          </a:ln>
        </p:spPr>
        <p:txBody>
          <a:bodyPr/>
          <a:lstStyle/>
          <a:p>
            <a:endParaRPr lang="en-CA" sz="2400"/>
          </a:p>
        </p:txBody>
      </p:sp>
      <p:sp>
        <p:nvSpPr>
          <p:cNvPr id="18" name="Text 16"/>
          <p:cNvSpPr/>
          <p:nvPr/>
        </p:nvSpPr>
        <p:spPr>
          <a:xfrm>
            <a:off x="577196" y="281400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Gaps in Scope</a:t>
            </a:r>
            <a:endParaRPr lang="en-US" sz="1600" dirty="0">
              <a:latin typeface="Arial Nova" panose="020B0504020202020204" pitchFamily="34" charset="0"/>
            </a:endParaRPr>
          </a:p>
        </p:txBody>
      </p:sp>
      <p:sp>
        <p:nvSpPr>
          <p:cNvPr id="19" name="Text 17"/>
          <p:cNvSpPr/>
          <p:nvPr/>
        </p:nvSpPr>
        <p:spPr>
          <a:xfrm>
            <a:off x="577196" y="3228529"/>
            <a:ext cx="5242560" cy="829056"/>
          </a:xfrm>
          <a:prstGeom prst="rect">
            <a:avLst/>
          </a:prstGeom>
          <a:noFill/>
          <a:ln/>
        </p:spPr>
        <p:txBody>
          <a:bodyPr wrap="square" lIns="0" tIns="0" rIns="0" bIns="0" rtlCol="0" anchor="ctr"/>
          <a:lstStyle/>
          <a:p>
            <a:r>
              <a:rPr lang="en-US" sz="1400" dirty="0">
                <a:solidFill>
                  <a:srgbClr val="5A6A7A"/>
                </a:solidFill>
                <a:latin typeface="Arial Nova" panose="020B0504020202020204" pitchFamily="34" charset="0"/>
                <a:ea typeface="Calibri" pitchFamily="34" charset="-122"/>
                <a:cs typeface="Calibri" pitchFamily="34" charset="-120"/>
              </a:rPr>
              <a:t>Building codes may not address libraries, cafeterias, specialized spaces, or outdoor environments comprehensively.</a:t>
            </a:r>
            <a:endParaRPr lang="en-US" sz="1400" dirty="0">
              <a:latin typeface="Arial Nova" panose="020B0504020202020204" pitchFamily="34" charset="0"/>
            </a:endParaRPr>
          </a:p>
        </p:txBody>
      </p:sp>
      <p:sp>
        <p:nvSpPr>
          <p:cNvPr id="20" name="Shape 18"/>
          <p:cNvSpPr/>
          <p:nvPr/>
        </p:nvSpPr>
        <p:spPr>
          <a:xfrm>
            <a:off x="6209900" y="2716465"/>
            <a:ext cx="5608320" cy="1438656"/>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1" name="Shape 19"/>
          <p:cNvSpPr/>
          <p:nvPr/>
        </p:nvSpPr>
        <p:spPr>
          <a:xfrm>
            <a:off x="6209900" y="2716465"/>
            <a:ext cx="121920" cy="1438656"/>
          </a:xfrm>
          <a:prstGeom prst="rect">
            <a:avLst/>
          </a:prstGeom>
          <a:solidFill>
            <a:srgbClr val="013F7A"/>
          </a:solidFill>
          <a:ln w="12700">
            <a:solidFill>
              <a:srgbClr val="013F7A"/>
            </a:solidFill>
            <a:prstDash val="solid"/>
          </a:ln>
        </p:spPr>
        <p:txBody>
          <a:bodyPr/>
          <a:lstStyle/>
          <a:p>
            <a:endParaRPr lang="en-CA" sz="2400"/>
          </a:p>
        </p:txBody>
      </p:sp>
      <p:sp>
        <p:nvSpPr>
          <p:cNvPr id="22" name="Text 20"/>
          <p:cNvSpPr/>
          <p:nvPr/>
        </p:nvSpPr>
        <p:spPr>
          <a:xfrm>
            <a:off x="6453740" y="281400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Enforcement Varies</a:t>
            </a:r>
            <a:endParaRPr lang="en-US" sz="1600" dirty="0">
              <a:latin typeface="Arial Nova" panose="020B0504020202020204" pitchFamily="34" charset="0"/>
            </a:endParaRPr>
          </a:p>
        </p:txBody>
      </p:sp>
      <p:sp>
        <p:nvSpPr>
          <p:cNvPr id="23" name="Text 21"/>
          <p:cNvSpPr/>
          <p:nvPr/>
        </p:nvSpPr>
        <p:spPr>
          <a:xfrm>
            <a:off x="6453740" y="3228529"/>
            <a:ext cx="5242560" cy="829056"/>
          </a:xfrm>
          <a:prstGeom prst="rect">
            <a:avLst/>
          </a:prstGeom>
          <a:noFill/>
          <a:ln/>
        </p:spPr>
        <p:txBody>
          <a:bodyPr wrap="square" lIns="0" tIns="0" rIns="0" bIns="0" rtlCol="0" anchor="ctr"/>
          <a:lstStyle/>
          <a:p>
            <a:r>
              <a:rPr lang="en-US" sz="1400" dirty="0">
                <a:solidFill>
                  <a:srgbClr val="5A6A7A"/>
                </a:solidFill>
                <a:latin typeface="Arial Nova" panose="020B0504020202020204" pitchFamily="34" charset="0"/>
                <a:ea typeface="Calibri" pitchFamily="34" charset="-122"/>
                <a:cs typeface="Calibri" pitchFamily="34" charset="-120"/>
              </a:rPr>
              <a:t>Compliance is verified at time of permit — not continuously. Ongoing maintenance of accessible features is often inconsistent.</a:t>
            </a:r>
            <a:endParaRPr lang="en-US" sz="1400" dirty="0">
              <a:latin typeface="Arial Nova" panose="020B0504020202020204" pitchFamily="34" charset="0"/>
            </a:endParaRPr>
          </a:p>
        </p:txBody>
      </p:sp>
      <p:sp>
        <p:nvSpPr>
          <p:cNvPr id="24" name="Shape 22"/>
          <p:cNvSpPr/>
          <p:nvPr/>
        </p:nvSpPr>
        <p:spPr>
          <a:xfrm>
            <a:off x="333356" y="4301425"/>
            <a:ext cx="5608320" cy="1438656"/>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5" name="Shape 23"/>
          <p:cNvSpPr/>
          <p:nvPr/>
        </p:nvSpPr>
        <p:spPr>
          <a:xfrm>
            <a:off x="333356" y="4301425"/>
            <a:ext cx="121920" cy="1438656"/>
          </a:xfrm>
          <a:prstGeom prst="rect">
            <a:avLst/>
          </a:prstGeom>
          <a:solidFill>
            <a:srgbClr val="013F7A"/>
          </a:solidFill>
          <a:ln w="12700">
            <a:solidFill>
              <a:srgbClr val="1A2B5E"/>
            </a:solidFill>
            <a:prstDash val="solid"/>
          </a:ln>
        </p:spPr>
        <p:txBody>
          <a:bodyPr/>
          <a:lstStyle/>
          <a:p>
            <a:endParaRPr lang="en-CA" sz="2400"/>
          </a:p>
        </p:txBody>
      </p:sp>
      <p:sp>
        <p:nvSpPr>
          <p:cNvPr id="26" name="Text 24"/>
          <p:cNvSpPr/>
          <p:nvPr/>
        </p:nvSpPr>
        <p:spPr>
          <a:xfrm>
            <a:off x="577196" y="439896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Conflict Between Standards</a:t>
            </a:r>
            <a:endParaRPr lang="en-US" sz="1600" dirty="0">
              <a:latin typeface="Arial Nova" panose="020B0504020202020204" pitchFamily="34" charset="0"/>
            </a:endParaRPr>
          </a:p>
        </p:txBody>
      </p:sp>
      <p:sp>
        <p:nvSpPr>
          <p:cNvPr id="27" name="Text 25"/>
          <p:cNvSpPr/>
          <p:nvPr/>
        </p:nvSpPr>
        <p:spPr>
          <a:xfrm>
            <a:off x="577196" y="4813489"/>
            <a:ext cx="5242560" cy="829056"/>
          </a:xfrm>
          <a:prstGeom prst="rect">
            <a:avLst/>
          </a:prstGeom>
          <a:noFill/>
          <a:ln/>
        </p:spPr>
        <p:txBody>
          <a:bodyPr wrap="square" lIns="0" tIns="0" rIns="0" bIns="0" rtlCol="0" anchor="ctr"/>
          <a:lstStyle/>
          <a:p>
            <a:r>
              <a:rPr lang="en-US" sz="1400" dirty="0">
                <a:solidFill>
                  <a:srgbClr val="5A6A7A"/>
                </a:solidFill>
                <a:latin typeface="Arial Nova" panose="020B0504020202020204" pitchFamily="34" charset="0"/>
                <a:ea typeface="Calibri" pitchFamily="34" charset="-122"/>
                <a:cs typeface="Calibri" pitchFamily="34" charset="-120"/>
              </a:rPr>
              <a:t>Code and other recognized accessibility design standards can conflict. Ambiguity exists on which governs; jurisdictional conflicts create compliance uncertainty.</a:t>
            </a:r>
            <a:endParaRPr lang="en-US" sz="1400" dirty="0">
              <a:latin typeface="Arial Nova" panose="020B0504020202020204" pitchFamily="34" charset="0"/>
            </a:endParaRPr>
          </a:p>
        </p:txBody>
      </p:sp>
      <p:sp>
        <p:nvSpPr>
          <p:cNvPr id="28" name="Shape 26"/>
          <p:cNvSpPr/>
          <p:nvPr/>
        </p:nvSpPr>
        <p:spPr>
          <a:xfrm>
            <a:off x="6209900" y="4301425"/>
            <a:ext cx="5608320" cy="1438656"/>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9" name="Shape 27"/>
          <p:cNvSpPr/>
          <p:nvPr/>
        </p:nvSpPr>
        <p:spPr>
          <a:xfrm>
            <a:off x="6209900" y="4301425"/>
            <a:ext cx="121920" cy="1438656"/>
          </a:xfrm>
          <a:prstGeom prst="rect">
            <a:avLst/>
          </a:prstGeom>
          <a:solidFill>
            <a:srgbClr val="013F7A"/>
          </a:solidFill>
          <a:ln w="12700">
            <a:solidFill>
              <a:srgbClr val="1A8C8C"/>
            </a:solidFill>
            <a:prstDash val="solid"/>
          </a:ln>
        </p:spPr>
        <p:txBody>
          <a:bodyPr/>
          <a:lstStyle/>
          <a:p>
            <a:endParaRPr lang="en-CA" sz="2400"/>
          </a:p>
        </p:txBody>
      </p:sp>
      <p:sp>
        <p:nvSpPr>
          <p:cNvPr id="30" name="Text 28"/>
          <p:cNvSpPr/>
          <p:nvPr/>
        </p:nvSpPr>
        <p:spPr>
          <a:xfrm>
            <a:off x="6453740" y="439896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Physical &amp; Financial Constraints</a:t>
            </a:r>
            <a:endParaRPr lang="en-US" sz="1600" dirty="0">
              <a:latin typeface="Arial Nova" panose="020B0504020202020204" pitchFamily="34" charset="0"/>
            </a:endParaRPr>
          </a:p>
        </p:txBody>
      </p:sp>
      <p:sp>
        <p:nvSpPr>
          <p:cNvPr id="31" name="Text 29"/>
          <p:cNvSpPr/>
          <p:nvPr/>
        </p:nvSpPr>
        <p:spPr>
          <a:xfrm>
            <a:off x="6453740" y="4813489"/>
            <a:ext cx="5242560" cy="829056"/>
          </a:xfrm>
          <a:prstGeom prst="rect">
            <a:avLst/>
          </a:prstGeom>
          <a:noFill/>
          <a:ln/>
        </p:spPr>
        <p:txBody>
          <a:bodyPr wrap="square" lIns="0" tIns="0" rIns="0" bIns="0" rtlCol="0" anchor="ctr"/>
          <a:lstStyle/>
          <a:p>
            <a:r>
              <a:rPr lang="en-US" sz="1400" dirty="0">
                <a:solidFill>
                  <a:srgbClr val="5A6A7A"/>
                </a:solidFill>
                <a:latin typeface="Arial Nova" panose="020B0504020202020204" pitchFamily="34" charset="0"/>
                <a:ea typeface="Calibri" pitchFamily="34" charset="-122"/>
                <a:cs typeface="Calibri" pitchFamily="34" charset="-120"/>
              </a:rPr>
              <a:t>Heritage buildings, structural limits, and budgets restrict what improvements are feasible even when desired.</a:t>
            </a:r>
            <a:endParaRPr lang="en-US" sz="1400" dirty="0">
              <a:latin typeface="Arial Nova" panose="020B0504020202020204" pitchFamily="34" charset="0"/>
            </a:endParaRPr>
          </a:p>
        </p:txBody>
      </p:sp>
      <p:sp>
        <p:nvSpPr>
          <p:cNvPr id="32" name="Title 1">
            <a:extLst>
              <a:ext uri="{FF2B5EF4-FFF2-40B4-BE49-F238E27FC236}">
                <a16:creationId xmlns:a16="http://schemas.microsoft.com/office/drawing/2014/main" id="{378448C8-D575-0064-B4E6-B57154670C0D}"/>
              </a:ext>
            </a:extLst>
          </p:cNvPr>
          <p:cNvSpPr txBox="1">
            <a:spLocks noChangeArrowheads="1"/>
          </p:cNvSpPr>
          <p:nvPr/>
        </p:nvSpPr>
        <p:spPr>
          <a:xfrm>
            <a:off x="215288" y="0"/>
            <a:ext cx="11761424"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chemeClr val="bg1"/>
                </a:solidFill>
              </a:rPr>
              <a:t>Limitations of Current Accessibility Codes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4"/>
          <p:cNvSpPr/>
          <p:nvPr/>
        </p:nvSpPr>
        <p:spPr>
          <a:xfrm>
            <a:off x="295175" y="930390"/>
            <a:ext cx="11216640" cy="426720"/>
          </a:xfrm>
          <a:prstGeom prst="rect">
            <a:avLst/>
          </a:prstGeom>
          <a:noFill/>
          <a:ln/>
        </p:spPr>
        <p:txBody>
          <a:bodyPr wrap="square" lIns="0" tIns="0" rIns="0" bIns="0" rtlCol="0" anchor="ctr"/>
          <a:lstStyle/>
          <a:p>
            <a:r>
              <a:rPr lang="en-US" sz="1600" dirty="0">
                <a:solidFill>
                  <a:schemeClr val="bg2">
                    <a:lumMod val="10000"/>
                  </a:schemeClr>
                </a:solidFill>
                <a:latin typeface="+mj-lt"/>
                <a:ea typeface="Calibri" pitchFamily="34" charset="-122"/>
                <a:cs typeface="Calibri" pitchFamily="34" charset="-120"/>
              </a:rPr>
              <a:t>Human rights complaints  •  Reputational damage  •  Missed opportunities</a:t>
            </a:r>
            <a:endParaRPr lang="en-US" sz="1600" dirty="0">
              <a:solidFill>
                <a:schemeClr val="bg2">
                  <a:lumMod val="10000"/>
                </a:schemeClr>
              </a:solidFill>
              <a:latin typeface="+mj-lt"/>
            </a:endParaRPr>
          </a:p>
        </p:txBody>
      </p:sp>
      <p:sp>
        <p:nvSpPr>
          <p:cNvPr id="8" name="Shape 6"/>
          <p:cNvSpPr/>
          <p:nvPr/>
        </p:nvSpPr>
        <p:spPr>
          <a:xfrm>
            <a:off x="295175" y="1485447"/>
            <a:ext cx="3779520" cy="2011680"/>
          </a:xfrm>
          <a:prstGeom prst="rect">
            <a:avLst/>
          </a:prstGeom>
          <a:solidFill>
            <a:srgbClr val="FFFFFF">
              <a:alpha val="7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9" name="Shape 7"/>
          <p:cNvSpPr/>
          <p:nvPr/>
        </p:nvSpPr>
        <p:spPr>
          <a:xfrm>
            <a:off x="295175" y="1485447"/>
            <a:ext cx="3779520" cy="97536"/>
          </a:xfrm>
          <a:prstGeom prst="rect">
            <a:avLst/>
          </a:prstGeom>
          <a:solidFill>
            <a:srgbClr val="013F7A"/>
          </a:solidFill>
          <a:ln w="12700">
            <a:solidFill>
              <a:srgbClr val="013F7A"/>
            </a:solidFill>
            <a:prstDash val="solid"/>
          </a:ln>
        </p:spPr>
        <p:txBody>
          <a:bodyPr/>
          <a:lstStyle/>
          <a:p>
            <a:endParaRPr lang="en-CA" sz="2400"/>
          </a:p>
        </p:txBody>
      </p:sp>
      <p:sp>
        <p:nvSpPr>
          <p:cNvPr id="10" name="Text 8"/>
          <p:cNvSpPr/>
          <p:nvPr/>
        </p:nvSpPr>
        <p:spPr>
          <a:xfrm>
            <a:off x="441479" y="1641377"/>
            <a:ext cx="3474720" cy="426720"/>
          </a:xfrm>
          <a:prstGeom prst="rect">
            <a:avLst/>
          </a:prstGeom>
          <a:noFill/>
          <a:ln/>
        </p:spPr>
        <p:txBody>
          <a:bodyPr wrap="square" lIns="0" tIns="0" rIns="0" bIns="0" rtlCol="0" anchor="ctr"/>
          <a:lstStyle/>
          <a:p>
            <a:r>
              <a:rPr lang="en-US" sz="1533" b="1" dirty="0">
                <a:solidFill>
                  <a:schemeClr val="bg2">
                    <a:lumMod val="10000"/>
                  </a:schemeClr>
                </a:solidFill>
                <a:latin typeface="Arial Nova" panose="020B0504020202020204" pitchFamily="34" charset="0"/>
                <a:ea typeface="Calibri" pitchFamily="34" charset="-122"/>
                <a:cs typeface="Calibri" pitchFamily="34" charset="-120"/>
              </a:rPr>
              <a:t>⚖ Legal &amp; Human Rights</a:t>
            </a:r>
            <a:endParaRPr lang="en-US" sz="1533" dirty="0">
              <a:solidFill>
                <a:schemeClr val="bg2">
                  <a:lumMod val="10000"/>
                </a:schemeClr>
              </a:solidFill>
              <a:latin typeface="Arial Nova" panose="020B0504020202020204" pitchFamily="34" charset="0"/>
            </a:endParaRPr>
          </a:p>
        </p:txBody>
      </p:sp>
      <p:sp>
        <p:nvSpPr>
          <p:cNvPr id="11" name="Text 9"/>
          <p:cNvSpPr/>
          <p:nvPr/>
        </p:nvSpPr>
        <p:spPr>
          <a:xfrm>
            <a:off x="441479" y="2129057"/>
            <a:ext cx="3474720" cy="1280160"/>
          </a:xfrm>
          <a:prstGeom prst="rect">
            <a:avLst/>
          </a:prstGeom>
          <a:noFill/>
          <a:ln/>
        </p:spPr>
        <p:txBody>
          <a:bodyPr wrap="square" lIns="0" tIns="0" rIns="0" bIns="0" rtlCol="0" anchor="ctr"/>
          <a:lstStyle/>
          <a:p>
            <a:r>
              <a:rPr lang="en-US" sz="1333" dirty="0">
                <a:latin typeface="Arial Nova" panose="020B0504020202020204" pitchFamily="34" charset="0"/>
                <a:ea typeface="Calibri" pitchFamily="34" charset="-122"/>
                <a:cs typeface="Calibri" pitchFamily="34" charset="-120"/>
              </a:rPr>
              <a:t>AODA non-compliance can trigger complaints, audits, and fines. Human Rights Code obligations extend beyond building codes.</a:t>
            </a:r>
            <a:endParaRPr lang="en-US" sz="1333" dirty="0">
              <a:latin typeface="Arial Nova" panose="020B0504020202020204" pitchFamily="34" charset="0"/>
            </a:endParaRPr>
          </a:p>
        </p:txBody>
      </p:sp>
      <p:sp>
        <p:nvSpPr>
          <p:cNvPr id="12" name="Shape 10"/>
          <p:cNvSpPr/>
          <p:nvPr/>
        </p:nvSpPr>
        <p:spPr>
          <a:xfrm>
            <a:off x="4257575" y="1495073"/>
            <a:ext cx="3779520" cy="2011680"/>
          </a:xfrm>
          <a:prstGeom prst="rect">
            <a:avLst/>
          </a:prstGeom>
          <a:solidFill>
            <a:srgbClr val="FFFFFF">
              <a:alpha val="7000"/>
            </a:srgbClr>
          </a:solidFill>
          <a:ln w="19050">
            <a:solidFill>
              <a:srgbClr val="C00000"/>
            </a:solidFill>
            <a:prstDash val="solid"/>
          </a:ln>
          <a:effectLst>
            <a:outerShdw blurRad="76200" dist="25400" dir="8100000" algn="bl" rotWithShape="0">
              <a:srgbClr val="000000">
                <a:alpha val="12000"/>
              </a:srgbClr>
            </a:outerShdw>
          </a:effectLst>
        </p:spPr>
        <p:txBody>
          <a:bodyPr/>
          <a:lstStyle/>
          <a:p>
            <a:endParaRPr lang="en-CA" sz="2400"/>
          </a:p>
        </p:txBody>
      </p:sp>
      <p:sp>
        <p:nvSpPr>
          <p:cNvPr id="13" name="Shape 11"/>
          <p:cNvSpPr/>
          <p:nvPr/>
        </p:nvSpPr>
        <p:spPr>
          <a:xfrm>
            <a:off x="4257575" y="1495073"/>
            <a:ext cx="3779520" cy="97536"/>
          </a:xfrm>
          <a:prstGeom prst="rect">
            <a:avLst/>
          </a:prstGeom>
          <a:solidFill>
            <a:srgbClr val="C00000"/>
          </a:solidFill>
          <a:ln w="12700">
            <a:solidFill>
              <a:srgbClr val="C00000"/>
            </a:solidFill>
            <a:prstDash val="solid"/>
          </a:ln>
        </p:spPr>
        <p:txBody>
          <a:bodyPr/>
          <a:lstStyle/>
          <a:p>
            <a:endParaRPr lang="en-CA" sz="2400"/>
          </a:p>
        </p:txBody>
      </p:sp>
      <p:sp>
        <p:nvSpPr>
          <p:cNvPr id="14" name="Text 12"/>
          <p:cNvSpPr/>
          <p:nvPr/>
        </p:nvSpPr>
        <p:spPr>
          <a:xfrm>
            <a:off x="4403879" y="1641377"/>
            <a:ext cx="3474720" cy="426720"/>
          </a:xfrm>
          <a:prstGeom prst="rect">
            <a:avLst/>
          </a:prstGeom>
          <a:noFill/>
          <a:ln/>
        </p:spPr>
        <p:txBody>
          <a:bodyPr wrap="square" lIns="0" tIns="0" rIns="0" bIns="0" rtlCol="0" anchor="ctr"/>
          <a:lstStyle/>
          <a:p>
            <a:r>
              <a:rPr lang="en-US" sz="1533" b="1" dirty="0">
                <a:solidFill>
                  <a:schemeClr val="bg2">
                    <a:lumMod val="10000"/>
                  </a:schemeClr>
                </a:solidFill>
                <a:latin typeface="Arial Nova" panose="020B0504020202020204" pitchFamily="34" charset="0"/>
                <a:ea typeface="Calibri" pitchFamily="34" charset="-122"/>
                <a:cs typeface="Calibri" pitchFamily="34" charset="-120"/>
              </a:rPr>
              <a:t>📉 Reputational Risk</a:t>
            </a:r>
            <a:endParaRPr lang="en-US" sz="1533" dirty="0">
              <a:solidFill>
                <a:schemeClr val="bg2">
                  <a:lumMod val="10000"/>
                </a:schemeClr>
              </a:solidFill>
              <a:latin typeface="Arial Nova" panose="020B0504020202020204" pitchFamily="34" charset="0"/>
            </a:endParaRPr>
          </a:p>
        </p:txBody>
      </p:sp>
      <p:sp>
        <p:nvSpPr>
          <p:cNvPr id="15" name="Text 13"/>
          <p:cNvSpPr/>
          <p:nvPr/>
        </p:nvSpPr>
        <p:spPr>
          <a:xfrm>
            <a:off x="4403879" y="2129057"/>
            <a:ext cx="3474720" cy="1280160"/>
          </a:xfrm>
          <a:prstGeom prst="rect">
            <a:avLst/>
          </a:prstGeom>
          <a:noFill/>
          <a:ln/>
        </p:spPr>
        <p:txBody>
          <a:bodyPr wrap="square" lIns="0" tIns="0" rIns="0" bIns="0" rtlCol="0" anchor="ctr"/>
          <a:lstStyle/>
          <a:p>
            <a:r>
              <a:rPr lang="en-US" sz="1333" dirty="0">
                <a:latin typeface="Arial Nova" panose="020B0504020202020204" pitchFamily="34" charset="0"/>
                <a:ea typeface="Calibri" pitchFamily="34" charset="-122"/>
                <a:cs typeface="Calibri" pitchFamily="34" charset="-120"/>
              </a:rPr>
              <a:t>Organizations perceived as inaccessible face community backlash, media scrutiny, and loss of public trust.</a:t>
            </a:r>
            <a:endParaRPr lang="en-US" sz="1333" dirty="0">
              <a:latin typeface="Arial Nova" panose="020B0504020202020204" pitchFamily="34" charset="0"/>
            </a:endParaRPr>
          </a:p>
        </p:txBody>
      </p:sp>
      <p:sp>
        <p:nvSpPr>
          <p:cNvPr id="16" name="Shape 14"/>
          <p:cNvSpPr/>
          <p:nvPr/>
        </p:nvSpPr>
        <p:spPr>
          <a:xfrm>
            <a:off x="8219975" y="1495073"/>
            <a:ext cx="3779520" cy="2011680"/>
          </a:xfrm>
          <a:prstGeom prst="rect">
            <a:avLst/>
          </a:prstGeom>
          <a:solidFill>
            <a:srgbClr val="FFFFFF">
              <a:alpha val="7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dirty="0"/>
          </a:p>
        </p:txBody>
      </p:sp>
      <p:sp>
        <p:nvSpPr>
          <p:cNvPr id="17" name="Shape 15"/>
          <p:cNvSpPr/>
          <p:nvPr/>
        </p:nvSpPr>
        <p:spPr>
          <a:xfrm>
            <a:off x="8219975" y="1495073"/>
            <a:ext cx="3779520" cy="97536"/>
          </a:xfrm>
          <a:prstGeom prst="rect">
            <a:avLst/>
          </a:prstGeom>
          <a:solidFill>
            <a:srgbClr val="013F7A"/>
          </a:solidFill>
          <a:ln w="12700">
            <a:solidFill>
              <a:srgbClr val="013F7A"/>
            </a:solidFill>
            <a:prstDash val="solid"/>
          </a:ln>
        </p:spPr>
        <p:txBody>
          <a:bodyPr/>
          <a:lstStyle/>
          <a:p>
            <a:endParaRPr lang="en-CA" sz="2400"/>
          </a:p>
        </p:txBody>
      </p:sp>
      <p:sp>
        <p:nvSpPr>
          <p:cNvPr id="18" name="Text 16"/>
          <p:cNvSpPr/>
          <p:nvPr/>
        </p:nvSpPr>
        <p:spPr>
          <a:xfrm>
            <a:off x="8366279" y="1641377"/>
            <a:ext cx="3474720" cy="426720"/>
          </a:xfrm>
          <a:prstGeom prst="rect">
            <a:avLst/>
          </a:prstGeom>
          <a:noFill/>
          <a:ln/>
        </p:spPr>
        <p:txBody>
          <a:bodyPr wrap="square" lIns="0" tIns="0" rIns="0" bIns="0" rtlCol="0" anchor="ctr"/>
          <a:lstStyle/>
          <a:p>
            <a:r>
              <a:rPr lang="en-US" sz="1533" b="1" dirty="0">
                <a:solidFill>
                  <a:schemeClr val="bg2">
                    <a:lumMod val="10000"/>
                  </a:schemeClr>
                </a:solidFill>
                <a:latin typeface="Arial Nova" panose="020B0504020202020204" pitchFamily="34" charset="0"/>
                <a:ea typeface="Calibri" pitchFamily="34" charset="-122"/>
                <a:cs typeface="Calibri" pitchFamily="34" charset="-120"/>
              </a:rPr>
              <a:t>♿ User Exclusion</a:t>
            </a:r>
            <a:endParaRPr lang="en-US" sz="1533" dirty="0">
              <a:solidFill>
                <a:schemeClr val="bg2">
                  <a:lumMod val="10000"/>
                </a:schemeClr>
              </a:solidFill>
              <a:latin typeface="Arial Nova" panose="020B0504020202020204" pitchFamily="34" charset="0"/>
            </a:endParaRPr>
          </a:p>
        </p:txBody>
      </p:sp>
      <p:sp>
        <p:nvSpPr>
          <p:cNvPr id="19" name="Text 17"/>
          <p:cNvSpPr/>
          <p:nvPr/>
        </p:nvSpPr>
        <p:spPr>
          <a:xfrm>
            <a:off x="8366279" y="2129057"/>
            <a:ext cx="3474720" cy="1280160"/>
          </a:xfrm>
          <a:prstGeom prst="rect">
            <a:avLst/>
          </a:prstGeom>
          <a:noFill/>
          <a:ln/>
        </p:spPr>
        <p:txBody>
          <a:bodyPr wrap="square" lIns="0" tIns="0" rIns="0" bIns="0" rtlCol="0" anchor="ctr"/>
          <a:lstStyle/>
          <a:p>
            <a:r>
              <a:rPr lang="en-US" sz="1333" dirty="0">
                <a:latin typeface="Arial Nova" panose="020B0504020202020204" pitchFamily="34" charset="0"/>
                <a:ea typeface="Calibri" pitchFamily="34" charset="-122"/>
                <a:cs typeface="Calibri" pitchFamily="34" charset="-120"/>
              </a:rPr>
              <a:t>Technically compliant facilities can still be functionally unusable — defeating the purpose of accessibility for real users.</a:t>
            </a:r>
            <a:endParaRPr lang="en-US" sz="1333" dirty="0">
              <a:latin typeface="Arial Nova" panose="020B0504020202020204" pitchFamily="34" charset="0"/>
            </a:endParaRPr>
          </a:p>
        </p:txBody>
      </p:sp>
      <p:sp>
        <p:nvSpPr>
          <p:cNvPr id="20" name="Shape 18"/>
          <p:cNvSpPr/>
          <p:nvPr/>
        </p:nvSpPr>
        <p:spPr>
          <a:xfrm>
            <a:off x="295175" y="3625464"/>
            <a:ext cx="3779520" cy="2011680"/>
          </a:xfrm>
          <a:prstGeom prst="rect">
            <a:avLst/>
          </a:prstGeom>
          <a:solidFill>
            <a:srgbClr val="FFFFFF">
              <a:alpha val="7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1" name="Shape 19"/>
          <p:cNvSpPr/>
          <p:nvPr/>
        </p:nvSpPr>
        <p:spPr>
          <a:xfrm>
            <a:off x="295175" y="3625464"/>
            <a:ext cx="3779520" cy="97536"/>
          </a:xfrm>
          <a:prstGeom prst="rect">
            <a:avLst/>
          </a:prstGeom>
          <a:solidFill>
            <a:srgbClr val="013F7A"/>
          </a:solidFill>
          <a:ln w="12700">
            <a:solidFill>
              <a:srgbClr val="013F7A"/>
            </a:solidFill>
            <a:prstDash val="solid"/>
          </a:ln>
        </p:spPr>
        <p:txBody>
          <a:bodyPr/>
          <a:lstStyle/>
          <a:p>
            <a:endParaRPr lang="en-CA" sz="2400"/>
          </a:p>
        </p:txBody>
      </p:sp>
      <p:sp>
        <p:nvSpPr>
          <p:cNvPr id="22" name="Text 20"/>
          <p:cNvSpPr/>
          <p:nvPr/>
        </p:nvSpPr>
        <p:spPr>
          <a:xfrm>
            <a:off x="441479" y="3781394"/>
            <a:ext cx="3474720" cy="426720"/>
          </a:xfrm>
          <a:prstGeom prst="rect">
            <a:avLst/>
          </a:prstGeom>
          <a:noFill/>
          <a:ln/>
        </p:spPr>
        <p:txBody>
          <a:bodyPr wrap="square" lIns="0" tIns="0" rIns="0" bIns="0" rtlCol="0" anchor="ctr"/>
          <a:lstStyle/>
          <a:p>
            <a:r>
              <a:rPr lang="en-US" sz="1533" b="1" dirty="0">
                <a:solidFill>
                  <a:schemeClr val="bg2">
                    <a:lumMod val="10000"/>
                  </a:schemeClr>
                </a:solidFill>
                <a:latin typeface="Arial Nova" panose="020B0504020202020204" pitchFamily="34" charset="0"/>
                <a:ea typeface="Calibri" pitchFamily="34" charset="-122"/>
                <a:cs typeface="Calibri" pitchFamily="34" charset="-120"/>
              </a:rPr>
              <a:t>💰 Reactive Costs</a:t>
            </a:r>
            <a:endParaRPr lang="en-US" sz="1533" dirty="0">
              <a:solidFill>
                <a:schemeClr val="bg2">
                  <a:lumMod val="10000"/>
                </a:schemeClr>
              </a:solidFill>
              <a:latin typeface="Arial Nova" panose="020B0504020202020204" pitchFamily="34" charset="0"/>
            </a:endParaRPr>
          </a:p>
        </p:txBody>
      </p:sp>
      <p:sp>
        <p:nvSpPr>
          <p:cNvPr id="23" name="Text 21"/>
          <p:cNvSpPr/>
          <p:nvPr/>
        </p:nvSpPr>
        <p:spPr>
          <a:xfrm>
            <a:off x="441479" y="4269074"/>
            <a:ext cx="3474720" cy="1280160"/>
          </a:xfrm>
          <a:prstGeom prst="rect">
            <a:avLst/>
          </a:prstGeom>
          <a:noFill/>
          <a:ln/>
        </p:spPr>
        <p:txBody>
          <a:bodyPr wrap="square" lIns="0" tIns="0" rIns="0" bIns="0" rtlCol="0" anchor="ctr"/>
          <a:lstStyle/>
          <a:p>
            <a:r>
              <a:rPr lang="en-US" sz="1333" dirty="0">
                <a:latin typeface="Arial Nova" panose="020B0504020202020204" pitchFamily="34" charset="0"/>
                <a:ea typeface="Calibri" pitchFamily="34" charset="-122"/>
                <a:cs typeface="Calibri" pitchFamily="34" charset="-120"/>
              </a:rPr>
              <a:t>Retrofitting discovered barriers post-construction is 3-5× more expensive than designing inclusively from the start.</a:t>
            </a:r>
            <a:endParaRPr lang="en-US" sz="1333" dirty="0">
              <a:latin typeface="Arial Nova" panose="020B0504020202020204" pitchFamily="34" charset="0"/>
            </a:endParaRPr>
          </a:p>
        </p:txBody>
      </p:sp>
      <p:sp>
        <p:nvSpPr>
          <p:cNvPr id="24" name="Shape 22"/>
          <p:cNvSpPr/>
          <p:nvPr/>
        </p:nvSpPr>
        <p:spPr>
          <a:xfrm>
            <a:off x="4257575" y="3635090"/>
            <a:ext cx="3779520" cy="2011680"/>
          </a:xfrm>
          <a:prstGeom prst="rect">
            <a:avLst/>
          </a:prstGeom>
          <a:solidFill>
            <a:srgbClr val="FFFFFF">
              <a:alpha val="7000"/>
            </a:srgbClr>
          </a:solidFill>
          <a:ln w="19050">
            <a:solidFill>
              <a:srgbClr val="C00000"/>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25" name="Shape 23"/>
          <p:cNvSpPr/>
          <p:nvPr/>
        </p:nvSpPr>
        <p:spPr>
          <a:xfrm>
            <a:off x="4257575" y="3635090"/>
            <a:ext cx="3779520" cy="97536"/>
          </a:xfrm>
          <a:prstGeom prst="rect">
            <a:avLst/>
          </a:prstGeom>
          <a:solidFill>
            <a:srgbClr val="C00000"/>
          </a:solidFill>
          <a:ln w="12700">
            <a:solidFill>
              <a:srgbClr val="C00000"/>
            </a:solidFill>
            <a:prstDash val="solid"/>
          </a:ln>
        </p:spPr>
        <p:txBody>
          <a:bodyPr/>
          <a:lstStyle/>
          <a:p>
            <a:endParaRPr lang="en-CA" sz="2400"/>
          </a:p>
        </p:txBody>
      </p:sp>
      <p:sp>
        <p:nvSpPr>
          <p:cNvPr id="26" name="Text 24"/>
          <p:cNvSpPr/>
          <p:nvPr/>
        </p:nvSpPr>
        <p:spPr>
          <a:xfrm>
            <a:off x="4403879" y="3781394"/>
            <a:ext cx="3474720" cy="426720"/>
          </a:xfrm>
          <a:prstGeom prst="rect">
            <a:avLst/>
          </a:prstGeom>
          <a:noFill/>
          <a:ln/>
        </p:spPr>
        <p:txBody>
          <a:bodyPr wrap="square" lIns="0" tIns="0" rIns="0" bIns="0" rtlCol="0" anchor="ctr"/>
          <a:lstStyle/>
          <a:p>
            <a:r>
              <a:rPr lang="en-US" sz="1533" b="1" dirty="0">
                <a:solidFill>
                  <a:schemeClr val="bg2">
                    <a:lumMod val="10000"/>
                  </a:schemeClr>
                </a:solidFill>
                <a:latin typeface="Arial Nova" panose="020B0504020202020204" pitchFamily="34" charset="0"/>
                <a:ea typeface="Calibri" pitchFamily="34" charset="-122"/>
                <a:cs typeface="Calibri" pitchFamily="34" charset="-120"/>
              </a:rPr>
              <a:t>📋 Regulatory Creep</a:t>
            </a:r>
            <a:endParaRPr lang="en-US" sz="1533" dirty="0">
              <a:solidFill>
                <a:schemeClr val="bg2">
                  <a:lumMod val="10000"/>
                </a:schemeClr>
              </a:solidFill>
              <a:latin typeface="Arial Nova" panose="020B0504020202020204" pitchFamily="34" charset="0"/>
            </a:endParaRPr>
          </a:p>
        </p:txBody>
      </p:sp>
      <p:sp>
        <p:nvSpPr>
          <p:cNvPr id="27" name="Text 25"/>
          <p:cNvSpPr/>
          <p:nvPr/>
        </p:nvSpPr>
        <p:spPr>
          <a:xfrm>
            <a:off x="4403879" y="4269074"/>
            <a:ext cx="3474720" cy="1280160"/>
          </a:xfrm>
          <a:prstGeom prst="rect">
            <a:avLst/>
          </a:prstGeom>
          <a:noFill/>
          <a:ln/>
        </p:spPr>
        <p:txBody>
          <a:bodyPr wrap="square" lIns="0" tIns="0" rIns="0" bIns="0" rtlCol="0" anchor="ctr"/>
          <a:lstStyle/>
          <a:p>
            <a:r>
              <a:rPr lang="en-US" sz="1333" dirty="0">
                <a:latin typeface="Arial Nova" panose="020B0504020202020204" pitchFamily="34" charset="0"/>
                <a:ea typeface="Calibri" pitchFamily="34" charset="-122"/>
                <a:cs typeface="Calibri" pitchFamily="34" charset="-120"/>
              </a:rPr>
              <a:t>Standards evolve. Today's compliant facility becomes tomorrow's deficient one without proactive planning.</a:t>
            </a:r>
            <a:endParaRPr lang="en-US" sz="1333" dirty="0">
              <a:latin typeface="Arial Nova" panose="020B0504020202020204" pitchFamily="34" charset="0"/>
            </a:endParaRPr>
          </a:p>
        </p:txBody>
      </p:sp>
      <p:sp>
        <p:nvSpPr>
          <p:cNvPr id="28" name="Shape 26"/>
          <p:cNvSpPr/>
          <p:nvPr/>
        </p:nvSpPr>
        <p:spPr>
          <a:xfrm>
            <a:off x="8219975" y="3635090"/>
            <a:ext cx="3779520" cy="2011680"/>
          </a:xfrm>
          <a:prstGeom prst="rect">
            <a:avLst/>
          </a:prstGeom>
          <a:solidFill>
            <a:srgbClr val="FFFFFF">
              <a:alpha val="7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9" name="Shape 27"/>
          <p:cNvSpPr/>
          <p:nvPr/>
        </p:nvSpPr>
        <p:spPr>
          <a:xfrm>
            <a:off x="8219975" y="3635090"/>
            <a:ext cx="3779520" cy="97536"/>
          </a:xfrm>
          <a:prstGeom prst="rect">
            <a:avLst/>
          </a:prstGeom>
          <a:solidFill>
            <a:srgbClr val="013F7A"/>
          </a:solidFill>
          <a:ln w="12700">
            <a:solidFill>
              <a:srgbClr val="013F7A"/>
            </a:solidFill>
            <a:prstDash val="solid"/>
          </a:ln>
        </p:spPr>
        <p:txBody>
          <a:bodyPr/>
          <a:lstStyle/>
          <a:p>
            <a:endParaRPr lang="en-CA" sz="2400"/>
          </a:p>
        </p:txBody>
      </p:sp>
      <p:sp>
        <p:nvSpPr>
          <p:cNvPr id="30" name="Text 28"/>
          <p:cNvSpPr/>
          <p:nvPr/>
        </p:nvSpPr>
        <p:spPr>
          <a:xfrm>
            <a:off x="8366279" y="3781394"/>
            <a:ext cx="3474720" cy="426720"/>
          </a:xfrm>
          <a:prstGeom prst="rect">
            <a:avLst/>
          </a:prstGeom>
          <a:noFill/>
          <a:ln/>
        </p:spPr>
        <p:txBody>
          <a:bodyPr wrap="square" lIns="0" tIns="0" rIns="0" bIns="0" rtlCol="0" anchor="ctr"/>
          <a:lstStyle/>
          <a:p>
            <a:r>
              <a:rPr lang="en-US" sz="1533" b="1" dirty="0">
                <a:solidFill>
                  <a:schemeClr val="bg2">
                    <a:lumMod val="10000"/>
                  </a:schemeClr>
                </a:solidFill>
                <a:latin typeface="Arial Nova" panose="020B0504020202020204" pitchFamily="34" charset="0"/>
                <a:ea typeface="Calibri" pitchFamily="34" charset="-122"/>
                <a:cs typeface="Calibri" pitchFamily="34" charset="-120"/>
              </a:rPr>
              <a:t>🏛 Missed Revenue &amp; Grant Eligibility</a:t>
            </a:r>
            <a:endParaRPr lang="en-US" sz="1533" dirty="0">
              <a:solidFill>
                <a:schemeClr val="bg2">
                  <a:lumMod val="10000"/>
                </a:schemeClr>
              </a:solidFill>
              <a:latin typeface="Arial Nova" panose="020B0504020202020204" pitchFamily="34" charset="0"/>
            </a:endParaRPr>
          </a:p>
        </p:txBody>
      </p:sp>
      <p:sp>
        <p:nvSpPr>
          <p:cNvPr id="31" name="Text 29"/>
          <p:cNvSpPr/>
          <p:nvPr/>
        </p:nvSpPr>
        <p:spPr>
          <a:xfrm>
            <a:off x="8366279" y="4269074"/>
            <a:ext cx="3474720" cy="1280160"/>
          </a:xfrm>
          <a:prstGeom prst="rect">
            <a:avLst/>
          </a:prstGeom>
          <a:noFill/>
          <a:ln/>
        </p:spPr>
        <p:txBody>
          <a:bodyPr wrap="square" lIns="0" tIns="0" rIns="0" bIns="0" rtlCol="0" anchor="ctr"/>
          <a:lstStyle/>
          <a:p>
            <a:r>
              <a:rPr lang="en-US" sz="1333" dirty="0">
                <a:latin typeface="Arial Nova" panose="020B0504020202020204" pitchFamily="34" charset="0"/>
                <a:ea typeface="Calibri" pitchFamily="34" charset="-122"/>
                <a:cs typeface="Calibri" pitchFamily="34" charset="-120"/>
              </a:rPr>
              <a:t>Government-funded capital programs require meeting or exceeding OBC accessibility levels as an eligibility criterion.</a:t>
            </a:r>
            <a:endParaRPr lang="en-US" sz="1333" dirty="0">
              <a:latin typeface="Arial Nova" panose="020B0504020202020204" pitchFamily="34" charset="0"/>
            </a:endParaRPr>
          </a:p>
        </p:txBody>
      </p:sp>
      <p:sp>
        <p:nvSpPr>
          <p:cNvPr id="32" name="Title 1">
            <a:extLst>
              <a:ext uri="{FF2B5EF4-FFF2-40B4-BE49-F238E27FC236}">
                <a16:creationId xmlns:a16="http://schemas.microsoft.com/office/drawing/2014/main" id="{9E331E51-8CE2-18A2-ACC9-FF9B1F0EF794}"/>
              </a:ext>
            </a:extLst>
          </p:cNvPr>
          <p:cNvSpPr txBox="1">
            <a:spLocks noChangeArrowheads="1"/>
          </p:cNvSpPr>
          <p:nvPr/>
        </p:nvSpPr>
        <p:spPr>
          <a:xfrm>
            <a:off x="227798" y="260899"/>
            <a:ext cx="1012920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chemeClr val="bg1"/>
                </a:solidFill>
              </a:rPr>
              <a:t>Risks of minimum only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6096000" y="3429000"/>
            <a:ext cx="5763982" cy="1826581"/>
          </a:xfrm>
        </p:spPr>
        <p:txBody>
          <a:bodyPr lIns="91440" tIns="45720" rIns="91440" bIns="45720" anchor="b">
            <a:normAutofit fontScale="90000"/>
          </a:bodyPr>
          <a:lstStyle/>
          <a:p>
            <a:r>
              <a:rPr lang="en-CA" sz="4400" dirty="0"/>
              <a:t>Emerging Trends in Accessibility</a:t>
            </a:r>
          </a:p>
        </p:txBody>
      </p:sp>
      <p:pic>
        <p:nvPicPr>
          <p:cNvPr id="5" name="Picture 4">
            <a:extLst>
              <a:ext uri="{FF2B5EF4-FFF2-40B4-BE49-F238E27FC236}">
                <a16:creationId xmlns:a16="http://schemas.microsoft.com/office/drawing/2014/main" id="{BDD4383E-C0AF-182A-9D48-5D3B02A6AE10}"/>
              </a:ext>
            </a:extLst>
          </p:cNvPr>
          <p:cNvPicPr>
            <a:picLocks noChangeAspect="1"/>
          </p:cNvPicPr>
          <p:nvPr/>
        </p:nvPicPr>
        <p:blipFill>
          <a:blip r:embed="rId2"/>
          <a:srcRect l="33897"/>
          <a:stretch>
            <a:fillRect/>
          </a:stretch>
        </p:blipFill>
        <p:spPr>
          <a:xfrm>
            <a:off x="0" y="901065"/>
            <a:ext cx="5763982" cy="4955904"/>
          </a:xfrm>
          <a:prstGeom prst="rect">
            <a:avLst/>
          </a:prstGeom>
        </p:spPr>
      </p:pic>
      <p:sp>
        <p:nvSpPr>
          <p:cNvPr id="6" name="TextBox 5">
            <a:extLst>
              <a:ext uri="{FF2B5EF4-FFF2-40B4-BE49-F238E27FC236}">
                <a16:creationId xmlns:a16="http://schemas.microsoft.com/office/drawing/2014/main" id="{6B8E9332-87B2-8A35-3D49-C667BFD348B6}"/>
              </a:ext>
            </a:extLst>
          </p:cNvPr>
          <p:cNvSpPr txBox="1"/>
          <p:nvPr/>
        </p:nvSpPr>
        <p:spPr>
          <a:xfrm>
            <a:off x="72957" y="5579970"/>
            <a:ext cx="5618068" cy="276999"/>
          </a:xfrm>
          <a:prstGeom prst="rect">
            <a:avLst/>
          </a:prstGeom>
          <a:noFill/>
        </p:spPr>
        <p:txBody>
          <a:bodyPr wrap="square" rtlCol="0">
            <a:spAutoFit/>
          </a:bodyPr>
          <a:lstStyle/>
          <a:p>
            <a:r>
              <a:rPr lang="en-CA" sz="600" dirty="0">
                <a:latin typeface="Arial" panose="020B0604020202020204" pitchFamily="34" charset="0"/>
                <a:cs typeface="Arial" panose="020B0604020202020204" pitchFamily="34" charset="0"/>
              </a:rPr>
              <a:t>Image source: Accessibility Partners Canada</a:t>
            </a:r>
          </a:p>
          <a:p>
            <a:r>
              <a:rPr lang="en-CA" sz="600" dirty="0">
                <a:latin typeface="Arial" panose="020B0604020202020204" pitchFamily="34" charset="0"/>
                <a:cs typeface="Arial" panose="020B0604020202020204" pitchFamily="34" charset="0"/>
              </a:rPr>
              <a:t>https://accessibilitypartners.ca/the-impact-of-accessibility-standards-on-construction/</a:t>
            </a:r>
          </a:p>
        </p:txBody>
      </p:sp>
    </p:spTree>
    <p:extLst>
      <p:ext uri="{BB962C8B-B14F-4D97-AF65-F5344CB8AC3E}">
        <p14:creationId xmlns:p14="http://schemas.microsoft.com/office/powerpoint/2010/main" val="35042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105883" y="820716"/>
            <a:ext cx="11338560" cy="463296"/>
          </a:xfrm>
          <a:prstGeom prst="rect">
            <a:avLst/>
          </a:prstGeom>
          <a:noFill/>
          <a:ln/>
        </p:spPr>
        <p:txBody>
          <a:bodyPr wrap="square" lIns="0" tIns="0" rIns="0" bIns="0" rtlCol="0" anchor="ctr"/>
          <a:lstStyle/>
          <a:p>
            <a:r>
              <a:rPr lang="en-US" sz="1600" dirty="0">
                <a:latin typeface="+mj-lt"/>
                <a:ea typeface="Calibri" pitchFamily="34" charset="-122"/>
                <a:cs typeface="Calibri" pitchFamily="34" charset="-120"/>
              </a:rPr>
              <a:t>Recognize best practices and new standards</a:t>
            </a:r>
            <a:endParaRPr lang="en-US" sz="1600" dirty="0">
              <a:latin typeface="+mj-lt"/>
            </a:endParaRPr>
          </a:p>
        </p:txBody>
      </p:sp>
      <p:sp>
        <p:nvSpPr>
          <p:cNvPr id="8" name="Shape 6"/>
          <p:cNvSpPr/>
          <p:nvPr/>
        </p:nvSpPr>
        <p:spPr>
          <a:xfrm>
            <a:off x="81499" y="1262195"/>
            <a:ext cx="792480" cy="755904"/>
          </a:xfrm>
          <a:prstGeom prst="rect">
            <a:avLst/>
          </a:prstGeom>
          <a:solidFill>
            <a:srgbClr val="1A2B5E"/>
          </a:solidFill>
          <a:ln w="12700">
            <a:solidFill>
              <a:srgbClr val="1A2B5E"/>
            </a:solidFill>
            <a:prstDash val="solid"/>
          </a:ln>
        </p:spPr>
        <p:txBody>
          <a:bodyPr/>
          <a:lstStyle/>
          <a:p>
            <a:endParaRPr lang="en-CA" sz="2400"/>
          </a:p>
        </p:txBody>
      </p:sp>
      <p:sp>
        <p:nvSpPr>
          <p:cNvPr id="9" name="Text 7"/>
          <p:cNvSpPr/>
          <p:nvPr/>
        </p:nvSpPr>
        <p:spPr>
          <a:xfrm>
            <a:off x="81499" y="1262195"/>
            <a:ext cx="792480" cy="755904"/>
          </a:xfrm>
          <a:prstGeom prst="rect">
            <a:avLst/>
          </a:prstGeom>
          <a:noFill/>
          <a:ln/>
        </p:spPr>
        <p:txBody>
          <a:bodyPr wrap="square" lIns="0" tIns="0" rIns="0" bIns="0" rtlCol="0" anchor="ctr"/>
          <a:lstStyle/>
          <a:p>
            <a:pPr algn="ctr"/>
            <a:r>
              <a:rPr lang="en-US" sz="1200" b="1" dirty="0">
                <a:solidFill>
                  <a:srgbClr val="FFFFFF"/>
                </a:solidFill>
                <a:latin typeface="Arial Nova" panose="020B0504020202020204" pitchFamily="34" charset="0"/>
                <a:ea typeface="Calibri" pitchFamily="34" charset="-122"/>
                <a:cs typeface="Calibri" pitchFamily="34" charset="-120"/>
              </a:rPr>
              <a:t>OBC</a:t>
            </a:r>
            <a:endParaRPr lang="en-US" sz="1200" dirty="0">
              <a:latin typeface="Arial Nova" panose="020B0504020202020204" pitchFamily="34" charset="0"/>
            </a:endParaRPr>
          </a:p>
        </p:txBody>
      </p:sp>
      <p:sp>
        <p:nvSpPr>
          <p:cNvPr id="10" name="Text 8"/>
          <p:cNvSpPr/>
          <p:nvPr/>
        </p:nvSpPr>
        <p:spPr>
          <a:xfrm>
            <a:off x="1020283" y="1286579"/>
            <a:ext cx="5242560" cy="316992"/>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Ontario Building Code — Section 3.8</a:t>
            </a:r>
            <a:endParaRPr lang="en-US" sz="1467" dirty="0">
              <a:latin typeface="Arial Nova" panose="020B0504020202020204" pitchFamily="34" charset="0"/>
            </a:endParaRPr>
          </a:p>
        </p:txBody>
      </p:sp>
      <p:sp>
        <p:nvSpPr>
          <p:cNvPr id="11" name="Text 9"/>
          <p:cNvSpPr/>
          <p:nvPr/>
        </p:nvSpPr>
        <p:spPr>
          <a:xfrm>
            <a:off x="1020283" y="1627955"/>
            <a:ext cx="5242560" cy="365760"/>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Baseline legislated standard. Barrier-free design for entrances, interior paths, and amenities (2024 Version).</a:t>
            </a:r>
            <a:endParaRPr lang="en-US" sz="1267" dirty="0">
              <a:latin typeface="Arial Nova" panose="020B0504020202020204" pitchFamily="34" charset="0"/>
            </a:endParaRPr>
          </a:p>
        </p:txBody>
      </p:sp>
      <p:sp>
        <p:nvSpPr>
          <p:cNvPr id="12" name="Shape 10"/>
          <p:cNvSpPr/>
          <p:nvPr/>
        </p:nvSpPr>
        <p:spPr>
          <a:xfrm>
            <a:off x="81499" y="2188787"/>
            <a:ext cx="792480" cy="755904"/>
          </a:xfrm>
          <a:prstGeom prst="rect">
            <a:avLst/>
          </a:prstGeom>
          <a:solidFill>
            <a:srgbClr val="C00000"/>
          </a:solidFill>
          <a:ln w="12700">
            <a:solidFill>
              <a:srgbClr val="1A8C8C"/>
            </a:solidFill>
            <a:prstDash val="solid"/>
          </a:ln>
        </p:spPr>
        <p:txBody>
          <a:bodyPr/>
          <a:lstStyle/>
          <a:p>
            <a:endParaRPr lang="en-CA" sz="2400"/>
          </a:p>
        </p:txBody>
      </p:sp>
      <p:sp>
        <p:nvSpPr>
          <p:cNvPr id="13" name="Text 11"/>
          <p:cNvSpPr/>
          <p:nvPr/>
        </p:nvSpPr>
        <p:spPr>
          <a:xfrm>
            <a:off x="81499" y="2188787"/>
            <a:ext cx="792480" cy="755904"/>
          </a:xfrm>
          <a:prstGeom prst="rect">
            <a:avLst/>
          </a:prstGeom>
          <a:noFill/>
          <a:ln/>
        </p:spPr>
        <p:txBody>
          <a:bodyPr wrap="square" lIns="0" tIns="0" rIns="0" bIns="0" rtlCol="0" anchor="ctr"/>
          <a:lstStyle/>
          <a:p>
            <a:pPr algn="ctr"/>
            <a:r>
              <a:rPr lang="en-US" sz="1200" b="1" dirty="0">
                <a:solidFill>
                  <a:srgbClr val="FFFFFF"/>
                </a:solidFill>
                <a:latin typeface="Arial Nova" panose="020B0504020202020204" pitchFamily="34" charset="0"/>
                <a:ea typeface="Calibri" pitchFamily="34" charset="-122"/>
                <a:cs typeface="Calibri" pitchFamily="34" charset="-120"/>
              </a:rPr>
              <a:t>IASR</a:t>
            </a:r>
            <a:endParaRPr lang="en-US" sz="1200" dirty="0">
              <a:latin typeface="Arial Nova" panose="020B0504020202020204" pitchFamily="34" charset="0"/>
            </a:endParaRPr>
          </a:p>
        </p:txBody>
      </p:sp>
      <p:sp>
        <p:nvSpPr>
          <p:cNvPr id="14" name="Text 12"/>
          <p:cNvSpPr/>
          <p:nvPr/>
        </p:nvSpPr>
        <p:spPr>
          <a:xfrm>
            <a:off x="1020283" y="2213171"/>
            <a:ext cx="5242560" cy="316992"/>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Integrated Accessibility Standards Regulation</a:t>
            </a:r>
            <a:endParaRPr lang="en-US" sz="1467" dirty="0">
              <a:latin typeface="Arial Nova" panose="020B0504020202020204" pitchFamily="34" charset="0"/>
            </a:endParaRPr>
          </a:p>
        </p:txBody>
      </p:sp>
      <p:sp>
        <p:nvSpPr>
          <p:cNvPr id="15" name="Text 13"/>
          <p:cNvSpPr/>
          <p:nvPr/>
        </p:nvSpPr>
        <p:spPr>
          <a:xfrm>
            <a:off x="1020283" y="2554547"/>
            <a:ext cx="5242560" cy="365760"/>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O. Reg. 191/11 under AODA. Addresses exterior paths of travel and accessible parking.</a:t>
            </a:r>
            <a:endParaRPr lang="en-US" sz="1267" dirty="0">
              <a:latin typeface="Arial Nova" panose="020B0504020202020204" pitchFamily="34" charset="0"/>
            </a:endParaRPr>
          </a:p>
        </p:txBody>
      </p:sp>
      <p:sp>
        <p:nvSpPr>
          <p:cNvPr id="16" name="Shape 14"/>
          <p:cNvSpPr/>
          <p:nvPr/>
        </p:nvSpPr>
        <p:spPr>
          <a:xfrm>
            <a:off x="81499" y="3115379"/>
            <a:ext cx="792480" cy="755904"/>
          </a:xfrm>
          <a:prstGeom prst="rect">
            <a:avLst/>
          </a:prstGeom>
          <a:solidFill>
            <a:srgbClr val="1A2B5E"/>
          </a:solidFill>
          <a:ln w="12700">
            <a:solidFill>
              <a:srgbClr val="1A2B5E"/>
            </a:solidFill>
            <a:prstDash val="solid"/>
          </a:ln>
        </p:spPr>
        <p:txBody>
          <a:bodyPr/>
          <a:lstStyle/>
          <a:p>
            <a:endParaRPr lang="en-CA" sz="2400"/>
          </a:p>
        </p:txBody>
      </p:sp>
      <p:sp>
        <p:nvSpPr>
          <p:cNvPr id="17" name="Text 15"/>
          <p:cNvSpPr/>
          <p:nvPr/>
        </p:nvSpPr>
        <p:spPr>
          <a:xfrm>
            <a:off x="81499" y="3115379"/>
            <a:ext cx="792480" cy="755904"/>
          </a:xfrm>
          <a:prstGeom prst="rect">
            <a:avLst/>
          </a:prstGeom>
          <a:noFill/>
          <a:ln/>
        </p:spPr>
        <p:txBody>
          <a:bodyPr wrap="square" lIns="0" tIns="0" rIns="0" bIns="0" rtlCol="0" anchor="ctr"/>
          <a:lstStyle/>
          <a:p>
            <a:pPr algn="ctr"/>
            <a:r>
              <a:rPr lang="en-US" sz="1200" b="1" dirty="0">
                <a:solidFill>
                  <a:srgbClr val="FFFFFF"/>
                </a:solidFill>
                <a:latin typeface="Arial Nova" panose="020B0504020202020204" pitchFamily="34" charset="0"/>
                <a:ea typeface="Calibri" pitchFamily="34" charset="-122"/>
                <a:cs typeface="Calibri" pitchFamily="34" charset="-120"/>
              </a:rPr>
              <a:t>CSA B651</a:t>
            </a:r>
            <a:endParaRPr lang="en-US" sz="1200" dirty="0">
              <a:latin typeface="Arial Nova" panose="020B0504020202020204" pitchFamily="34" charset="0"/>
            </a:endParaRPr>
          </a:p>
        </p:txBody>
      </p:sp>
      <p:sp>
        <p:nvSpPr>
          <p:cNvPr id="18" name="Text 16"/>
          <p:cNvSpPr/>
          <p:nvPr/>
        </p:nvSpPr>
        <p:spPr>
          <a:xfrm>
            <a:off x="1020283" y="3139763"/>
            <a:ext cx="5242560" cy="316992"/>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CSA B651-23 — Built Environment</a:t>
            </a:r>
            <a:endParaRPr lang="en-US" sz="1467" dirty="0">
              <a:latin typeface="Arial Nova" panose="020B0504020202020204" pitchFamily="34" charset="0"/>
            </a:endParaRPr>
          </a:p>
        </p:txBody>
      </p:sp>
      <p:sp>
        <p:nvSpPr>
          <p:cNvPr id="19" name="Text 17"/>
          <p:cNvSpPr/>
          <p:nvPr/>
        </p:nvSpPr>
        <p:spPr>
          <a:xfrm>
            <a:off x="1020283" y="3481139"/>
            <a:ext cx="5242560" cy="365760"/>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2023 update reflects new powered wheelchair turning radii (2250mm), scooter dimensions (3150mm), and expanded guidance.</a:t>
            </a:r>
            <a:endParaRPr lang="en-US" sz="1267" dirty="0">
              <a:latin typeface="Arial Nova" panose="020B0504020202020204" pitchFamily="34" charset="0"/>
            </a:endParaRPr>
          </a:p>
        </p:txBody>
      </p:sp>
      <p:sp>
        <p:nvSpPr>
          <p:cNvPr id="20" name="Shape 18"/>
          <p:cNvSpPr/>
          <p:nvPr/>
        </p:nvSpPr>
        <p:spPr>
          <a:xfrm>
            <a:off x="81499" y="4041971"/>
            <a:ext cx="792480" cy="755904"/>
          </a:xfrm>
          <a:prstGeom prst="rect">
            <a:avLst/>
          </a:prstGeom>
          <a:solidFill>
            <a:srgbClr val="C00000"/>
          </a:solidFill>
          <a:ln w="12700">
            <a:solidFill>
              <a:srgbClr val="1A8C8C"/>
            </a:solidFill>
            <a:prstDash val="solid"/>
          </a:ln>
        </p:spPr>
        <p:txBody>
          <a:bodyPr/>
          <a:lstStyle/>
          <a:p>
            <a:endParaRPr lang="en-CA" sz="2400"/>
          </a:p>
        </p:txBody>
      </p:sp>
      <p:sp>
        <p:nvSpPr>
          <p:cNvPr id="21" name="Text 19"/>
          <p:cNvSpPr/>
          <p:nvPr/>
        </p:nvSpPr>
        <p:spPr>
          <a:xfrm>
            <a:off x="81499" y="4041971"/>
            <a:ext cx="792480" cy="755904"/>
          </a:xfrm>
          <a:prstGeom prst="rect">
            <a:avLst/>
          </a:prstGeom>
          <a:noFill/>
          <a:ln/>
        </p:spPr>
        <p:txBody>
          <a:bodyPr wrap="square" lIns="0" tIns="0" rIns="0" bIns="0" rtlCol="0" anchor="ctr"/>
          <a:lstStyle/>
          <a:p>
            <a:pPr algn="ctr"/>
            <a:r>
              <a:rPr lang="en-US" sz="1200" b="1" dirty="0">
                <a:solidFill>
                  <a:srgbClr val="FFFFFF"/>
                </a:solidFill>
                <a:latin typeface="Arial Nova" panose="020B0504020202020204" pitchFamily="34" charset="0"/>
                <a:ea typeface="Calibri" pitchFamily="34" charset="-122"/>
                <a:cs typeface="Calibri" pitchFamily="34" charset="-120"/>
              </a:rPr>
              <a:t>FADS</a:t>
            </a:r>
            <a:endParaRPr lang="en-US" sz="1200" dirty="0">
              <a:latin typeface="Arial Nova" panose="020B0504020202020204" pitchFamily="34" charset="0"/>
            </a:endParaRPr>
          </a:p>
        </p:txBody>
      </p:sp>
      <p:sp>
        <p:nvSpPr>
          <p:cNvPr id="22" name="Text 20"/>
          <p:cNvSpPr/>
          <p:nvPr/>
        </p:nvSpPr>
        <p:spPr>
          <a:xfrm>
            <a:off x="1020283" y="4066355"/>
            <a:ext cx="5242560" cy="316992"/>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Facility Accessibility Design Standards</a:t>
            </a:r>
            <a:endParaRPr lang="en-US" sz="1467" dirty="0">
              <a:latin typeface="Arial Nova" panose="020B0504020202020204" pitchFamily="34" charset="0"/>
            </a:endParaRPr>
          </a:p>
        </p:txBody>
      </p:sp>
      <p:sp>
        <p:nvSpPr>
          <p:cNvPr id="23" name="Text 21"/>
          <p:cNvSpPr/>
          <p:nvPr/>
        </p:nvSpPr>
        <p:spPr>
          <a:xfrm>
            <a:off x="1020283" y="4407731"/>
            <a:ext cx="5242560" cy="365760"/>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Municipal/organizational standards that exceed code (e.g. City of London FADS 2021). Wider doors, turning diameters, specialized facilities.</a:t>
            </a:r>
            <a:endParaRPr lang="en-US" sz="1267" dirty="0">
              <a:latin typeface="Arial Nova" panose="020B0504020202020204" pitchFamily="34" charset="0"/>
            </a:endParaRPr>
          </a:p>
        </p:txBody>
      </p:sp>
      <p:sp>
        <p:nvSpPr>
          <p:cNvPr id="24" name="Shape 22"/>
          <p:cNvSpPr/>
          <p:nvPr/>
        </p:nvSpPr>
        <p:spPr>
          <a:xfrm>
            <a:off x="105883" y="4928458"/>
            <a:ext cx="792480" cy="755904"/>
          </a:xfrm>
          <a:prstGeom prst="rect">
            <a:avLst/>
          </a:prstGeom>
          <a:solidFill>
            <a:srgbClr val="1A2B5E"/>
          </a:solidFill>
          <a:ln w="12700">
            <a:solidFill>
              <a:srgbClr val="1A2B5E"/>
            </a:solidFill>
            <a:prstDash val="solid"/>
          </a:ln>
        </p:spPr>
        <p:txBody>
          <a:bodyPr/>
          <a:lstStyle/>
          <a:p>
            <a:endParaRPr lang="en-CA" sz="2400"/>
          </a:p>
        </p:txBody>
      </p:sp>
      <p:sp>
        <p:nvSpPr>
          <p:cNvPr id="25" name="Text 23"/>
          <p:cNvSpPr/>
          <p:nvPr/>
        </p:nvSpPr>
        <p:spPr>
          <a:xfrm>
            <a:off x="81499" y="4958938"/>
            <a:ext cx="792480" cy="755904"/>
          </a:xfrm>
          <a:prstGeom prst="rect">
            <a:avLst/>
          </a:prstGeom>
          <a:noFill/>
          <a:ln/>
        </p:spPr>
        <p:txBody>
          <a:bodyPr wrap="square" lIns="0" tIns="0" rIns="0" bIns="0" rtlCol="0" anchor="ctr"/>
          <a:lstStyle/>
          <a:p>
            <a:pPr algn="ctr"/>
            <a:r>
              <a:rPr lang="en-US" sz="1200" b="1" dirty="0">
                <a:solidFill>
                  <a:srgbClr val="FFFFFF"/>
                </a:solidFill>
                <a:latin typeface="Arial Nova" panose="020B0504020202020204" pitchFamily="34" charset="0"/>
                <a:ea typeface="Calibri" pitchFamily="34" charset="-122"/>
                <a:cs typeface="Calibri" pitchFamily="34" charset="-120"/>
              </a:rPr>
              <a:t>RHFAC</a:t>
            </a:r>
            <a:endParaRPr lang="en-US" sz="1200" dirty="0">
              <a:latin typeface="Arial Nova" panose="020B0504020202020204" pitchFamily="34" charset="0"/>
            </a:endParaRPr>
          </a:p>
        </p:txBody>
      </p:sp>
      <p:sp>
        <p:nvSpPr>
          <p:cNvPr id="26" name="Text 24"/>
          <p:cNvSpPr/>
          <p:nvPr/>
        </p:nvSpPr>
        <p:spPr>
          <a:xfrm>
            <a:off x="1020283" y="4983322"/>
            <a:ext cx="5242560" cy="316992"/>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Rick Hansen Foundation Accessibility Certification</a:t>
            </a:r>
            <a:endParaRPr lang="en-US" sz="1467" dirty="0">
              <a:latin typeface="Arial Nova" panose="020B0504020202020204" pitchFamily="34" charset="0"/>
            </a:endParaRPr>
          </a:p>
        </p:txBody>
      </p:sp>
      <p:sp>
        <p:nvSpPr>
          <p:cNvPr id="27" name="Text 25"/>
          <p:cNvSpPr/>
          <p:nvPr/>
        </p:nvSpPr>
        <p:spPr>
          <a:xfrm>
            <a:off x="1020283" y="5282991"/>
            <a:ext cx="5717402" cy="365760"/>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Independent third-party rating system assessing meaningful access. Goes beyond code.</a:t>
            </a:r>
            <a:endParaRPr lang="en-US" sz="1267" dirty="0">
              <a:latin typeface="Arial Nova" panose="020B0504020202020204" pitchFamily="34" charset="0"/>
            </a:endParaRPr>
          </a:p>
        </p:txBody>
      </p:sp>
      <p:sp>
        <p:nvSpPr>
          <p:cNvPr id="28" name="Shape 26"/>
          <p:cNvSpPr/>
          <p:nvPr/>
        </p:nvSpPr>
        <p:spPr>
          <a:xfrm>
            <a:off x="6936605" y="1183536"/>
            <a:ext cx="4998720" cy="4490238"/>
          </a:xfrm>
          <a:prstGeom prst="rect">
            <a:avLst/>
          </a:prstGeom>
          <a:solidFill>
            <a:srgbClr val="1A2B5E"/>
          </a:solidFill>
          <a:ln w="12700">
            <a:solidFill>
              <a:srgbClr val="1A2B5E"/>
            </a:solidFill>
            <a:prstDash val="solid"/>
          </a:ln>
          <a:effectLst>
            <a:outerShdw blurRad="76200" dist="25400" dir="8100000" algn="bl" rotWithShape="0">
              <a:srgbClr val="000000">
                <a:alpha val="12000"/>
              </a:srgbClr>
            </a:outerShdw>
          </a:effectLst>
        </p:spPr>
        <p:txBody>
          <a:bodyPr/>
          <a:lstStyle/>
          <a:p>
            <a:endParaRPr lang="en-CA" sz="2400" dirty="0"/>
          </a:p>
        </p:txBody>
      </p:sp>
      <p:sp>
        <p:nvSpPr>
          <p:cNvPr id="30" name="Text 28"/>
          <p:cNvSpPr/>
          <p:nvPr/>
        </p:nvSpPr>
        <p:spPr>
          <a:xfrm>
            <a:off x="7141945" y="1215993"/>
            <a:ext cx="4632960" cy="463296"/>
          </a:xfrm>
          <a:prstGeom prst="rect">
            <a:avLst/>
          </a:prstGeom>
          <a:noFill/>
          <a:ln/>
        </p:spPr>
        <p:txBody>
          <a:bodyPr wrap="square" lIns="0" tIns="0" rIns="0" bIns="0" rtlCol="0" anchor="ctr"/>
          <a:lstStyle/>
          <a:p>
            <a:r>
              <a:rPr lang="en-US" sz="1733" b="1" kern="0" spc="133" dirty="0">
                <a:solidFill>
                  <a:schemeClr val="bg1"/>
                </a:solidFill>
                <a:latin typeface="+mj-lt"/>
                <a:ea typeface="Calibri" pitchFamily="34" charset="-122"/>
                <a:cs typeface="Calibri" pitchFamily="34" charset="-120"/>
              </a:rPr>
              <a:t>Trends to Watch</a:t>
            </a:r>
            <a:endParaRPr lang="en-US" sz="1733" dirty="0">
              <a:solidFill>
                <a:schemeClr val="bg1"/>
              </a:solidFill>
              <a:latin typeface="+mj-lt"/>
            </a:endParaRPr>
          </a:p>
        </p:txBody>
      </p:sp>
      <p:sp>
        <p:nvSpPr>
          <p:cNvPr id="31" name="Text 29"/>
          <p:cNvSpPr/>
          <p:nvPr/>
        </p:nvSpPr>
        <p:spPr>
          <a:xfrm>
            <a:off x="7141945" y="1825593"/>
            <a:ext cx="4632960" cy="548640"/>
          </a:xfrm>
          <a:prstGeom prst="rect">
            <a:avLst/>
          </a:prstGeom>
          <a:noFill/>
          <a:ln/>
        </p:spPr>
        <p:txBody>
          <a:bodyPr wrap="square" lIns="0" tIns="0" rIns="0" bIns="0" rtlCol="0" anchor="ctr"/>
          <a:lstStyle/>
          <a:p>
            <a:pPr>
              <a:spcAft>
                <a:spcPts val="267"/>
              </a:spcAft>
            </a:pPr>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FFFFFF"/>
                </a:solidFill>
                <a:latin typeface="Arial Nova" panose="020B0504020202020204" pitchFamily="34" charset="0"/>
                <a:ea typeface="Calibri" pitchFamily="34" charset="-122"/>
                <a:cs typeface="Calibri" pitchFamily="34" charset="-120"/>
              </a:rPr>
              <a:t>Larger scooter &amp; powered wheelchair dimensions in updated CSA B651-23</a:t>
            </a:r>
            <a:endParaRPr lang="en-US" sz="1400" dirty="0">
              <a:latin typeface="Arial Nova" panose="020B0504020202020204" pitchFamily="34" charset="0"/>
            </a:endParaRPr>
          </a:p>
        </p:txBody>
      </p:sp>
      <p:sp>
        <p:nvSpPr>
          <p:cNvPr id="32" name="Text 30"/>
          <p:cNvSpPr/>
          <p:nvPr/>
        </p:nvSpPr>
        <p:spPr>
          <a:xfrm>
            <a:off x="7141945" y="2459577"/>
            <a:ext cx="4632960" cy="548640"/>
          </a:xfrm>
          <a:prstGeom prst="rect">
            <a:avLst/>
          </a:prstGeom>
          <a:noFill/>
          <a:ln/>
        </p:spPr>
        <p:txBody>
          <a:bodyPr wrap="square" lIns="0" tIns="0" rIns="0" bIns="0" rtlCol="0" anchor="ctr"/>
          <a:lstStyle/>
          <a:p>
            <a:pPr>
              <a:spcAft>
                <a:spcPts val="267"/>
              </a:spcAft>
            </a:pPr>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FFFFFF"/>
                </a:solidFill>
                <a:latin typeface="Arial Nova" panose="020B0504020202020204" pitchFamily="34" charset="0"/>
                <a:ea typeface="Calibri" pitchFamily="34" charset="-122"/>
                <a:cs typeface="Calibri" pitchFamily="34" charset="-120"/>
              </a:rPr>
              <a:t>Growing adoption of organizational FADS exceeding code minimums</a:t>
            </a:r>
            <a:endParaRPr lang="en-US" sz="1400" dirty="0">
              <a:latin typeface="Arial Nova" panose="020B0504020202020204" pitchFamily="34" charset="0"/>
            </a:endParaRPr>
          </a:p>
        </p:txBody>
      </p:sp>
      <p:sp>
        <p:nvSpPr>
          <p:cNvPr id="33" name="Text 31"/>
          <p:cNvSpPr/>
          <p:nvPr/>
        </p:nvSpPr>
        <p:spPr>
          <a:xfrm>
            <a:off x="7141945" y="3093561"/>
            <a:ext cx="4632960" cy="548640"/>
          </a:xfrm>
          <a:prstGeom prst="rect">
            <a:avLst/>
          </a:prstGeom>
          <a:noFill/>
          <a:ln/>
        </p:spPr>
        <p:txBody>
          <a:bodyPr wrap="square" lIns="0" tIns="0" rIns="0" bIns="0" rtlCol="0" anchor="ctr"/>
          <a:lstStyle/>
          <a:p>
            <a:pPr>
              <a:spcAft>
                <a:spcPts val="267"/>
              </a:spcAft>
            </a:pPr>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FFFFFF"/>
                </a:solidFill>
                <a:latin typeface="Arial Nova" panose="020B0504020202020204" pitchFamily="34" charset="0"/>
                <a:ea typeface="Calibri" pitchFamily="34" charset="-122"/>
                <a:cs typeface="Calibri" pitchFamily="34" charset="-120"/>
              </a:rPr>
              <a:t>Neurodiversity &amp; cognitive accessibility gaining recognition</a:t>
            </a:r>
            <a:endParaRPr lang="en-US" sz="1400" dirty="0">
              <a:latin typeface="Arial Nova" panose="020B0504020202020204" pitchFamily="34" charset="0"/>
            </a:endParaRPr>
          </a:p>
        </p:txBody>
      </p:sp>
      <p:sp>
        <p:nvSpPr>
          <p:cNvPr id="34" name="Text 32"/>
          <p:cNvSpPr/>
          <p:nvPr/>
        </p:nvSpPr>
        <p:spPr>
          <a:xfrm>
            <a:off x="7141945" y="3727545"/>
            <a:ext cx="4632960" cy="548640"/>
          </a:xfrm>
          <a:prstGeom prst="rect">
            <a:avLst/>
          </a:prstGeom>
          <a:noFill/>
          <a:ln/>
        </p:spPr>
        <p:txBody>
          <a:bodyPr wrap="square" lIns="0" tIns="0" rIns="0" bIns="0" rtlCol="0" anchor="ctr"/>
          <a:lstStyle/>
          <a:p>
            <a:pPr>
              <a:spcAft>
                <a:spcPts val="267"/>
              </a:spcAft>
            </a:pPr>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FFFFFF"/>
                </a:solidFill>
                <a:latin typeface="Arial Nova" panose="020B0504020202020204" pitchFamily="34" charset="0"/>
                <a:ea typeface="Calibri" pitchFamily="34" charset="-122"/>
                <a:cs typeface="Calibri" pitchFamily="34" charset="-120"/>
              </a:rPr>
              <a:t>"Accessibility by default" in procurement policies</a:t>
            </a:r>
            <a:endParaRPr lang="en-US" sz="1400" dirty="0">
              <a:latin typeface="Arial Nova" panose="020B0504020202020204" pitchFamily="34" charset="0"/>
            </a:endParaRPr>
          </a:p>
        </p:txBody>
      </p:sp>
      <p:sp>
        <p:nvSpPr>
          <p:cNvPr id="35" name="Text 33"/>
          <p:cNvSpPr/>
          <p:nvPr/>
        </p:nvSpPr>
        <p:spPr>
          <a:xfrm>
            <a:off x="7141945" y="4361529"/>
            <a:ext cx="4632960" cy="548640"/>
          </a:xfrm>
          <a:prstGeom prst="rect">
            <a:avLst/>
          </a:prstGeom>
          <a:noFill/>
          <a:ln/>
        </p:spPr>
        <p:txBody>
          <a:bodyPr wrap="square" lIns="0" tIns="0" rIns="0" bIns="0" rtlCol="0" anchor="ctr"/>
          <a:lstStyle/>
          <a:p>
            <a:pPr>
              <a:spcAft>
                <a:spcPts val="267"/>
              </a:spcAft>
            </a:pPr>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FFFFFF"/>
                </a:solidFill>
                <a:latin typeface="Arial Nova" panose="020B0504020202020204" pitchFamily="34" charset="0"/>
                <a:ea typeface="Calibri" pitchFamily="34" charset="-122"/>
                <a:cs typeface="Calibri" pitchFamily="34" charset="-120"/>
              </a:rPr>
              <a:t>Aging population driving demand (1 in 5 Canadians 65+ by 2030)</a:t>
            </a:r>
            <a:endParaRPr lang="en-US" sz="1400" dirty="0">
              <a:latin typeface="Arial Nova" panose="020B0504020202020204" pitchFamily="34" charset="0"/>
            </a:endParaRPr>
          </a:p>
        </p:txBody>
      </p:sp>
      <p:sp>
        <p:nvSpPr>
          <p:cNvPr id="36" name="Text 34"/>
          <p:cNvSpPr/>
          <p:nvPr/>
        </p:nvSpPr>
        <p:spPr>
          <a:xfrm>
            <a:off x="7141945" y="4995513"/>
            <a:ext cx="4632960" cy="548640"/>
          </a:xfrm>
          <a:prstGeom prst="rect">
            <a:avLst/>
          </a:prstGeom>
          <a:noFill/>
          <a:ln/>
        </p:spPr>
        <p:txBody>
          <a:bodyPr wrap="square" lIns="0" tIns="0" rIns="0" bIns="0" rtlCol="0" anchor="ctr"/>
          <a:lstStyle/>
          <a:p>
            <a:pPr>
              <a:spcAft>
                <a:spcPts val="267"/>
              </a:spcAft>
            </a:pPr>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FFFFFF"/>
                </a:solidFill>
                <a:latin typeface="Arial Nova" panose="020B0504020202020204" pitchFamily="34" charset="0"/>
                <a:ea typeface="Calibri" pitchFamily="34" charset="-122"/>
                <a:cs typeface="Calibri" pitchFamily="34" charset="-120"/>
              </a:rPr>
              <a:t>ADA benchmarking for Canadian organizations with US presence</a:t>
            </a:r>
            <a:endParaRPr lang="en-US" sz="1400" dirty="0">
              <a:latin typeface="Arial Nova" panose="020B0504020202020204" pitchFamily="34" charset="0"/>
            </a:endParaRPr>
          </a:p>
        </p:txBody>
      </p:sp>
      <p:sp>
        <p:nvSpPr>
          <p:cNvPr id="37" name="Title 1">
            <a:extLst>
              <a:ext uri="{FF2B5EF4-FFF2-40B4-BE49-F238E27FC236}">
                <a16:creationId xmlns:a16="http://schemas.microsoft.com/office/drawing/2014/main" id="{DB6B51C1-E1E3-BC47-1D39-DF2FF2A40196}"/>
              </a:ext>
            </a:extLst>
          </p:cNvPr>
          <p:cNvSpPr txBox="1">
            <a:spLocks noChangeArrowheads="1"/>
          </p:cNvSpPr>
          <p:nvPr/>
        </p:nvSpPr>
        <p:spPr>
          <a:xfrm>
            <a:off x="105883" y="255393"/>
            <a:ext cx="1012920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chemeClr val="bg1"/>
                </a:solidFill>
              </a:rPr>
              <a:t>Evolving</a:t>
            </a:r>
            <a:r>
              <a:rPr lang="en-US" altLang="en-US" sz="3200" dirty="0">
                <a:solidFill>
                  <a:srgbClr val="013F7A"/>
                </a:solidFill>
              </a:rPr>
              <a:t> </a:t>
            </a:r>
            <a:r>
              <a:rPr lang="en-US" altLang="en-US" sz="3200" dirty="0">
                <a:solidFill>
                  <a:schemeClr val="bg1"/>
                </a:solidFill>
              </a:rPr>
              <a:t>Standards</a:t>
            </a:r>
          </a:p>
        </p:txBody>
      </p:sp>
      <p:sp>
        <p:nvSpPr>
          <p:cNvPr id="38" name="Rectangle 37">
            <a:extLst>
              <a:ext uri="{FF2B5EF4-FFF2-40B4-BE49-F238E27FC236}">
                <a16:creationId xmlns:a16="http://schemas.microsoft.com/office/drawing/2014/main" id="{26BA3888-9BEA-EF6D-5AE3-AAD0C41B9214}"/>
              </a:ext>
            </a:extLst>
          </p:cNvPr>
          <p:cNvSpPr/>
          <p:nvPr/>
        </p:nvSpPr>
        <p:spPr>
          <a:xfrm>
            <a:off x="6936605" y="2403433"/>
            <a:ext cx="4998720" cy="1246150"/>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304800" y="535913"/>
            <a:ext cx="11338560" cy="463296"/>
          </a:xfrm>
          <a:prstGeom prst="rect">
            <a:avLst/>
          </a:prstGeom>
          <a:noFill/>
          <a:ln/>
        </p:spPr>
        <p:txBody>
          <a:bodyPr wrap="square" lIns="0" tIns="0" rIns="0" bIns="0" rtlCol="0" anchor="ctr"/>
          <a:lstStyle/>
          <a:p>
            <a:r>
              <a:rPr lang="en-US" sz="1600" dirty="0">
                <a:solidFill>
                  <a:schemeClr val="bg1"/>
                </a:solidFill>
                <a:latin typeface="+mj-lt"/>
                <a:ea typeface="Calibri" pitchFamily="34" charset="-122"/>
                <a:cs typeface="Calibri" pitchFamily="34" charset="-120"/>
              </a:rPr>
              <a:t>Evolving standards, demographics, and design approaches</a:t>
            </a:r>
            <a:endParaRPr lang="en-US" sz="1600" dirty="0">
              <a:solidFill>
                <a:schemeClr val="bg1"/>
              </a:solidFill>
              <a:latin typeface="+mj-lt"/>
            </a:endParaRPr>
          </a:p>
        </p:txBody>
      </p:sp>
      <p:sp>
        <p:nvSpPr>
          <p:cNvPr id="8" name="Shape 6"/>
          <p:cNvSpPr/>
          <p:nvPr/>
        </p:nvSpPr>
        <p:spPr>
          <a:xfrm>
            <a:off x="304800" y="999209"/>
            <a:ext cx="5632704" cy="1487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9" name="Shape 7"/>
          <p:cNvSpPr/>
          <p:nvPr/>
        </p:nvSpPr>
        <p:spPr>
          <a:xfrm>
            <a:off x="304800" y="999209"/>
            <a:ext cx="121920" cy="1487424"/>
          </a:xfrm>
          <a:prstGeom prst="rect">
            <a:avLst/>
          </a:prstGeom>
          <a:solidFill>
            <a:srgbClr val="C00000"/>
          </a:solidFill>
          <a:ln w="12700">
            <a:solidFill>
              <a:srgbClr val="1A2B5E"/>
            </a:solidFill>
            <a:prstDash val="solid"/>
          </a:ln>
        </p:spPr>
        <p:txBody>
          <a:bodyPr/>
          <a:lstStyle/>
          <a:p>
            <a:endParaRPr lang="en-CA" sz="2400"/>
          </a:p>
        </p:txBody>
      </p:sp>
      <p:sp>
        <p:nvSpPr>
          <p:cNvPr id="10" name="Text 8"/>
          <p:cNvSpPr/>
          <p:nvPr/>
        </p:nvSpPr>
        <p:spPr>
          <a:xfrm>
            <a:off x="573024" y="1096745"/>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  Aging Population Pressure</a:t>
            </a:r>
            <a:endParaRPr lang="en-US" sz="1600" dirty="0">
              <a:latin typeface="Arial Nova" panose="020B0504020202020204" pitchFamily="34" charset="0"/>
            </a:endParaRPr>
          </a:p>
        </p:txBody>
      </p:sp>
      <p:sp>
        <p:nvSpPr>
          <p:cNvPr id="11" name="Text 9"/>
          <p:cNvSpPr/>
          <p:nvPr/>
        </p:nvSpPr>
        <p:spPr>
          <a:xfrm>
            <a:off x="573024" y="1535657"/>
            <a:ext cx="5242560" cy="877824"/>
          </a:xfrm>
          <a:prstGeom prst="rect">
            <a:avLst/>
          </a:prstGeom>
          <a:noFill/>
          <a:ln/>
        </p:spPr>
        <p:txBody>
          <a:bodyPr wrap="square" lIns="0" tIns="0" rIns="0" bIns="0" rtlCol="0" anchor="ctr"/>
          <a:lstStyle/>
          <a:p>
            <a:r>
              <a:rPr lang="en-US" sz="1333" dirty="0">
                <a:solidFill>
                  <a:srgbClr val="5A6A7A"/>
                </a:solidFill>
                <a:latin typeface="Arial Nova" panose="020B0504020202020204" pitchFamily="34" charset="0"/>
                <a:ea typeface="Calibri" pitchFamily="34" charset="-122"/>
                <a:cs typeface="Calibri" pitchFamily="34" charset="-120"/>
              </a:rPr>
              <a:t>1 in 5 Canadians will be 65+ by 2030. Accessibility needs are shifting from minority to majority concern — driving policy reform and capital investment at scale.</a:t>
            </a:r>
            <a:endParaRPr lang="en-US" sz="1333" dirty="0">
              <a:latin typeface="Arial Nova" panose="020B0504020202020204" pitchFamily="34" charset="0"/>
            </a:endParaRPr>
          </a:p>
        </p:txBody>
      </p:sp>
      <p:sp>
        <p:nvSpPr>
          <p:cNvPr id="12" name="Shape 10"/>
          <p:cNvSpPr/>
          <p:nvPr/>
        </p:nvSpPr>
        <p:spPr>
          <a:xfrm>
            <a:off x="6181344" y="999209"/>
            <a:ext cx="5632704" cy="1487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13" name="Shape 11"/>
          <p:cNvSpPr/>
          <p:nvPr/>
        </p:nvSpPr>
        <p:spPr>
          <a:xfrm>
            <a:off x="6181344" y="999209"/>
            <a:ext cx="121920" cy="1487424"/>
          </a:xfrm>
          <a:prstGeom prst="rect">
            <a:avLst/>
          </a:prstGeom>
          <a:solidFill>
            <a:srgbClr val="C00000"/>
          </a:solidFill>
          <a:ln w="12700">
            <a:solidFill>
              <a:srgbClr val="1A8C8C"/>
            </a:solidFill>
            <a:prstDash val="solid"/>
          </a:ln>
        </p:spPr>
        <p:txBody>
          <a:bodyPr/>
          <a:lstStyle/>
          <a:p>
            <a:endParaRPr lang="en-CA" sz="2400"/>
          </a:p>
        </p:txBody>
      </p:sp>
      <p:sp>
        <p:nvSpPr>
          <p:cNvPr id="14" name="Text 12"/>
          <p:cNvSpPr/>
          <p:nvPr/>
        </p:nvSpPr>
        <p:spPr>
          <a:xfrm>
            <a:off x="6449568" y="1096745"/>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  Neurodiversity Recognition</a:t>
            </a:r>
            <a:endParaRPr lang="en-US" sz="1600" dirty="0">
              <a:latin typeface="Arial Nova" panose="020B0504020202020204" pitchFamily="34" charset="0"/>
            </a:endParaRPr>
          </a:p>
        </p:txBody>
      </p:sp>
      <p:sp>
        <p:nvSpPr>
          <p:cNvPr id="15" name="Text 13"/>
          <p:cNvSpPr/>
          <p:nvPr/>
        </p:nvSpPr>
        <p:spPr>
          <a:xfrm>
            <a:off x="6449568" y="1535657"/>
            <a:ext cx="5242560" cy="877824"/>
          </a:xfrm>
          <a:prstGeom prst="rect">
            <a:avLst/>
          </a:prstGeom>
          <a:noFill/>
          <a:ln/>
        </p:spPr>
        <p:txBody>
          <a:bodyPr wrap="square" lIns="0" tIns="0" rIns="0" bIns="0" rtlCol="0" anchor="ctr"/>
          <a:lstStyle/>
          <a:p>
            <a:r>
              <a:rPr lang="en-US" sz="1333" dirty="0">
                <a:solidFill>
                  <a:srgbClr val="5A6A7A"/>
                </a:solidFill>
                <a:latin typeface="Arial Nova" panose="020B0504020202020204" pitchFamily="34" charset="0"/>
                <a:ea typeface="Calibri" pitchFamily="34" charset="-122"/>
                <a:cs typeface="Calibri" pitchFamily="34" charset="-120"/>
              </a:rPr>
              <a:t>Autism, ADHD, dyslexia, and cognitive differences are gaining formal recognition in design standards. CSA B651-23 now includes updated guidance on functional and cognitive barriers (Clause 4.7.1).</a:t>
            </a:r>
            <a:endParaRPr lang="en-US" sz="1333" dirty="0">
              <a:latin typeface="Arial Nova" panose="020B0504020202020204" pitchFamily="34" charset="0"/>
            </a:endParaRPr>
          </a:p>
        </p:txBody>
      </p:sp>
      <p:sp>
        <p:nvSpPr>
          <p:cNvPr id="16" name="Shape 14"/>
          <p:cNvSpPr/>
          <p:nvPr/>
        </p:nvSpPr>
        <p:spPr>
          <a:xfrm>
            <a:off x="304800" y="2632937"/>
            <a:ext cx="5632704" cy="1487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17" name="Shape 15"/>
          <p:cNvSpPr/>
          <p:nvPr/>
        </p:nvSpPr>
        <p:spPr>
          <a:xfrm>
            <a:off x="304800" y="2632937"/>
            <a:ext cx="121920" cy="1487424"/>
          </a:xfrm>
          <a:prstGeom prst="rect">
            <a:avLst/>
          </a:prstGeom>
          <a:solidFill>
            <a:srgbClr val="C00000"/>
          </a:solidFill>
          <a:ln w="12700">
            <a:solidFill>
              <a:srgbClr val="C0392B"/>
            </a:solidFill>
            <a:prstDash val="solid"/>
          </a:ln>
        </p:spPr>
        <p:txBody>
          <a:bodyPr/>
          <a:lstStyle/>
          <a:p>
            <a:endParaRPr lang="en-CA" sz="2400"/>
          </a:p>
        </p:txBody>
      </p:sp>
      <p:sp>
        <p:nvSpPr>
          <p:cNvPr id="18" name="Text 16"/>
          <p:cNvSpPr/>
          <p:nvPr/>
        </p:nvSpPr>
        <p:spPr>
          <a:xfrm>
            <a:off x="573024" y="2730473"/>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  Updated Dimensional Standards</a:t>
            </a:r>
            <a:endParaRPr lang="en-US" sz="1600" dirty="0">
              <a:latin typeface="Arial Nova" panose="020B0504020202020204" pitchFamily="34" charset="0"/>
            </a:endParaRPr>
          </a:p>
        </p:txBody>
      </p:sp>
      <p:sp>
        <p:nvSpPr>
          <p:cNvPr id="19" name="Text 17"/>
          <p:cNvSpPr/>
          <p:nvPr/>
        </p:nvSpPr>
        <p:spPr>
          <a:xfrm>
            <a:off x="573024" y="3169385"/>
            <a:ext cx="5242560" cy="877824"/>
          </a:xfrm>
          <a:prstGeom prst="rect">
            <a:avLst/>
          </a:prstGeom>
          <a:noFill/>
          <a:ln/>
        </p:spPr>
        <p:txBody>
          <a:bodyPr wrap="square" lIns="0" tIns="0" rIns="0" bIns="0" rtlCol="0" anchor="ctr"/>
          <a:lstStyle/>
          <a:p>
            <a:r>
              <a:rPr lang="en-US" sz="1333" dirty="0">
                <a:solidFill>
                  <a:srgbClr val="5A6A7A"/>
                </a:solidFill>
                <a:latin typeface="Arial Nova" panose="020B0504020202020204" pitchFamily="34" charset="0"/>
                <a:ea typeface="Calibri" pitchFamily="34" charset="-122"/>
                <a:cs typeface="Calibri" pitchFamily="34" charset="-120"/>
              </a:rPr>
              <a:t>CSA B651-23 reflects new anthropometric research: powered wheelchair turning radii increased to 2250mm, large scooters to 3150mm — many existing facilities built to older specs are now insufficient.</a:t>
            </a:r>
            <a:endParaRPr lang="en-US" sz="1333" dirty="0">
              <a:latin typeface="Arial Nova" panose="020B0504020202020204" pitchFamily="34" charset="0"/>
            </a:endParaRPr>
          </a:p>
        </p:txBody>
      </p:sp>
      <p:sp>
        <p:nvSpPr>
          <p:cNvPr id="20" name="Shape 18"/>
          <p:cNvSpPr/>
          <p:nvPr/>
        </p:nvSpPr>
        <p:spPr>
          <a:xfrm>
            <a:off x="6181344" y="2632937"/>
            <a:ext cx="5632704" cy="1487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1" name="Shape 19"/>
          <p:cNvSpPr/>
          <p:nvPr/>
        </p:nvSpPr>
        <p:spPr>
          <a:xfrm>
            <a:off x="6181344" y="2632937"/>
            <a:ext cx="121920" cy="1487424"/>
          </a:xfrm>
          <a:prstGeom prst="rect">
            <a:avLst/>
          </a:prstGeom>
          <a:solidFill>
            <a:srgbClr val="C00000"/>
          </a:solidFill>
          <a:ln w="12700">
            <a:solidFill>
              <a:srgbClr val="1A2B5E"/>
            </a:solidFill>
            <a:prstDash val="solid"/>
          </a:ln>
        </p:spPr>
        <p:txBody>
          <a:bodyPr/>
          <a:lstStyle/>
          <a:p>
            <a:endParaRPr lang="en-CA" sz="2400"/>
          </a:p>
        </p:txBody>
      </p:sp>
      <p:sp>
        <p:nvSpPr>
          <p:cNvPr id="22" name="Text 20"/>
          <p:cNvSpPr/>
          <p:nvPr/>
        </p:nvSpPr>
        <p:spPr>
          <a:xfrm>
            <a:off x="6449568" y="2730473"/>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  FADS Proliferation</a:t>
            </a:r>
            <a:endParaRPr lang="en-US" sz="1600" dirty="0">
              <a:latin typeface="Arial Nova" panose="020B0504020202020204" pitchFamily="34" charset="0"/>
            </a:endParaRPr>
          </a:p>
        </p:txBody>
      </p:sp>
      <p:sp>
        <p:nvSpPr>
          <p:cNvPr id="23" name="Text 21"/>
          <p:cNvSpPr/>
          <p:nvPr/>
        </p:nvSpPr>
        <p:spPr>
          <a:xfrm>
            <a:off x="6449568" y="3169385"/>
            <a:ext cx="5242560" cy="877824"/>
          </a:xfrm>
          <a:prstGeom prst="rect">
            <a:avLst/>
          </a:prstGeom>
          <a:noFill/>
          <a:ln/>
        </p:spPr>
        <p:txBody>
          <a:bodyPr wrap="square" lIns="0" tIns="0" rIns="0" bIns="0" rtlCol="0" anchor="ctr"/>
          <a:lstStyle/>
          <a:p>
            <a:r>
              <a:rPr lang="en-US" sz="1333" dirty="0">
                <a:solidFill>
                  <a:srgbClr val="5A6A7A"/>
                </a:solidFill>
                <a:latin typeface="Arial Nova" panose="020B0504020202020204" pitchFamily="34" charset="0"/>
                <a:ea typeface="Calibri" pitchFamily="34" charset="-122"/>
                <a:cs typeface="Calibri" pitchFamily="34" charset="-120"/>
              </a:rPr>
              <a:t>More municipalities and institutions are developing Facility Accessibility Design Standards (FADS) that exceed minimum codes — signaling a broader cultural shift toward inclusive design as default.</a:t>
            </a:r>
            <a:endParaRPr lang="en-US" sz="1333" dirty="0">
              <a:latin typeface="Arial Nova" panose="020B0504020202020204" pitchFamily="34" charset="0"/>
            </a:endParaRPr>
          </a:p>
        </p:txBody>
      </p:sp>
      <p:sp>
        <p:nvSpPr>
          <p:cNvPr id="24" name="Shape 22"/>
          <p:cNvSpPr/>
          <p:nvPr/>
        </p:nvSpPr>
        <p:spPr>
          <a:xfrm>
            <a:off x="304800" y="4266665"/>
            <a:ext cx="5632704" cy="1487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5" name="Shape 23"/>
          <p:cNvSpPr/>
          <p:nvPr/>
        </p:nvSpPr>
        <p:spPr>
          <a:xfrm>
            <a:off x="304800" y="4266665"/>
            <a:ext cx="121920" cy="1487424"/>
          </a:xfrm>
          <a:prstGeom prst="rect">
            <a:avLst/>
          </a:prstGeom>
          <a:solidFill>
            <a:srgbClr val="C00000"/>
          </a:solidFill>
          <a:ln w="12700">
            <a:solidFill>
              <a:srgbClr val="1A8C8C"/>
            </a:solidFill>
            <a:prstDash val="solid"/>
          </a:ln>
        </p:spPr>
        <p:txBody>
          <a:bodyPr/>
          <a:lstStyle/>
          <a:p>
            <a:endParaRPr lang="en-CA" sz="2400"/>
          </a:p>
        </p:txBody>
      </p:sp>
      <p:sp>
        <p:nvSpPr>
          <p:cNvPr id="26" name="Text 24"/>
          <p:cNvSpPr/>
          <p:nvPr/>
        </p:nvSpPr>
        <p:spPr>
          <a:xfrm>
            <a:off x="573024" y="436420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  Accessible Canada Act (ACA)</a:t>
            </a:r>
            <a:endParaRPr lang="en-US" sz="1600" dirty="0">
              <a:latin typeface="Arial Nova" panose="020B0504020202020204" pitchFamily="34" charset="0"/>
            </a:endParaRPr>
          </a:p>
        </p:txBody>
      </p:sp>
      <p:sp>
        <p:nvSpPr>
          <p:cNvPr id="27" name="Text 25"/>
          <p:cNvSpPr/>
          <p:nvPr/>
        </p:nvSpPr>
        <p:spPr>
          <a:xfrm>
            <a:off x="573024" y="4803113"/>
            <a:ext cx="5242560" cy="877824"/>
          </a:xfrm>
          <a:prstGeom prst="rect">
            <a:avLst/>
          </a:prstGeom>
          <a:noFill/>
          <a:ln/>
        </p:spPr>
        <p:txBody>
          <a:bodyPr wrap="square" lIns="0" tIns="0" rIns="0" bIns="0" rtlCol="0" anchor="ctr"/>
          <a:lstStyle/>
          <a:p>
            <a:r>
              <a:rPr lang="en-US" sz="1333" dirty="0">
                <a:solidFill>
                  <a:srgbClr val="5A6A7A"/>
                </a:solidFill>
                <a:latin typeface="Arial Nova" panose="020B0504020202020204" pitchFamily="34" charset="0"/>
                <a:ea typeface="Calibri" pitchFamily="34" charset="-122"/>
                <a:cs typeface="Calibri" pitchFamily="34" charset="-120"/>
              </a:rPr>
              <a:t>Accessibility Standards Canada is developing new national standards under the ACA, targeting a barrier-free Canada by 2040. Federal organizations face increasing compliance timelines and obligations.</a:t>
            </a:r>
            <a:endParaRPr lang="en-US" sz="1333" dirty="0">
              <a:latin typeface="Arial Nova" panose="020B0504020202020204" pitchFamily="34" charset="0"/>
            </a:endParaRPr>
          </a:p>
        </p:txBody>
      </p:sp>
      <p:sp>
        <p:nvSpPr>
          <p:cNvPr id="28" name="Shape 26"/>
          <p:cNvSpPr/>
          <p:nvPr/>
        </p:nvSpPr>
        <p:spPr>
          <a:xfrm>
            <a:off x="6181344" y="4266665"/>
            <a:ext cx="5632704" cy="1487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9" name="Shape 27"/>
          <p:cNvSpPr/>
          <p:nvPr/>
        </p:nvSpPr>
        <p:spPr>
          <a:xfrm>
            <a:off x="6181344" y="4266665"/>
            <a:ext cx="121920" cy="1487424"/>
          </a:xfrm>
          <a:prstGeom prst="rect">
            <a:avLst/>
          </a:prstGeom>
          <a:solidFill>
            <a:srgbClr val="C00000"/>
          </a:solidFill>
          <a:ln w="12700">
            <a:solidFill>
              <a:srgbClr val="C0392B"/>
            </a:solidFill>
            <a:prstDash val="solid"/>
          </a:ln>
        </p:spPr>
        <p:txBody>
          <a:bodyPr/>
          <a:lstStyle/>
          <a:p>
            <a:endParaRPr lang="en-CA" sz="2400"/>
          </a:p>
        </p:txBody>
      </p:sp>
      <p:sp>
        <p:nvSpPr>
          <p:cNvPr id="30" name="Text 28"/>
          <p:cNvSpPr/>
          <p:nvPr/>
        </p:nvSpPr>
        <p:spPr>
          <a:xfrm>
            <a:off x="6449568" y="4364201"/>
            <a:ext cx="5242560" cy="390144"/>
          </a:xfrm>
          <a:prstGeom prst="rect">
            <a:avLst/>
          </a:prstGeom>
          <a:noFill/>
          <a:ln/>
        </p:spPr>
        <p:txBody>
          <a:bodyPr wrap="square" lIns="0" tIns="0" rIns="0" bIns="0" rtlCol="0" anchor="ctr"/>
          <a:lstStyle/>
          <a:p>
            <a:r>
              <a:rPr lang="en-US" sz="1600" b="1" dirty="0">
                <a:solidFill>
                  <a:srgbClr val="1E2B3C"/>
                </a:solidFill>
                <a:latin typeface="Arial Nova" panose="020B0504020202020204" pitchFamily="34" charset="0"/>
                <a:ea typeface="Calibri" pitchFamily="34" charset="-122"/>
                <a:cs typeface="Calibri" pitchFamily="34" charset="-120"/>
              </a:rPr>
              <a:t>♻  Accessibility + Sustainability Convergence</a:t>
            </a:r>
            <a:endParaRPr lang="en-US" sz="1600" dirty="0">
              <a:latin typeface="Arial Nova" panose="020B0504020202020204" pitchFamily="34" charset="0"/>
            </a:endParaRPr>
          </a:p>
        </p:txBody>
      </p:sp>
      <p:sp>
        <p:nvSpPr>
          <p:cNvPr id="31" name="Text 29"/>
          <p:cNvSpPr/>
          <p:nvPr/>
        </p:nvSpPr>
        <p:spPr>
          <a:xfrm>
            <a:off x="6449568" y="4803113"/>
            <a:ext cx="5242560" cy="877824"/>
          </a:xfrm>
          <a:prstGeom prst="rect">
            <a:avLst/>
          </a:prstGeom>
          <a:noFill/>
          <a:ln/>
        </p:spPr>
        <p:txBody>
          <a:bodyPr wrap="square" lIns="0" tIns="0" rIns="0" bIns="0" rtlCol="0" anchor="ctr"/>
          <a:lstStyle/>
          <a:p>
            <a:r>
              <a:rPr lang="en-US" sz="1333" dirty="0">
                <a:solidFill>
                  <a:srgbClr val="5A6A7A"/>
                </a:solidFill>
                <a:latin typeface="Arial Nova" panose="020B0504020202020204" pitchFamily="34" charset="0"/>
                <a:ea typeface="Calibri" pitchFamily="34" charset="-122"/>
                <a:cs typeface="Calibri" pitchFamily="34" charset="-120"/>
              </a:rPr>
              <a:t>Universal design and green building goals are increasingly aligned. Accessible routes, adaptable spaces, and sensory-friendly environments also support energy efficiency and long-term flexibility.</a:t>
            </a:r>
            <a:endParaRPr lang="en-US" sz="1333" dirty="0">
              <a:latin typeface="Arial Nova" panose="020B0504020202020204" pitchFamily="34" charset="0"/>
            </a:endParaRPr>
          </a:p>
        </p:txBody>
      </p:sp>
      <p:sp>
        <p:nvSpPr>
          <p:cNvPr id="32" name="Title 1">
            <a:extLst>
              <a:ext uri="{FF2B5EF4-FFF2-40B4-BE49-F238E27FC236}">
                <a16:creationId xmlns:a16="http://schemas.microsoft.com/office/drawing/2014/main" id="{93301F95-39BC-0CE6-ACBE-6337497F13D0}"/>
              </a:ext>
            </a:extLst>
          </p:cNvPr>
          <p:cNvSpPr txBox="1">
            <a:spLocks noChangeArrowheads="1"/>
          </p:cNvSpPr>
          <p:nvPr/>
        </p:nvSpPr>
        <p:spPr>
          <a:xfrm>
            <a:off x="192083" y="152373"/>
            <a:ext cx="10129202" cy="767080"/>
          </a:xfrm>
        </p:spPr>
        <p:txBody>
          <a:bodyPr/>
          <a:lstStyle>
            <a:lvl1pPr algn="l" defTabSz="685800" rtl="0" eaLnBrk="1" latinLnBrk="0" hangingPunct="1">
              <a:lnSpc>
                <a:spcPct val="90000"/>
              </a:lnSpc>
              <a:spcBef>
                <a:spcPct val="0"/>
              </a:spcBef>
              <a:buNone/>
              <a:defRPr sz="3000" b="1" i="0" kern="1200" cap="all" spc="450" baseline="0">
                <a:solidFill>
                  <a:schemeClr val="tx1"/>
                </a:solidFill>
                <a:latin typeface="+mj-lt"/>
                <a:ea typeface="+mj-ea"/>
                <a:cs typeface="Arial Black" panose="020B0604020202020204" pitchFamily="34" charset="0"/>
              </a:defRPr>
            </a:lvl1pPr>
          </a:lstStyle>
          <a:p>
            <a:pPr fontAlgn="auto">
              <a:spcAft>
                <a:spcPts val="0"/>
              </a:spcAft>
            </a:pPr>
            <a:r>
              <a:rPr lang="en-US" altLang="en-US" sz="3200" dirty="0">
                <a:solidFill>
                  <a:schemeClr val="bg1"/>
                </a:solidFill>
              </a:rPr>
              <a:t>Emerging trends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283625" y="485113"/>
            <a:ext cx="11216640" cy="390144"/>
          </a:xfrm>
          <a:prstGeom prst="rect">
            <a:avLst/>
          </a:prstGeom>
          <a:noFill/>
          <a:ln/>
        </p:spPr>
        <p:txBody>
          <a:bodyPr wrap="square" lIns="0" tIns="0" rIns="0" bIns="0" rtlCol="0" anchor="ctr"/>
          <a:lstStyle/>
          <a:p>
            <a:r>
              <a:rPr lang="en-US" sz="1467" dirty="0">
                <a:solidFill>
                  <a:schemeClr val="bg1"/>
                </a:solidFill>
                <a:latin typeface="+mj-lt"/>
                <a:ea typeface="Calibri" pitchFamily="34" charset="-122"/>
                <a:cs typeface="Calibri" pitchFamily="34" charset="-120"/>
              </a:rPr>
              <a:t>From smart buildings to AI-powered navigation — what's coming and what it means for your facilities</a:t>
            </a:r>
            <a:endParaRPr lang="en-US" sz="1467" dirty="0">
              <a:solidFill>
                <a:schemeClr val="bg1"/>
              </a:solidFill>
              <a:latin typeface="+mj-lt"/>
            </a:endParaRPr>
          </a:p>
        </p:txBody>
      </p:sp>
      <p:sp>
        <p:nvSpPr>
          <p:cNvPr id="7" name="Shape 5"/>
          <p:cNvSpPr/>
          <p:nvPr/>
        </p:nvSpPr>
        <p:spPr>
          <a:xfrm>
            <a:off x="283625" y="1082521"/>
            <a:ext cx="5632704" cy="2170176"/>
          </a:xfrm>
          <a:prstGeom prst="rect">
            <a:avLst/>
          </a:prstGeom>
          <a:solidFill>
            <a:srgbClr val="FFFFFF">
              <a:alpha val="10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8" name="Shape 6"/>
          <p:cNvSpPr/>
          <p:nvPr/>
        </p:nvSpPr>
        <p:spPr>
          <a:xfrm>
            <a:off x="283625" y="1082521"/>
            <a:ext cx="5632704" cy="426720"/>
          </a:xfrm>
          <a:prstGeom prst="rect">
            <a:avLst/>
          </a:prstGeom>
          <a:solidFill>
            <a:srgbClr val="013F7A"/>
          </a:solidFill>
          <a:ln w="12700">
            <a:solidFill>
              <a:srgbClr val="013F7A"/>
            </a:solidFill>
            <a:prstDash val="solid"/>
          </a:ln>
        </p:spPr>
        <p:txBody>
          <a:bodyPr/>
          <a:lstStyle/>
          <a:p>
            <a:endParaRPr lang="en-CA" sz="2400"/>
          </a:p>
        </p:txBody>
      </p:sp>
      <p:sp>
        <p:nvSpPr>
          <p:cNvPr id="9" name="Text 7"/>
          <p:cNvSpPr/>
          <p:nvPr/>
        </p:nvSpPr>
        <p:spPr>
          <a:xfrm>
            <a:off x="429929" y="1131289"/>
            <a:ext cx="5388864" cy="341376"/>
          </a:xfrm>
          <a:prstGeom prst="rect">
            <a:avLst/>
          </a:prstGeom>
          <a:noFill/>
          <a:ln/>
        </p:spPr>
        <p:txBody>
          <a:bodyPr wrap="square" lIns="0" tIns="0" rIns="0" bIns="0" rtlCol="0" anchor="ctr"/>
          <a:lstStyle/>
          <a:p>
            <a:r>
              <a:rPr lang="en-US" sz="1467" b="1" dirty="0">
                <a:solidFill>
                  <a:srgbClr val="FFFFFF"/>
                </a:solidFill>
                <a:latin typeface="+mj-lt"/>
                <a:ea typeface="Calibri" pitchFamily="34" charset="-122"/>
                <a:cs typeface="Calibri" pitchFamily="34" charset="-120"/>
              </a:rPr>
              <a:t>AI &amp; Smart Buildings</a:t>
            </a:r>
            <a:endParaRPr lang="en-US" sz="1467" dirty="0">
              <a:latin typeface="+mj-lt"/>
            </a:endParaRPr>
          </a:p>
        </p:txBody>
      </p:sp>
      <p:sp>
        <p:nvSpPr>
          <p:cNvPr id="10" name="Text 8"/>
          <p:cNvSpPr/>
          <p:nvPr/>
        </p:nvSpPr>
        <p:spPr>
          <a:xfrm>
            <a:off x="429929" y="1570201"/>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IoT sensors auto-adjust lighting, acoustics &amp; door timing based on occupant needs in real-time</a:t>
            </a:r>
            <a:endParaRPr lang="en-US" sz="1467" dirty="0">
              <a:latin typeface="Arial Nova" panose="020B0504020202020204" pitchFamily="34" charset="0"/>
            </a:endParaRPr>
          </a:p>
        </p:txBody>
      </p:sp>
      <p:sp>
        <p:nvSpPr>
          <p:cNvPr id="11" name="Text 9"/>
          <p:cNvSpPr/>
          <p:nvPr/>
        </p:nvSpPr>
        <p:spPr>
          <a:xfrm>
            <a:off x="429929" y="2106649"/>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AI-driven systems learn individual user preferences and adapt environments proactively</a:t>
            </a:r>
            <a:endParaRPr lang="en-US" sz="1467" dirty="0">
              <a:latin typeface="Arial Nova" panose="020B0504020202020204" pitchFamily="34" charset="0"/>
            </a:endParaRPr>
          </a:p>
        </p:txBody>
      </p:sp>
      <p:sp>
        <p:nvSpPr>
          <p:cNvPr id="12" name="Text 10"/>
          <p:cNvSpPr/>
          <p:nvPr/>
        </p:nvSpPr>
        <p:spPr>
          <a:xfrm>
            <a:off x="429929" y="2643097"/>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Predictive maintenance flags failing accessible equipment (door operators, lifts) before they break</a:t>
            </a:r>
            <a:endParaRPr lang="en-US" sz="1467" dirty="0">
              <a:latin typeface="Arial Nova" panose="020B0504020202020204" pitchFamily="34" charset="0"/>
            </a:endParaRPr>
          </a:p>
        </p:txBody>
      </p:sp>
      <p:sp>
        <p:nvSpPr>
          <p:cNvPr id="13" name="Shape 11"/>
          <p:cNvSpPr/>
          <p:nvPr/>
        </p:nvSpPr>
        <p:spPr>
          <a:xfrm>
            <a:off x="6160169" y="1082521"/>
            <a:ext cx="5632704" cy="2170176"/>
          </a:xfrm>
          <a:prstGeom prst="rect">
            <a:avLst/>
          </a:prstGeom>
          <a:solidFill>
            <a:srgbClr val="FFFFFF">
              <a:alpha val="10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14" name="Shape 12"/>
          <p:cNvSpPr/>
          <p:nvPr/>
        </p:nvSpPr>
        <p:spPr>
          <a:xfrm>
            <a:off x="6160169" y="1082521"/>
            <a:ext cx="5632704" cy="426720"/>
          </a:xfrm>
          <a:prstGeom prst="rect">
            <a:avLst/>
          </a:prstGeom>
          <a:solidFill>
            <a:srgbClr val="013F7A"/>
          </a:solidFill>
          <a:ln w="12700">
            <a:solidFill>
              <a:srgbClr val="013F7A"/>
            </a:solidFill>
            <a:prstDash val="solid"/>
          </a:ln>
        </p:spPr>
        <p:txBody>
          <a:bodyPr/>
          <a:lstStyle/>
          <a:p>
            <a:endParaRPr lang="en-CA" sz="2400"/>
          </a:p>
        </p:txBody>
      </p:sp>
      <p:sp>
        <p:nvSpPr>
          <p:cNvPr id="15" name="Text 13"/>
          <p:cNvSpPr/>
          <p:nvPr/>
        </p:nvSpPr>
        <p:spPr>
          <a:xfrm>
            <a:off x="6306473" y="1131289"/>
            <a:ext cx="5388864" cy="341376"/>
          </a:xfrm>
          <a:prstGeom prst="rect">
            <a:avLst/>
          </a:prstGeom>
          <a:noFill/>
          <a:ln/>
        </p:spPr>
        <p:txBody>
          <a:bodyPr wrap="square" lIns="0" tIns="0" rIns="0" bIns="0" rtlCol="0" anchor="ctr"/>
          <a:lstStyle/>
          <a:p>
            <a:r>
              <a:rPr lang="en-US" sz="1467" b="1" dirty="0">
                <a:solidFill>
                  <a:srgbClr val="FFFFFF"/>
                </a:solidFill>
                <a:latin typeface="+mj-lt"/>
                <a:ea typeface="Calibri" pitchFamily="34" charset="-122"/>
                <a:cs typeface="Calibri" pitchFamily="34" charset="-120"/>
              </a:rPr>
              <a:t>Indoor Navigation &amp; Wayfinding</a:t>
            </a:r>
            <a:endParaRPr lang="en-US" sz="1467" dirty="0">
              <a:latin typeface="+mj-lt"/>
            </a:endParaRPr>
          </a:p>
        </p:txBody>
      </p:sp>
      <p:sp>
        <p:nvSpPr>
          <p:cNvPr id="16" name="Text 14"/>
          <p:cNvSpPr/>
          <p:nvPr/>
        </p:nvSpPr>
        <p:spPr>
          <a:xfrm>
            <a:off x="6306473" y="1570201"/>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Smartphone apps using inertial sensors provide hands-free indoor navigation for blind users — no infrastructure needed (UC Santa Cruz, 2024)</a:t>
            </a:r>
            <a:endParaRPr lang="en-US" sz="1467" dirty="0">
              <a:latin typeface="Arial Nova" panose="020B0504020202020204" pitchFamily="34" charset="0"/>
            </a:endParaRPr>
          </a:p>
        </p:txBody>
      </p:sp>
      <p:sp>
        <p:nvSpPr>
          <p:cNvPr id="17" name="Text 15"/>
          <p:cNvSpPr/>
          <p:nvPr/>
        </p:nvSpPr>
        <p:spPr>
          <a:xfrm>
            <a:off x="6306473" y="2106649"/>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GoodMaps uses LiDAR + computer vision to create 3D indoor maps with voice/haptic guidance</a:t>
            </a:r>
            <a:endParaRPr lang="en-US" sz="1467" dirty="0">
              <a:latin typeface="Arial Nova" panose="020B0504020202020204" pitchFamily="34" charset="0"/>
            </a:endParaRPr>
          </a:p>
        </p:txBody>
      </p:sp>
      <p:sp>
        <p:nvSpPr>
          <p:cNvPr id="18" name="Text 16"/>
          <p:cNvSpPr/>
          <p:nvPr/>
        </p:nvSpPr>
        <p:spPr>
          <a:xfrm>
            <a:off x="6306473" y="2643097"/>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Evelity platform: inclusive wayfinding serving mobility, visual, hearing &amp; cognitive users in complex venues</a:t>
            </a:r>
            <a:endParaRPr lang="en-US" sz="1467" dirty="0">
              <a:latin typeface="Arial Nova" panose="020B0504020202020204" pitchFamily="34" charset="0"/>
            </a:endParaRPr>
          </a:p>
        </p:txBody>
      </p:sp>
      <p:sp>
        <p:nvSpPr>
          <p:cNvPr id="19" name="Shape 17"/>
          <p:cNvSpPr/>
          <p:nvPr/>
        </p:nvSpPr>
        <p:spPr>
          <a:xfrm>
            <a:off x="283625" y="3423385"/>
            <a:ext cx="5632704" cy="2170176"/>
          </a:xfrm>
          <a:prstGeom prst="rect">
            <a:avLst/>
          </a:prstGeom>
          <a:solidFill>
            <a:srgbClr val="FFFFFF">
              <a:alpha val="10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0" name="Shape 18"/>
          <p:cNvSpPr/>
          <p:nvPr/>
        </p:nvSpPr>
        <p:spPr>
          <a:xfrm>
            <a:off x="283625" y="3423385"/>
            <a:ext cx="5632704" cy="426720"/>
          </a:xfrm>
          <a:prstGeom prst="rect">
            <a:avLst/>
          </a:prstGeom>
          <a:solidFill>
            <a:srgbClr val="013F7A"/>
          </a:solidFill>
          <a:ln w="12700">
            <a:solidFill>
              <a:srgbClr val="013F7A"/>
            </a:solidFill>
            <a:prstDash val="solid"/>
          </a:ln>
        </p:spPr>
        <p:txBody>
          <a:bodyPr/>
          <a:lstStyle/>
          <a:p>
            <a:endParaRPr lang="en-CA" sz="2400"/>
          </a:p>
        </p:txBody>
      </p:sp>
      <p:sp>
        <p:nvSpPr>
          <p:cNvPr id="21" name="Text 19"/>
          <p:cNvSpPr/>
          <p:nvPr/>
        </p:nvSpPr>
        <p:spPr>
          <a:xfrm>
            <a:off x="429929" y="3472153"/>
            <a:ext cx="5388864" cy="341376"/>
          </a:xfrm>
          <a:prstGeom prst="rect">
            <a:avLst/>
          </a:prstGeom>
          <a:noFill/>
          <a:ln/>
        </p:spPr>
        <p:txBody>
          <a:bodyPr wrap="square" lIns="0" tIns="0" rIns="0" bIns="0" rtlCol="0" anchor="ctr"/>
          <a:lstStyle/>
          <a:p>
            <a:r>
              <a:rPr lang="en-US" sz="1467" b="1" dirty="0">
                <a:solidFill>
                  <a:srgbClr val="FFFFFF"/>
                </a:solidFill>
                <a:latin typeface="+mj-lt"/>
                <a:ea typeface="Calibri" pitchFamily="34" charset="-122"/>
                <a:cs typeface="Calibri" pitchFamily="34" charset="-120"/>
              </a:rPr>
              <a:t>AR / VR &amp; Digital Twins</a:t>
            </a:r>
            <a:endParaRPr lang="en-US" sz="1467" dirty="0">
              <a:latin typeface="+mj-lt"/>
            </a:endParaRPr>
          </a:p>
        </p:txBody>
      </p:sp>
      <p:sp>
        <p:nvSpPr>
          <p:cNvPr id="22" name="Text 20"/>
          <p:cNvSpPr/>
          <p:nvPr/>
        </p:nvSpPr>
        <p:spPr>
          <a:xfrm>
            <a:off x="429929" y="3911065"/>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AR glasses overlay real-time navigation directions on the user's field of view for visually impaired users</a:t>
            </a:r>
            <a:endParaRPr lang="en-US" sz="1467" dirty="0">
              <a:latin typeface="Arial Nova" panose="020B0504020202020204" pitchFamily="34" charset="0"/>
            </a:endParaRPr>
          </a:p>
        </p:txBody>
      </p:sp>
      <p:sp>
        <p:nvSpPr>
          <p:cNvPr id="23" name="Text 21"/>
          <p:cNvSpPr/>
          <p:nvPr/>
        </p:nvSpPr>
        <p:spPr>
          <a:xfrm>
            <a:off x="429929" y="4447513"/>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Digital Twins of buildings allow planners to simulate barrier removal before construction — reducing costly retrofits</a:t>
            </a:r>
            <a:endParaRPr lang="en-US" sz="1467" dirty="0">
              <a:latin typeface="Arial Nova" panose="020B0504020202020204" pitchFamily="34" charset="0"/>
            </a:endParaRPr>
          </a:p>
        </p:txBody>
      </p:sp>
      <p:sp>
        <p:nvSpPr>
          <p:cNvPr id="24" name="Text 22"/>
          <p:cNvSpPr/>
          <p:nvPr/>
        </p:nvSpPr>
        <p:spPr>
          <a:xfrm>
            <a:off x="429929" y="4983961"/>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VR used for stakeholder empathy training: experiencing a facility from a wheelchair user's or blind person's perspective</a:t>
            </a:r>
            <a:endParaRPr lang="en-US" sz="1467" dirty="0">
              <a:latin typeface="Arial Nova" panose="020B0504020202020204" pitchFamily="34" charset="0"/>
            </a:endParaRPr>
          </a:p>
        </p:txBody>
      </p:sp>
      <p:sp>
        <p:nvSpPr>
          <p:cNvPr id="25" name="Shape 23"/>
          <p:cNvSpPr/>
          <p:nvPr/>
        </p:nvSpPr>
        <p:spPr>
          <a:xfrm>
            <a:off x="6160169" y="3423385"/>
            <a:ext cx="5632704" cy="2170176"/>
          </a:xfrm>
          <a:prstGeom prst="rect">
            <a:avLst/>
          </a:prstGeom>
          <a:solidFill>
            <a:srgbClr val="FFFFFF">
              <a:alpha val="10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6" name="Shape 24"/>
          <p:cNvSpPr/>
          <p:nvPr/>
        </p:nvSpPr>
        <p:spPr>
          <a:xfrm>
            <a:off x="6160169" y="3423385"/>
            <a:ext cx="5632704" cy="426720"/>
          </a:xfrm>
          <a:prstGeom prst="rect">
            <a:avLst/>
          </a:prstGeom>
          <a:solidFill>
            <a:srgbClr val="013F7A"/>
          </a:solidFill>
          <a:ln w="12700">
            <a:solidFill>
              <a:srgbClr val="013F7A"/>
            </a:solidFill>
            <a:prstDash val="solid"/>
          </a:ln>
        </p:spPr>
        <p:txBody>
          <a:bodyPr/>
          <a:lstStyle/>
          <a:p>
            <a:endParaRPr lang="en-CA" sz="2400"/>
          </a:p>
        </p:txBody>
      </p:sp>
      <p:sp>
        <p:nvSpPr>
          <p:cNvPr id="27" name="Text 25"/>
          <p:cNvSpPr/>
          <p:nvPr/>
        </p:nvSpPr>
        <p:spPr>
          <a:xfrm>
            <a:off x="6306473" y="3472153"/>
            <a:ext cx="5388864" cy="341376"/>
          </a:xfrm>
          <a:prstGeom prst="rect">
            <a:avLst/>
          </a:prstGeom>
          <a:noFill/>
          <a:ln/>
        </p:spPr>
        <p:txBody>
          <a:bodyPr wrap="square" lIns="0" tIns="0" rIns="0" bIns="0" rtlCol="0" anchor="ctr"/>
          <a:lstStyle/>
          <a:p>
            <a:r>
              <a:rPr lang="en-US" sz="1467" b="1" dirty="0">
                <a:solidFill>
                  <a:srgbClr val="FFFFFF"/>
                </a:solidFill>
                <a:latin typeface="+mj-lt"/>
                <a:ea typeface="Calibri" pitchFamily="34" charset="-122"/>
                <a:cs typeface="Calibri" pitchFamily="34" charset="-120"/>
              </a:rPr>
              <a:t>Neurodiversity &amp; Cognitive Design</a:t>
            </a:r>
            <a:endParaRPr lang="en-US" sz="1467" dirty="0">
              <a:latin typeface="+mj-lt"/>
            </a:endParaRPr>
          </a:p>
        </p:txBody>
      </p:sp>
      <p:sp>
        <p:nvSpPr>
          <p:cNvPr id="28" name="Text 26"/>
          <p:cNvSpPr/>
          <p:nvPr/>
        </p:nvSpPr>
        <p:spPr>
          <a:xfrm>
            <a:off x="6306473" y="3911065"/>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Sensory-inclusive design: quiet rooms, adjustable lighting zones, reduced visual clutter — emerging in schools &amp; hospitals</a:t>
            </a:r>
            <a:endParaRPr lang="en-US" sz="1467" dirty="0">
              <a:latin typeface="Arial Nova" panose="020B0504020202020204" pitchFamily="34" charset="0"/>
            </a:endParaRPr>
          </a:p>
        </p:txBody>
      </p:sp>
      <p:sp>
        <p:nvSpPr>
          <p:cNvPr id="29" name="Text 27"/>
          <p:cNvSpPr/>
          <p:nvPr/>
        </p:nvSpPr>
        <p:spPr>
          <a:xfrm>
            <a:off x="6306473" y="4447513"/>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Cognitive wayfinding: simplified pictogram signage, consistent spatial patterns, and predictable layouts</a:t>
            </a:r>
            <a:endParaRPr lang="en-US" sz="1467" dirty="0">
              <a:latin typeface="Arial Nova" panose="020B0504020202020204" pitchFamily="34" charset="0"/>
            </a:endParaRPr>
          </a:p>
        </p:txBody>
      </p:sp>
      <p:sp>
        <p:nvSpPr>
          <p:cNvPr id="30" name="Text 28"/>
          <p:cNvSpPr/>
          <p:nvPr/>
        </p:nvSpPr>
        <p:spPr>
          <a:xfrm>
            <a:off x="6306473" y="4983961"/>
            <a:ext cx="5388864" cy="512064"/>
          </a:xfrm>
          <a:prstGeom prst="rect">
            <a:avLst/>
          </a:prstGeom>
          <a:noFill/>
          <a:ln/>
        </p:spPr>
        <p:txBody>
          <a:bodyPr wrap="square" lIns="0" tIns="0" rIns="0" bIns="0" rtlCol="0" anchor="ctr"/>
          <a:lstStyle/>
          <a:p>
            <a:r>
              <a:rPr lang="en-US" sz="1467" b="1" dirty="0">
                <a:latin typeface="Arial Nova" panose="020B0504020202020204" pitchFamily="34" charset="0"/>
                <a:ea typeface="Calibri" pitchFamily="34" charset="-122"/>
                <a:cs typeface="Calibri" pitchFamily="34" charset="-120"/>
              </a:rPr>
              <a:t>→ </a:t>
            </a:r>
            <a:r>
              <a:rPr lang="en-US" sz="1267" dirty="0">
                <a:latin typeface="Arial Nova" panose="020B0504020202020204" pitchFamily="34" charset="0"/>
                <a:ea typeface="Calibri" pitchFamily="34" charset="-122"/>
                <a:cs typeface="Calibri" pitchFamily="34" charset="-120"/>
              </a:rPr>
              <a:t>GPS-tracking wearables support independent navigation for users with cognitive impairments or dementia</a:t>
            </a:r>
            <a:endParaRPr lang="en-US" sz="1467" dirty="0">
              <a:latin typeface="Arial Nova" panose="020B0504020202020204" pitchFamily="34" charset="0"/>
            </a:endParaRPr>
          </a:p>
        </p:txBody>
      </p:sp>
      <p:sp>
        <p:nvSpPr>
          <p:cNvPr id="32" name="Title 3">
            <a:extLst>
              <a:ext uri="{FF2B5EF4-FFF2-40B4-BE49-F238E27FC236}">
                <a16:creationId xmlns:a16="http://schemas.microsoft.com/office/drawing/2014/main" id="{0BA3E8ED-D324-4A4F-72A4-DEF6E6E8C834}"/>
              </a:ext>
            </a:extLst>
          </p:cNvPr>
          <p:cNvSpPr txBox="1">
            <a:spLocks/>
          </p:cNvSpPr>
          <p:nvPr/>
        </p:nvSpPr>
        <p:spPr>
          <a:xfrm>
            <a:off x="184675" y="139406"/>
            <a:ext cx="5099594" cy="448056"/>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Innovative Ideas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245634" y="888412"/>
            <a:ext cx="11338560" cy="463296"/>
          </a:xfrm>
          <a:prstGeom prst="rect">
            <a:avLst/>
          </a:prstGeom>
          <a:noFill/>
          <a:ln/>
        </p:spPr>
        <p:txBody>
          <a:bodyPr wrap="square" lIns="0" tIns="0" rIns="0" bIns="0" rtlCol="0" anchor="ctr"/>
          <a:lstStyle/>
          <a:p>
            <a:r>
              <a:rPr lang="en-US" sz="1600" dirty="0">
                <a:latin typeface="+mj-lt"/>
                <a:ea typeface="Calibri" pitchFamily="34" charset="-122"/>
                <a:cs typeface="Calibri" pitchFamily="34" charset="-120"/>
              </a:rPr>
              <a:t>Translating emerging developments into practical facility strategy</a:t>
            </a:r>
            <a:endParaRPr lang="en-US" sz="1600" dirty="0">
              <a:latin typeface="+mj-lt"/>
            </a:endParaRPr>
          </a:p>
        </p:txBody>
      </p:sp>
      <p:sp>
        <p:nvSpPr>
          <p:cNvPr id="8" name="Shape 6"/>
          <p:cNvSpPr/>
          <p:nvPr/>
        </p:nvSpPr>
        <p:spPr>
          <a:xfrm>
            <a:off x="245634" y="1376092"/>
            <a:ext cx="3755136" cy="4340352"/>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9" name="Shape 7"/>
          <p:cNvSpPr/>
          <p:nvPr/>
        </p:nvSpPr>
        <p:spPr>
          <a:xfrm>
            <a:off x="245634" y="1376092"/>
            <a:ext cx="3755136" cy="609600"/>
          </a:xfrm>
          <a:prstGeom prst="rect">
            <a:avLst/>
          </a:prstGeom>
          <a:solidFill>
            <a:srgbClr val="013F7A"/>
          </a:solidFill>
          <a:ln w="12700">
            <a:solidFill>
              <a:srgbClr val="013F7A"/>
            </a:solidFill>
            <a:prstDash val="solid"/>
          </a:ln>
        </p:spPr>
        <p:txBody>
          <a:bodyPr/>
          <a:lstStyle/>
          <a:p>
            <a:endParaRPr lang="en-CA" sz="2400">
              <a:latin typeface="Arial Nova" panose="020B0504020202020204" pitchFamily="34" charset="0"/>
            </a:endParaRPr>
          </a:p>
        </p:txBody>
      </p:sp>
      <p:sp>
        <p:nvSpPr>
          <p:cNvPr id="10" name="Text 8"/>
          <p:cNvSpPr/>
          <p:nvPr/>
        </p:nvSpPr>
        <p:spPr>
          <a:xfrm>
            <a:off x="391938" y="1400476"/>
            <a:ext cx="3511296" cy="560832"/>
          </a:xfrm>
          <a:prstGeom prst="rect">
            <a:avLst/>
          </a:prstGeom>
          <a:noFill/>
          <a:ln/>
        </p:spPr>
        <p:txBody>
          <a:bodyPr wrap="square" lIns="0" tIns="0" rIns="0" bIns="0" rtlCol="0" anchor="ctr"/>
          <a:lstStyle/>
          <a:p>
            <a:r>
              <a:rPr lang="en-US" sz="1733" b="1" dirty="0">
                <a:solidFill>
                  <a:srgbClr val="FFFFFF"/>
                </a:solidFill>
                <a:latin typeface="Arial Nova" panose="020B0504020202020204" pitchFamily="34" charset="0"/>
                <a:ea typeface="Calibri" pitchFamily="34" charset="-122"/>
                <a:cs typeface="Calibri" pitchFamily="34" charset="-120"/>
              </a:rPr>
              <a:t>👁  Watch &amp; Monitor</a:t>
            </a:r>
            <a:endParaRPr lang="en-US" sz="1733" dirty="0">
              <a:latin typeface="Arial Nova" panose="020B0504020202020204" pitchFamily="34" charset="0"/>
            </a:endParaRPr>
          </a:p>
        </p:txBody>
      </p:sp>
      <p:sp>
        <p:nvSpPr>
          <p:cNvPr id="11" name="Text 9"/>
          <p:cNvSpPr/>
          <p:nvPr/>
        </p:nvSpPr>
        <p:spPr>
          <a:xfrm>
            <a:off x="416322" y="2083228"/>
            <a:ext cx="3486912" cy="853440"/>
          </a:xfrm>
          <a:prstGeom prst="rect">
            <a:avLst/>
          </a:prstGeom>
          <a:noFill/>
          <a:ln/>
        </p:spPr>
        <p:txBody>
          <a:bodyPr wrap="square" lIns="0" tIns="0" rIns="0" bIns="0" rtlCol="0" anchor="ctr"/>
          <a:lstStyle/>
          <a:p>
            <a:pPr>
              <a:spcAft>
                <a:spcPts val="267"/>
              </a:spcAft>
            </a:pPr>
            <a:r>
              <a:rPr lang="en-US" sz="16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Track CSA B651 updates — new anthropometric data may render existing compliant spaces insufficient</a:t>
            </a:r>
            <a:endParaRPr lang="en-US" sz="1600" dirty="0">
              <a:latin typeface="Arial Nova" panose="020B0504020202020204" pitchFamily="34" charset="0"/>
            </a:endParaRPr>
          </a:p>
        </p:txBody>
      </p:sp>
      <p:sp>
        <p:nvSpPr>
          <p:cNvPr id="12" name="Text 10"/>
          <p:cNvSpPr/>
          <p:nvPr/>
        </p:nvSpPr>
        <p:spPr>
          <a:xfrm>
            <a:off x="416322" y="3009820"/>
            <a:ext cx="3486912" cy="853440"/>
          </a:xfrm>
          <a:prstGeom prst="rect">
            <a:avLst/>
          </a:prstGeom>
          <a:noFill/>
          <a:ln/>
        </p:spPr>
        <p:txBody>
          <a:bodyPr wrap="square" lIns="0" tIns="0" rIns="0" bIns="0" rtlCol="0" anchor="ctr"/>
          <a:lstStyle/>
          <a:p>
            <a:pPr>
              <a:spcAft>
                <a:spcPts val="267"/>
              </a:spcAft>
            </a:pPr>
            <a:r>
              <a:rPr lang="en-US" sz="16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Monitor Accessible Canada Act (ACA) standards pipeline — federal bodies are early adopters</a:t>
            </a:r>
            <a:endParaRPr lang="en-US" sz="1600" dirty="0">
              <a:latin typeface="Arial Nova" panose="020B0504020202020204" pitchFamily="34" charset="0"/>
            </a:endParaRPr>
          </a:p>
        </p:txBody>
      </p:sp>
      <p:sp>
        <p:nvSpPr>
          <p:cNvPr id="13" name="Text 11"/>
          <p:cNvSpPr/>
          <p:nvPr/>
        </p:nvSpPr>
        <p:spPr>
          <a:xfrm>
            <a:off x="416322" y="3936412"/>
            <a:ext cx="3486912" cy="853440"/>
          </a:xfrm>
          <a:prstGeom prst="rect">
            <a:avLst/>
          </a:prstGeom>
          <a:noFill/>
          <a:ln/>
        </p:spPr>
        <p:txBody>
          <a:bodyPr wrap="square" lIns="0" tIns="0" rIns="0" bIns="0" rtlCol="0" anchor="ctr"/>
          <a:lstStyle/>
          <a:p>
            <a:pPr>
              <a:spcAft>
                <a:spcPts val="267"/>
              </a:spcAft>
            </a:pPr>
            <a:r>
              <a:rPr lang="en-US" sz="16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Follow FADS developments at peer organizations for benchmarking beyond minimum code</a:t>
            </a:r>
            <a:endParaRPr lang="en-US" sz="1600" dirty="0">
              <a:latin typeface="Arial Nova" panose="020B0504020202020204" pitchFamily="34" charset="0"/>
            </a:endParaRPr>
          </a:p>
        </p:txBody>
      </p:sp>
      <p:sp>
        <p:nvSpPr>
          <p:cNvPr id="14" name="Text 12"/>
          <p:cNvSpPr/>
          <p:nvPr/>
        </p:nvSpPr>
        <p:spPr>
          <a:xfrm>
            <a:off x="416322" y="4863004"/>
            <a:ext cx="3486912" cy="853440"/>
          </a:xfrm>
          <a:prstGeom prst="rect">
            <a:avLst/>
          </a:prstGeom>
          <a:noFill/>
          <a:ln/>
        </p:spPr>
        <p:txBody>
          <a:bodyPr wrap="square" lIns="0" tIns="0" rIns="0" bIns="0" rtlCol="0" anchor="ctr"/>
          <a:lstStyle/>
          <a:p>
            <a:pPr>
              <a:spcAft>
                <a:spcPts val="267"/>
              </a:spcAft>
            </a:pPr>
            <a:r>
              <a:rPr lang="en-US" sz="16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Watch AI-assisted audit tools that may accelerate comprehensive assessments at lower cost</a:t>
            </a:r>
            <a:endParaRPr lang="en-US" sz="1600" dirty="0">
              <a:latin typeface="Arial Nova" panose="020B0504020202020204" pitchFamily="34" charset="0"/>
            </a:endParaRPr>
          </a:p>
        </p:txBody>
      </p:sp>
      <p:sp>
        <p:nvSpPr>
          <p:cNvPr id="15" name="Shape 13"/>
          <p:cNvSpPr/>
          <p:nvPr/>
        </p:nvSpPr>
        <p:spPr>
          <a:xfrm>
            <a:off x="4195842" y="1376092"/>
            <a:ext cx="3755136" cy="4340352"/>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16" name="Shape 14"/>
          <p:cNvSpPr/>
          <p:nvPr/>
        </p:nvSpPr>
        <p:spPr>
          <a:xfrm>
            <a:off x="4195842" y="1376092"/>
            <a:ext cx="3755136" cy="609600"/>
          </a:xfrm>
          <a:prstGeom prst="rect">
            <a:avLst/>
          </a:prstGeom>
          <a:solidFill>
            <a:srgbClr val="013F7A"/>
          </a:solidFill>
          <a:ln w="12700">
            <a:solidFill>
              <a:srgbClr val="013F7A"/>
            </a:solidFill>
            <a:prstDash val="solid"/>
          </a:ln>
        </p:spPr>
        <p:txBody>
          <a:bodyPr/>
          <a:lstStyle/>
          <a:p>
            <a:endParaRPr lang="en-CA" sz="2400">
              <a:latin typeface="Arial Nova" panose="020B0504020202020204" pitchFamily="34" charset="0"/>
            </a:endParaRPr>
          </a:p>
        </p:txBody>
      </p:sp>
      <p:sp>
        <p:nvSpPr>
          <p:cNvPr id="17" name="Text 15"/>
          <p:cNvSpPr/>
          <p:nvPr/>
        </p:nvSpPr>
        <p:spPr>
          <a:xfrm>
            <a:off x="4342146" y="1400476"/>
            <a:ext cx="3511296" cy="560832"/>
          </a:xfrm>
          <a:prstGeom prst="rect">
            <a:avLst/>
          </a:prstGeom>
          <a:noFill/>
          <a:ln/>
        </p:spPr>
        <p:txBody>
          <a:bodyPr wrap="square" lIns="0" tIns="0" rIns="0" bIns="0" rtlCol="0" anchor="ctr"/>
          <a:lstStyle/>
          <a:p>
            <a:r>
              <a:rPr lang="en-US" sz="1733" b="1" dirty="0">
                <a:solidFill>
                  <a:srgbClr val="FFFFFF"/>
                </a:solidFill>
                <a:latin typeface="Arial Nova" panose="020B0504020202020204" pitchFamily="34" charset="0"/>
                <a:ea typeface="Calibri" pitchFamily="34" charset="-122"/>
                <a:cs typeface="Calibri" pitchFamily="34" charset="-120"/>
              </a:rPr>
              <a:t>🧪  Pilot &amp; Test</a:t>
            </a:r>
            <a:endParaRPr lang="en-US" sz="1733" dirty="0">
              <a:latin typeface="Arial Nova" panose="020B0504020202020204" pitchFamily="34" charset="0"/>
            </a:endParaRPr>
          </a:p>
        </p:txBody>
      </p:sp>
      <p:sp>
        <p:nvSpPr>
          <p:cNvPr id="18" name="Text 16"/>
          <p:cNvSpPr/>
          <p:nvPr/>
        </p:nvSpPr>
        <p:spPr>
          <a:xfrm>
            <a:off x="4366530" y="2083228"/>
            <a:ext cx="3486912" cy="853440"/>
          </a:xfrm>
          <a:prstGeom prst="rect">
            <a:avLst/>
          </a:prstGeom>
          <a:noFill/>
          <a:ln/>
        </p:spPr>
        <p:txBody>
          <a:bodyPr wrap="square" lIns="0" tIns="0" rIns="0" bIns="0" rtlCol="0" anchor="ctr"/>
          <a:lstStyle/>
          <a:p>
            <a:pPr>
              <a:spcAft>
                <a:spcPts val="267"/>
              </a:spcAft>
            </a:pPr>
            <a:r>
              <a:rPr lang="en-US" sz="1600" b="1" dirty="0">
                <a:solidFill>
                  <a:srgbClr val="D4A017"/>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Trial indoor wayfinding apps (GoodMaps, Evelity) at a high-traffic facility — measure user experience impact</a:t>
            </a:r>
            <a:endParaRPr lang="en-US" sz="1600" dirty="0">
              <a:latin typeface="Arial Nova" panose="020B0504020202020204" pitchFamily="34" charset="0"/>
            </a:endParaRPr>
          </a:p>
        </p:txBody>
      </p:sp>
      <p:sp>
        <p:nvSpPr>
          <p:cNvPr id="19" name="Text 17"/>
          <p:cNvSpPr/>
          <p:nvPr/>
        </p:nvSpPr>
        <p:spPr>
          <a:xfrm>
            <a:off x="4366530" y="3009820"/>
            <a:ext cx="3486912" cy="853440"/>
          </a:xfrm>
          <a:prstGeom prst="rect">
            <a:avLst/>
          </a:prstGeom>
          <a:noFill/>
          <a:ln/>
        </p:spPr>
        <p:txBody>
          <a:bodyPr wrap="square" lIns="0" tIns="0" rIns="0" bIns="0" rtlCol="0" anchor="ctr"/>
          <a:lstStyle/>
          <a:p>
            <a:pPr>
              <a:spcAft>
                <a:spcPts val="267"/>
              </a:spcAft>
            </a:pPr>
            <a:r>
              <a:rPr lang="en-US" sz="1600" b="1" dirty="0">
                <a:solidFill>
                  <a:srgbClr val="D4A017"/>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Introduce sensory rooms or quiet zones in one building as a neurodiversity pilot</a:t>
            </a:r>
            <a:endParaRPr lang="en-US" sz="1600" dirty="0">
              <a:latin typeface="Arial Nova" panose="020B0504020202020204" pitchFamily="34" charset="0"/>
            </a:endParaRPr>
          </a:p>
        </p:txBody>
      </p:sp>
      <p:sp>
        <p:nvSpPr>
          <p:cNvPr id="20" name="Text 18"/>
          <p:cNvSpPr/>
          <p:nvPr/>
        </p:nvSpPr>
        <p:spPr>
          <a:xfrm>
            <a:off x="4366530" y="3936412"/>
            <a:ext cx="3486912" cy="853440"/>
          </a:xfrm>
          <a:prstGeom prst="rect">
            <a:avLst/>
          </a:prstGeom>
          <a:noFill/>
          <a:ln/>
        </p:spPr>
        <p:txBody>
          <a:bodyPr wrap="square" lIns="0" tIns="0" rIns="0" bIns="0" rtlCol="0" anchor="ctr"/>
          <a:lstStyle/>
          <a:p>
            <a:pPr>
              <a:spcAft>
                <a:spcPts val="267"/>
              </a:spcAft>
            </a:pPr>
            <a:r>
              <a:rPr lang="en-US" sz="1600" b="1" dirty="0">
                <a:solidFill>
                  <a:srgbClr val="D4A017"/>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Deploy IoT-enabled accessible door operators with remote monitoring in a high-priority location</a:t>
            </a:r>
            <a:endParaRPr lang="en-US" sz="1600" dirty="0">
              <a:latin typeface="Arial Nova" panose="020B0504020202020204" pitchFamily="34" charset="0"/>
            </a:endParaRPr>
          </a:p>
        </p:txBody>
      </p:sp>
      <p:sp>
        <p:nvSpPr>
          <p:cNvPr id="21" name="Text 19"/>
          <p:cNvSpPr/>
          <p:nvPr/>
        </p:nvSpPr>
        <p:spPr>
          <a:xfrm>
            <a:off x="4366530" y="4863004"/>
            <a:ext cx="3486912" cy="853440"/>
          </a:xfrm>
          <a:prstGeom prst="rect">
            <a:avLst/>
          </a:prstGeom>
          <a:noFill/>
          <a:ln/>
        </p:spPr>
        <p:txBody>
          <a:bodyPr wrap="square" lIns="0" tIns="0" rIns="0" bIns="0" rtlCol="0" anchor="ctr"/>
          <a:lstStyle/>
          <a:p>
            <a:pPr>
              <a:spcAft>
                <a:spcPts val="267"/>
              </a:spcAft>
            </a:pPr>
            <a:r>
              <a:rPr lang="en-US" sz="1600" b="1" dirty="0">
                <a:solidFill>
                  <a:srgbClr val="D4A017"/>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Use digital twin or BIM models during capital projects to simulate barrier-free routes pre-construction</a:t>
            </a:r>
            <a:endParaRPr lang="en-US" sz="1600" dirty="0">
              <a:latin typeface="Arial Nova" panose="020B0504020202020204" pitchFamily="34" charset="0"/>
            </a:endParaRPr>
          </a:p>
        </p:txBody>
      </p:sp>
      <p:sp>
        <p:nvSpPr>
          <p:cNvPr id="22" name="Shape 20"/>
          <p:cNvSpPr/>
          <p:nvPr/>
        </p:nvSpPr>
        <p:spPr>
          <a:xfrm>
            <a:off x="8146050" y="1376092"/>
            <a:ext cx="3755136" cy="4340352"/>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23" name="Shape 21"/>
          <p:cNvSpPr/>
          <p:nvPr/>
        </p:nvSpPr>
        <p:spPr>
          <a:xfrm>
            <a:off x="8146050" y="1376092"/>
            <a:ext cx="3755136" cy="609600"/>
          </a:xfrm>
          <a:prstGeom prst="rect">
            <a:avLst/>
          </a:prstGeom>
          <a:solidFill>
            <a:srgbClr val="013F7A"/>
          </a:solidFill>
          <a:ln w="12700">
            <a:solidFill>
              <a:srgbClr val="013F7A"/>
            </a:solidFill>
            <a:prstDash val="solid"/>
          </a:ln>
        </p:spPr>
        <p:txBody>
          <a:bodyPr/>
          <a:lstStyle/>
          <a:p>
            <a:endParaRPr lang="en-CA" sz="2400">
              <a:latin typeface="Arial Nova" panose="020B0504020202020204" pitchFamily="34" charset="0"/>
            </a:endParaRPr>
          </a:p>
        </p:txBody>
      </p:sp>
      <p:sp>
        <p:nvSpPr>
          <p:cNvPr id="24" name="Text 22"/>
          <p:cNvSpPr/>
          <p:nvPr/>
        </p:nvSpPr>
        <p:spPr>
          <a:xfrm>
            <a:off x="8292354" y="1400476"/>
            <a:ext cx="3511296" cy="560832"/>
          </a:xfrm>
          <a:prstGeom prst="rect">
            <a:avLst/>
          </a:prstGeom>
          <a:noFill/>
          <a:ln/>
        </p:spPr>
        <p:txBody>
          <a:bodyPr wrap="square" lIns="0" tIns="0" rIns="0" bIns="0" rtlCol="0" anchor="ctr"/>
          <a:lstStyle/>
          <a:p>
            <a:r>
              <a:rPr lang="en-US" sz="1733" b="1" dirty="0">
                <a:solidFill>
                  <a:srgbClr val="FFFFFF"/>
                </a:solidFill>
                <a:latin typeface="Arial Nova" panose="020B0504020202020204" pitchFamily="34" charset="0"/>
                <a:ea typeface="Calibri" pitchFamily="34" charset="-122"/>
                <a:cs typeface="Calibri" pitchFamily="34" charset="-120"/>
              </a:rPr>
              <a:t>📌  Embed in Strategy</a:t>
            </a:r>
            <a:endParaRPr lang="en-US" sz="1733" dirty="0">
              <a:latin typeface="Arial Nova" panose="020B0504020202020204" pitchFamily="34" charset="0"/>
            </a:endParaRPr>
          </a:p>
        </p:txBody>
      </p:sp>
      <p:sp>
        <p:nvSpPr>
          <p:cNvPr id="25" name="Text 23"/>
          <p:cNvSpPr/>
          <p:nvPr/>
        </p:nvSpPr>
        <p:spPr>
          <a:xfrm>
            <a:off x="8316738" y="2083228"/>
            <a:ext cx="3486912" cy="853440"/>
          </a:xfrm>
          <a:prstGeom prst="rect">
            <a:avLst/>
          </a:prstGeom>
          <a:noFill/>
          <a:ln/>
        </p:spPr>
        <p:txBody>
          <a:bodyPr wrap="square" lIns="0" tIns="0" rIns="0" bIns="0" rtlCol="0" anchor="ctr"/>
          <a:lstStyle/>
          <a:p>
            <a:pPr>
              <a:spcAft>
                <a:spcPts val="267"/>
              </a:spcAft>
            </a:pPr>
            <a:r>
              <a:rPr lang="en-US" sz="16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Add 'technology-readiness' as a criterion in prioritization for capital planning — prioritize fixes that enable future accessibility upgrades</a:t>
            </a:r>
            <a:endParaRPr lang="en-US" sz="1600" dirty="0">
              <a:latin typeface="Arial Nova" panose="020B0504020202020204" pitchFamily="34" charset="0"/>
            </a:endParaRPr>
          </a:p>
        </p:txBody>
      </p:sp>
      <p:sp>
        <p:nvSpPr>
          <p:cNvPr id="26" name="Text 24"/>
          <p:cNvSpPr/>
          <p:nvPr/>
        </p:nvSpPr>
        <p:spPr>
          <a:xfrm>
            <a:off x="8316738" y="3009820"/>
            <a:ext cx="3486912" cy="853440"/>
          </a:xfrm>
          <a:prstGeom prst="rect">
            <a:avLst/>
          </a:prstGeom>
          <a:noFill/>
          <a:ln/>
        </p:spPr>
        <p:txBody>
          <a:bodyPr wrap="square" lIns="0" tIns="0" rIns="0" bIns="0" rtlCol="0" anchor="ctr"/>
          <a:lstStyle/>
          <a:p>
            <a:pPr>
              <a:spcAft>
                <a:spcPts val="267"/>
              </a:spcAft>
            </a:pPr>
            <a:r>
              <a:rPr lang="en-US" sz="16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Include accessibility technology in capital planning alongside physical barrier remediation</a:t>
            </a:r>
            <a:endParaRPr lang="en-US" sz="1600" dirty="0">
              <a:latin typeface="Arial Nova" panose="020B0504020202020204" pitchFamily="34" charset="0"/>
            </a:endParaRPr>
          </a:p>
        </p:txBody>
      </p:sp>
      <p:sp>
        <p:nvSpPr>
          <p:cNvPr id="27" name="Text 25"/>
          <p:cNvSpPr/>
          <p:nvPr/>
        </p:nvSpPr>
        <p:spPr>
          <a:xfrm>
            <a:off x="8316738" y="3936412"/>
            <a:ext cx="3486912" cy="853440"/>
          </a:xfrm>
          <a:prstGeom prst="rect">
            <a:avLst/>
          </a:prstGeom>
          <a:noFill/>
          <a:ln/>
        </p:spPr>
        <p:txBody>
          <a:bodyPr wrap="square" lIns="0" tIns="0" rIns="0" bIns="0" rtlCol="0" anchor="ctr"/>
          <a:lstStyle/>
          <a:p>
            <a:pPr>
              <a:spcAft>
                <a:spcPts val="267"/>
              </a:spcAft>
            </a:pPr>
            <a:r>
              <a:rPr lang="en-US" sz="16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Engage users with disabilities in pilot evaluations — lived experience validates technology effectiveness</a:t>
            </a:r>
            <a:endParaRPr lang="en-US" sz="1600" dirty="0">
              <a:latin typeface="Arial Nova" panose="020B0504020202020204" pitchFamily="34" charset="0"/>
            </a:endParaRPr>
          </a:p>
        </p:txBody>
      </p:sp>
      <p:sp>
        <p:nvSpPr>
          <p:cNvPr id="28" name="Text 26"/>
          <p:cNvSpPr/>
          <p:nvPr/>
        </p:nvSpPr>
        <p:spPr>
          <a:xfrm>
            <a:off x="8316738" y="4863004"/>
            <a:ext cx="3486912" cy="853440"/>
          </a:xfrm>
          <a:prstGeom prst="rect">
            <a:avLst/>
          </a:prstGeom>
          <a:noFill/>
          <a:ln/>
        </p:spPr>
        <p:txBody>
          <a:bodyPr wrap="square" lIns="0" tIns="0" rIns="0" bIns="0" rtlCol="0" anchor="ctr"/>
          <a:lstStyle/>
          <a:p>
            <a:pPr>
              <a:spcAft>
                <a:spcPts val="267"/>
              </a:spcAft>
            </a:pPr>
            <a:r>
              <a:rPr lang="en-US" sz="16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Build 'accessibility by default' into procurement policies: new equipment must meet current CSA standards</a:t>
            </a:r>
            <a:endParaRPr lang="en-US" sz="1600" dirty="0">
              <a:latin typeface="Arial Nova" panose="020B0504020202020204" pitchFamily="34" charset="0"/>
            </a:endParaRPr>
          </a:p>
        </p:txBody>
      </p:sp>
      <p:sp>
        <p:nvSpPr>
          <p:cNvPr id="29" name="Title 3">
            <a:extLst>
              <a:ext uri="{FF2B5EF4-FFF2-40B4-BE49-F238E27FC236}">
                <a16:creationId xmlns:a16="http://schemas.microsoft.com/office/drawing/2014/main" id="{9ABF2D0B-5221-D592-6137-3F21C0C9E76B}"/>
              </a:ext>
            </a:extLst>
          </p:cNvPr>
          <p:cNvSpPr txBox="1">
            <a:spLocks/>
          </p:cNvSpPr>
          <p:nvPr/>
        </p:nvSpPr>
        <p:spPr>
          <a:xfrm>
            <a:off x="245634" y="342820"/>
            <a:ext cx="7101649" cy="448056"/>
          </a:xfrm>
          <a:prstGeom prst="rect">
            <a:avLst/>
          </a:prstGeom>
        </p:spPr>
        <p:txBody>
          <a:bodyPr>
            <a:normAutofit fontScale="92500"/>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Organizational</a:t>
            </a:r>
            <a:r>
              <a:rPr lang="en-US" sz="2600" dirty="0">
                <a:solidFill>
                  <a:srgbClr val="013F7A"/>
                </a:solidFill>
              </a:rPr>
              <a:t> </a:t>
            </a:r>
            <a:r>
              <a:rPr lang="en-US" sz="2600" dirty="0">
                <a:solidFill>
                  <a:schemeClr val="bg1"/>
                </a:solidFill>
              </a:rPr>
              <a:t>Strategy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4333-DF1E-CBF5-0F00-09B4E9AE5BB5}"/>
              </a:ext>
            </a:extLst>
          </p:cNvPr>
          <p:cNvSpPr>
            <a:spLocks noGrp="1"/>
          </p:cNvSpPr>
          <p:nvPr>
            <p:ph type="title"/>
          </p:nvPr>
        </p:nvSpPr>
        <p:spPr>
          <a:xfrm>
            <a:off x="5123299" y="2696651"/>
            <a:ext cx="7068701" cy="1715710"/>
          </a:xfrm>
        </p:spPr>
        <p:txBody>
          <a:bodyPr/>
          <a:lstStyle/>
          <a:p>
            <a:r>
              <a:rPr lang="en-CA" dirty="0">
                <a:solidFill>
                  <a:srgbClr val="013F7A"/>
                </a:solidFill>
              </a:rPr>
              <a:t>Choosing the assessment type</a:t>
            </a:r>
          </a:p>
        </p:txBody>
      </p:sp>
      <p:sp>
        <p:nvSpPr>
          <p:cNvPr id="3" name="Subtitle 2">
            <a:extLst>
              <a:ext uri="{FF2B5EF4-FFF2-40B4-BE49-F238E27FC236}">
                <a16:creationId xmlns:a16="http://schemas.microsoft.com/office/drawing/2014/main" id="{D70C7A1B-B99D-AD7B-53EA-3B7CE233246D}"/>
              </a:ext>
            </a:extLst>
          </p:cNvPr>
          <p:cNvSpPr>
            <a:spLocks noGrp="1"/>
          </p:cNvSpPr>
          <p:nvPr>
            <p:ph type="subTitle" idx="1"/>
          </p:nvPr>
        </p:nvSpPr>
        <p:spPr>
          <a:xfrm>
            <a:off x="5123300" y="4568140"/>
            <a:ext cx="7068701" cy="649020"/>
          </a:xfrm>
        </p:spPr>
        <p:txBody>
          <a:bodyPr/>
          <a:lstStyle/>
          <a:p>
            <a:r>
              <a:rPr lang="en-CA" b="1" dirty="0">
                <a:solidFill>
                  <a:srgbClr val="C00000"/>
                </a:solidFill>
              </a:rPr>
              <a:t>Types of Assessments to evaluate </a:t>
            </a:r>
          </a:p>
          <a:p>
            <a:r>
              <a:rPr lang="en-CA" b="1" dirty="0">
                <a:solidFill>
                  <a:srgbClr val="C00000"/>
                </a:solidFill>
              </a:rPr>
              <a:t>your Facilities</a:t>
            </a:r>
          </a:p>
        </p:txBody>
      </p:sp>
      <p:pic>
        <p:nvPicPr>
          <p:cNvPr id="7" name="Picture 6">
            <a:extLst>
              <a:ext uri="{FF2B5EF4-FFF2-40B4-BE49-F238E27FC236}">
                <a16:creationId xmlns:a16="http://schemas.microsoft.com/office/drawing/2014/main" id="{CD3DF135-20D7-173B-E1AD-968BC73077B5}"/>
              </a:ext>
            </a:extLst>
          </p:cNvPr>
          <p:cNvPicPr>
            <a:picLocks noChangeAspect="1" noChangeArrowheads="1"/>
          </p:cNvPicPr>
          <p:nvPr/>
        </p:nvPicPr>
        <p:blipFill>
          <a:blip r:embed="rId2"/>
          <a:srcRect l="18682" r="18682"/>
          <a:stretch/>
        </p:blipFill>
        <p:spPr bwMode="auto">
          <a:xfrm>
            <a:off x="0" y="896621"/>
            <a:ext cx="5059680" cy="4976494"/>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7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C015B76B-C595-3564-4F70-3332736BB9B1}"/>
              </a:ext>
            </a:extLst>
          </p:cNvPr>
          <p:cNvSpPr txBox="1">
            <a:spLocks/>
          </p:cNvSpPr>
          <p:nvPr/>
        </p:nvSpPr>
        <p:spPr>
          <a:xfrm>
            <a:off x="605109" y="1226686"/>
            <a:ext cx="10218489" cy="599070"/>
          </a:xfrm>
          <a:prstGeom prst="rect">
            <a:avLst/>
          </a:prstGeom>
        </p:spPr>
        <p:txBody>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CA" sz="3200" dirty="0">
                <a:solidFill>
                  <a:srgbClr val="013F7A"/>
                </a:solidFill>
              </a:rPr>
              <a:t>Agenda</a:t>
            </a:r>
          </a:p>
        </p:txBody>
      </p:sp>
      <p:graphicFrame>
        <p:nvGraphicFramePr>
          <p:cNvPr id="2" name="Content Placeholder 2">
            <a:extLst>
              <a:ext uri="{FF2B5EF4-FFF2-40B4-BE49-F238E27FC236}">
                <a16:creationId xmlns:a16="http://schemas.microsoft.com/office/drawing/2014/main" id="{573994BC-1E6A-D822-E84A-83192E25E545}"/>
              </a:ext>
            </a:extLst>
          </p:cNvPr>
          <p:cNvGraphicFramePr>
            <a:graphicFrameLocks/>
          </p:cNvGraphicFramePr>
          <p:nvPr>
            <p:extLst>
              <p:ext uri="{D42A27DB-BD31-4B8C-83A1-F6EECF244321}">
                <p14:modId xmlns:p14="http://schemas.microsoft.com/office/powerpoint/2010/main" val="3822154072"/>
              </p:ext>
            </p:extLst>
          </p:nvPr>
        </p:nvGraphicFramePr>
        <p:xfrm>
          <a:off x="5796978" y="1101436"/>
          <a:ext cx="5789913" cy="4655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en with a red cap on a checklist&#10;&#10;Description automatically generated">
            <a:extLst>
              <a:ext uri="{FF2B5EF4-FFF2-40B4-BE49-F238E27FC236}">
                <a16:creationId xmlns:a16="http://schemas.microsoft.com/office/drawing/2014/main" id="{1B49E059-C340-5499-42F0-C1C9BF2542F7}"/>
              </a:ext>
            </a:extLst>
          </p:cNvPr>
          <p:cNvPicPr>
            <a:picLocks noChangeAspect="1"/>
          </p:cNvPicPr>
          <p:nvPr/>
        </p:nvPicPr>
        <p:blipFill>
          <a:blip r:embed="rId8"/>
          <a:stretch>
            <a:fillRect/>
          </a:stretch>
        </p:blipFill>
        <p:spPr>
          <a:xfrm>
            <a:off x="605109" y="1825756"/>
            <a:ext cx="4915416" cy="34869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A3D3A-5F94-BB91-3148-C3DBF90CC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156A0F-1649-D13C-31EE-AE66A1B737D2}"/>
              </a:ext>
            </a:extLst>
          </p:cNvPr>
          <p:cNvSpPr>
            <a:spLocks noGrp="1"/>
          </p:cNvSpPr>
          <p:nvPr>
            <p:ph type="title"/>
          </p:nvPr>
        </p:nvSpPr>
        <p:spPr>
          <a:xfrm>
            <a:off x="565627" y="1408561"/>
            <a:ext cx="10218489" cy="599070"/>
          </a:xfrm>
        </p:spPr>
        <p:txBody>
          <a:bodyPr/>
          <a:lstStyle/>
          <a:p>
            <a:r>
              <a:rPr lang="en-CA" sz="3200" dirty="0">
                <a:solidFill>
                  <a:srgbClr val="013F7A"/>
                </a:solidFill>
              </a:rPr>
              <a:t>Back to KEY Questions</a:t>
            </a:r>
          </a:p>
        </p:txBody>
      </p:sp>
      <p:sp>
        <p:nvSpPr>
          <p:cNvPr id="11" name="Text Placeholder 2">
            <a:extLst>
              <a:ext uri="{FF2B5EF4-FFF2-40B4-BE49-F238E27FC236}">
                <a16:creationId xmlns:a16="http://schemas.microsoft.com/office/drawing/2014/main" id="{3BFA9F2C-0CAE-4F3F-663A-D31B884618C8}"/>
              </a:ext>
            </a:extLst>
          </p:cNvPr>
          <p:cNvSpPr txBox="1">
            <a:spLocks/>
          </p:cNvSpPr>
          <p:nvPr/>
        </p:nvSpPr>
        <p:spPr>
          <a:xfrm>
            <a:off x="1061926" y="2660849"/>
            <a:ext cx="10068147" cy="1270702"/>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buFont typeface="+mj-lt"/>
              <a:buAutoNum type="arabicPeriod"/>
            </a:pPr>
            <a:r>
              <a:rPr lang="en-US" sz="2800" dirty="0">
                <a:solidFill>
                  <a:schemeClr val="bg2">
                    <a:lumMod val="10000"/>
                  </a:schemeClr>
                </a:solidFill>
              </a:rPr>
              <a:t>Are your facilities truly accessible, or just barely compliant?</a:t>
            </a:r>
            <a:endParaRPr lang="en-CA" sz="2800" dirty="0">
              <a:solidFill>
                <a:schemeClr val="bg2">
                  <a:lumMod val="10000"/>
                </a:schemeClr>
              </a:solidFill>
            </a:endParaRPr>
          </a:p>
          <a:p>
            <a:pPr marL="514350" indent="-514350">
              <a:buFont typeface="+mj-lt"/>
              <a:buAutoNum type="arabicPeriod"/>
            </a:pPr>
            <a:r>
              <a:rPr lang="en-CA" sz="2800" dirty="0">
                <a:solidFill>
                  <a:schemeClr val="bg2">
                    <a:lumMod val="10000"/>
                  </a:schemeClr>
                </a:solidFill>
              </a:rPr>
              <a:t>How do I exceed minimum code requirements?</a:t>
            </a:r>
          </a:p>
        </p:txBody>
      </p:sp>
      <p:sp>
        <p:nvSpPr>
          <p:cNvPr id="3" name="Text Placeholder 2">
            <a:extLst>
              <a:ext uri="{FF2B5EF4-FFF2-40B4-BE49-F238E27FC236}">
                <a16:creationId xmlns:a16="http://schemas.microsoft.com/office/drawing/2014/main" id="{B21694AA-A174-5E93-5D25-DF531CBF9A22}"/>
              </a:ext>
            </a:extLst>
          </p:cNvPr>
          <p:cNvSpPr txBox="1">
            <a:spLocks/>
          </p:cNvSpPr>
          <p:nvPr/>
        </p:nvSpPr>
        <p:spPr>
          <a:xfrm>
            <a:off x="1061925" y="4289936"/>
            <a:ext cx="9722191" cy="930246"/>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ctr">
              <a:buFont typeface="Wingdings" panose="05000000000000000000" pitchFamily="2" charset="2"/>
              <a:buNone/>
            </a:pPr>
            <a:r>
              <a:rPr lang="en-CA" sz="2000" b="1" dirty="0">
                <a:solidFill>
                  <a:srgbClr val="CB2027"/>
                </a:solidFill>
              </a:rPr>
              <a:t>Selecting the most suitable audit and accessibility design standard </a:t>
            </a:r>
          </a:p>
          <a:p>
            <a:pPr marL="0" indent="0" algn="ctr">
              <a:buFont typeface="Wingdings" panose="05000000000000000000" pitchFamily="2" charset="2"/>
              <a:buNone/>
            </a:pPr>
            <a:r>
              <a:rPr lang="en-CA" sz="2000" b="1" dirty="0">
                <a:solidFill>
                  <a:srgbClr val="CB2027"/>
                </a:solidFill>
              </a:rPr>
              <a:t>will help address these questions.</a:t>
            </a:r>
          </a:p>
        </p:txBody>
      </p:sp>
    </p:spTree>
    <p:extLst>
      <p:ext uri="{BB962C8B-B14F-4D97-AF65-F5344CB8AC3E}">
        <p14:creationId xmlns:p14="http://schemas.microsoft.com/office/powerpoint/2010/main" val="119149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501" y="1005775"/>
            <a:ext cx="12132182" cy="860400"/>
          </a:xfrm>
        </p:spPr>
        <p:txBody>
          <a:bodyPr>
            <a:noAutofit/>
          </a:bodyPr>
          <a:lstStyle/>
          <a:p>
            <a:r>
              <a:rPr lang="en-US" sz="3200" b="1" cap="all" spc="600" dirty="0">
                <a:solidFill>
                  <a:srgbClr val="013F7A"/>
                </a:solidFill>
                <a:latin typeface="+mj-lt"/>
                <a:ea typeface="+mj-ea"/>
              </a:rPr>
              <a:t>Baseline Screening Checklist</a:t>
            </a:r>
          </a:p>
        </p:txBody>
      </p:sp>
      <p:sp>
        <p:nvSpPr>
          <p:cNvPr id="2" name="TextBox 1">
            <a:extLst>
              <a:ext uri="{FF2B5EF4-FFF2-40B4-BE49-F238E27FC236}">
                <a16:creationId xmlns:a16="http://schemas.microsoft.com/office/drawing/2014/main" id="{79E495DF-1B5E-0E53-B754-AB0A74E06041}"/>
              </a:ext>
            </a:extLst>
          </p:cNvPr>
          <p:cNvSpPr txBox="1"/>
          <p:nvPr/>
        </p:nvSpPr>
        <p:spPr>
          <a:xfrm>
            <a:off x="519524" y="1713391"/>
            <a:ext cx="6047068" cy="4375557"/>
          </a:xfrm>
          <a:prstGeom prst="rect">
            <a:avLst/>
          </a:prstGeom>
          <a:noFill/>
        </p:spPr>
        <p:txBody>
          <a:bodyPr wrap="square">
            <a:spAutoFit/>
          </a:bodyPr>
          <a:lstStyle/>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High-level checklist</a:t>
            </a:r>
          </a:p>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Barriers evaluated mainly based on observation (i.e. no measurements)</a:t>
            </a:r>
          </a:p>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Ideal for:</a:t>
            </a:r>
          </a:p>
          <a:p>
            <a:pPr marL="800100" lvl="1" indent="-342900" defTabSz="457200">
              <a:spcBef>
                <a:spcPts val="1000"/>
              </a:spcBef>
              <a:buClr>
                <a:srgbClr val="CD202E"/>
              </a:buClr>
              <a:buSzPct val="100000"/>
              <a:buFont typeface="Wingdings" panose="05000000000000000000" pitchFamily="2" charset="2"/>
              <a:buChar char="Ø"/>
              <a:defRPr/>
            </a:pPr>
            <a:r>
              <a:rPr lang="en-US" dirty="0">
                <a:solidFill>
                  <a:schemeClr val="bg2">
                    <a:lumMod val="10000"/>
                  </a:schemeClr>
                </a:solidFill>
                <a:latin typeface="Arial" panose="020B0604020202020204" pitchFamily="34" charset="0"/>
                <a:cs typeface="Arial" panose="020B0604020202020204" pitchFamily="34" charset="0"/>
              </a:rPr>
              <a:t>Quick evaluation of the building/site</a:t>
            </a:r>
          </a:p>
          <a:p>
            <a:pPr marL="800100" lvl="1" indent="-342900" defTabSz="457200">
              <a:spcBef>
                <a:spcPts val="1000"/>
              </a:spcBef>
              <a:buClr>
                <a:srgbClr val="CD202E"/>
              </a:buClr>
              <a:buSzPct val="100000"/>
              <a:buFont typeface="Wingdings" panose="05000000000000000000" pitchFamily="2" charset="2"/>
              <a:buChar char="Ø"/>
              <a:defRPr/>
            </a:pPr>
            <a:r>
              <a:rPr lang="en-US" dirty="0">
                <a:solidFill>
                  <a:schemeClr val="bg2">
                    <a:lumMod val="10000"/>
                  </a:schemeClr>
                </a:solidFill>
                <a:latin typeface="Arial" panose="020B0604020202020204" pitchFamily="34" charset="0"/>
                <a:cs typeface="Arial" panose="020B0604020202020204" pitchFamily="34" charset="0"/>
              </a:rPr>
              <a:t>General understanding of accessibility in a large portfolio of assets</a:t>
            </a:r>
          </a:p>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Evaluation is not definitive or conclusive</a:t>
            </a:r>
          </a:p>
          <a:p>
            <a:pPr marL="342900" indent="-342900" defTabSz="457200">
              <a:spcBef>
                <a:spcPts val="1000"/>
              </a:spcBef>
              <a:buClr>
                <a:srgbClr val="CD202E"/>
              </a:buClr>
              <a:buSzPct val="8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Baseline checklist can be customized based on needs</a:t>
            </a:r>
          </a:p>
          <a:p>
            <a:pPr marL="800100" lvl="1" indent="-342900" defTabSz="457200">
              <a:spcBef>
                <a:spcPts val="1000"/>
              </a:spcBef>
              <a:buClr>
                <a:srgbClr val="CD202E"/>
              </a:buClr>
              <a:buSzPct val="80000"/>
              <a:buFont typeface="Wingdings 3" charset="2"/>
              <a:buChar char=""/>
              <a:defRPr/>
            </a:pPr>
            <a:endParaRPr lang="en-US"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9EE9F44-6D53-42E2-DE3B-A793797DC12C}"/>
              </a:ext>
            </a:extLst>
          </p:cNvPr>
          <p:cNvPicPr>
            <a:picLocks noChangeAspect="1"/>
          </p:cNvPicPr>
          <p:nvPr/>
        </p:nvPicPr>
        <p:blipFill>
          <a:blip r:embed="rId2"/>
          <a:stretch>
            <a:fillRect/>
          </a:stretch>
        </p:blipFill>
        <p:spPr>
          <a:xfrm>
            <a:off x="6471512" y="1713391"/>
            <a:ext cx="5486499" cy="2976283"/>
          </a:xfrm>
          <a:prstGeom prst="rect">
            <a:avLst/>
          </a:prstGeom>
        </p:spPr>
      </p:pic>
    </p:spTree>
    <p:extLst>
      <p:ext uri="{BB962C8B-B14F-4D97-AF65-F5344CB8AC3E}">
        <p14:creationId xmlns:p14="http://schemas.microsoft.com/office/powerpoint/2010/main" val="305588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259" y="900220"/>
            <a:ext cx="11960151" cy="860400"/>
          </a:xfrm>
        </p:spPr>
        <p:txBody>
          <a:bodyPr>
            <a:noAutofit/>
          </a:bodyPr>
          <a:lstStyle/>
          <a:p>
            <a:r>
              <a:rPr lang="en-US" sz="3200" b="1" cap="all" spc="600" dirty="0">
                <a:solidFill>
                  <a:srgbClr val="013F7A"/>
                </a:solidFill>
                <a:latin typeface="+mj-lt"/>
                <a:ea typeface="+mj-ea"/>
              </a:rPr>
              <a:t>Comprehensive Accessibility</a:t>
            </a:r>
            <a:br>
              <a:rPr lang="en-US" sz="3200" b="1" cap="all" spc="600" dirty="0">
                <a:solidFill>
                  <a:srgbClr val="013F7A"/>
                </a:solidFill>
                <a:latin typeface="+mj-lt"/>
                <a:ea typeface="+mj-ea"/>
              </a:rPr>
            </a:br>
            <a:r>
              <a:rPr lang="en-US" sz="3200" b="1" cap="all" spc="600" dirty="0">
                <a:solidFill>
                  <a:srgbClr val="013F7A"/>
                </a:solidFill>
                <a:latin typeface="+mj-lt"/>
                <a:ea typeface="+mj-ea"/>
              </a:rPr>
              <a:t>Audit</a:t>
            </a:r>
          </a:p>
        </p:txBody>
      </p:sp>
      <p:sp>
        <p:nvSpPr>
          <p:cNvPr id="2" name="TextBox 1">
            <a:extLst>
              <a:ext uri="{FF2B5EF4-FFF2-40B4-BE49-F238E27FC236}">
                <a16:creationId xmlns:a16="http://schemas.microsoft.com/office/drawing/2014/main" id="{79E495DF-1B5E-0E53-B754-AB0A74E06041}"/>
              </a:ext>
            </a:extLst>
          </p:cNvPr>
          <p:cNvSpPr txBox="1"/>
          <p:nvPr/>
        </p:nvSpPr>
        <p:spPr>
          <a:xfrm>
            <a:off x="423819" y="2082092"/>
            <a:ext cx="6679553" cy="3631763"/>
          </a:xfrm>
          <a:prstGeom prst="rect">
            <a:avLst/>
          </a:prstGeom>
          <a:noFill/>
        </p:spPr>
        <p:txBody>
          <a:bodyPr wrap="square">
            <a:spAutoFit/>
          </a:bodyPr>
          <a:lstStyle/>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Detailed audit that compares the parameters of a barrier with OBC/IASR</a:t>
            </a:r>
          </a:p>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Optional inclusion of FADS</a:t>
            </a:r>
          </a:p>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Comprehensive audit evaluates compliance to the code or design guideline line-by-line</a:t>
            </a:r>
          </a:p>
          <a:p>
            <a:pPr marL="342900"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Ideal for:</a:t>
            </a:r>
          </a:p>
          <a:p>
            <a:pPr marL="800100" lvl="1"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Confirmation of compliance to code/guideline</a:t>
            </a:r>
          </a:p>
          <a:p>
            <a:pPr marL="800100" lvl="1" indent="-342900" defTabSz="457200">
              <a:spcBef>
                <a:spcPts val="1000"/>
              </a:spcBef>
              <a:buClr>
                <a:srgbClr val="CD202E"/>
              </a:buClr>
              <a:buSzPct val="10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Identifying specific areas requiring improvement</a:t>
            </a:r>
          </a:p>
          <a:p>
            <a:pPr lvl="1" defTabSz="457200">
              <a:spcBef>
                <a:spcPts val="1000"/>
              </a:spcBef>
              <a:buClr>
                <a:srgbClr val="CD202E"/>
              </a:buClr>
              <a:buSzPct val="80000"/>
              <a:defRPr/>
            </a:pPr>
            <a:endParaRPr lang="en-US" sz="2000" dirty="0">
              <a:latin typeface="Arial" panose="020B0604020202020204" pitchFamily="34" charset="0"/>
              <a:cs typeface="Arial" panose="020B0604020202020204" pitchFamily="34" charset="0"/>
            </a:endParaRPr>
          </a:p>
        </p:txBody>
      </p:sp>
      <p:pic>
        <p:nvPicPr>
          <p:cNvPr id="9" name="Picture 8" descr="A ruler measuring a metal bar&#10;&#10;Description automatically generated">
            <a:extLst>
              <a:ext uri="{FF2B5EF4-FFF2-40B4-BE49-F238E27FC236}">
                <a16:creationId xmlns:a16="http://schemas.microsoft.com/office/drawing/2014/main" id="{2FD26667-7115-A5AB-CF87-BF4A8B32B82B}"/>
              </a:ext>
            </a:extLst>
          </p:cNvPr>
          <p:cNvPicPr>
            <a:picLocks noChangeAspect="1"/>
          </p:cNvPicPr>
          <p:nvPr/>
        </p:nvPicPr>
        <p:blipFill>
          <a:blip r:embed="rId2"/>
          <a:stretch>
            <a:fillRect/>
          </a:stretch>
        </p:blipFill>
        <p:spPr>
          <a:xfrm rot="10800000">
            <a:off x="6867525" y="1741482"/>
            <a:ext cx="2137972" cy="1110313"/>
          </a:xfrm>
          <a:prstGeom prst="rect">
            <a:avLst/>
          </a:prstGeom>
        </p:spPr>
      </p:pic>
      <p:pic>
        <p:nvPicPr>
          <p:cNvPr id="12" name="Picture 11" descr="A sink with a tape measure&#10;&#10;Description automatically generated">
            <a:extLst>
              <a:ext uri="{FF2B5EF4-FFF2-40B4-BE49-F238E27FC236}">
                <a16:creationId xmlns:a16="http://schemas.microsoft.com/office/drawing/2014/main" id="{3CDB230A-55D5-ABFA-5948-5909A0537F99}"/>
              </a:ext>
            </a:extLst>
          </p:cNvPr>
          <p:cNvPicPr>
            <a:picLocks noChangeAspect="1"/>
          </p:cNvPicPr>
          <p:nvPr/>
        </p:nvPicPr>
        <p:blipFill>
          <a:blip r:embed="rId3"/>
          <a:stretch>
            <a:fillRect/>
          </a:stretch>
        </p:blipFill>
        <p:spPr>
          <a:xfrm>
            <a:off x="9198722" y="1732275"/>
            <a:ext cx="2137972" cy="1110313"/>
          </a:xfrm>
          <a:prstGeom prst="rect">
            <a:avLst/>
          </a:prstGeom>
        </p:spPr>
      </p:pic>
      <p:pic>
        <p:nvPicPr>
          <p:cNvPr id="14" name="Picture 13">
            <a:extLst>
              <a:ext uri="{FF2B5EF4-FFF2-40B4-BE49-F238E27FC236}">
                <a16:creationId xmlns:a16="http://schemas.microsoft.com/office/drawing/2014/main" id="{430C5C6E-ADED-99CB-9FA1-7F166698546B}"/>
              </a:ext>
            </a:extLst>
          </p:cNvPr>
          <p:cNvPicPr>
            <a:picLocks noChangeAspect="1"/>
          </p:cNvPicPr>
          <p:nvPr/>
        </p:nvPicPr>
        <p:blipFill>
          <a:blip r:embed="rId4"/>
          <a:srcRect l="2754" r="2803"/>
          <a:stretch/>
        </p:blipFill>
        <p:spPr>
          <a:xfrm>
            <a:off x="6921193" y="3053365"/>
            <a:ext cx="4442108" cy="2249428"/>
          </a:xfrm>
          <a:prstGeom prst="rect">
            <a:avLst/>
          </a:prstGeom>
          <a:ln>
            <a:solidFill>
              <a:schemeClr val="tx1"/>
            </a:solidFill>
          </a:ln>
        </p:spPr>
      </p:pic>
    </p:spTree>
    <p:extLst>
      <p:ext uri="{BB962C8B-B14F-4D97-AF65-F5344CB8AC3E}">
        <p14:creationId xmlns:p14="http://schemas.microsoft.com/office/powerpoint/2010/main" val="235983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8338" y="1017268"/>
            <a:ext cx="8898815" cy="860400"/>
          </a:xfrm>
        </p:spPr>
        <p:txBody>
          <a:bodyPr>
            <a:normAutofit/>
          </a:bodyPr>
          <a:lstStyle/>
          <a:p>
            <a:r>
              <a:rPr lang="en-US" sz="3200" b="1" cap="all" spc="600" dirty="0">
                <a:solidFill>
                  <a:srgbClr val="013F7A"/>
                </a:solidFill>
                <a:latin typeface="+mj-lt"/>
                <a:ea typeface="+mj-ea"/>
              </a:rPr>
              <a:t>Rick Hansen Survey</a:t>
            </a:r>
          </a:p>
        </p:txBody>
      </p:sp>
      <p:sp>
        <p:nvSpPr>
          <p:cNvPr id="2" name="TextBox 1">
            <a:extLst>
              <a:ext uri="{FF2B5EF4-FFF2-40B4-BE49-F238E27FC236}">
                <a16:creationId xmlns:a16="http://schemas.microsoft.com/office/drawing/2014/main" id="{79E495DF-1B5E-0E53-B754-AB0A74E06041}"/>
              </a:ext>
            </a:extLst>
          </p:cNvPr>
          <p:cNvSpPr txBox="1"/>
          <p:nvPr/>
        </p:nvSpPr>
        <p:spPr>
          <a:xfrm>
            <a:off x="488338" y="1896924"/>
            <a:ext cx="6453682" cy="3067506"/>
          </a:xfrm>
          <a:prstGeom prst="rect">
            <a:avLst/>
          </a:prstGeom>
          <a:noFill/>
        </p:spPr>
        <p:txBody>
          <a:bodyPr wrap="square">
            <a:spAutoFit/>
          </a:bodyPr>
          <a:lstStyle/>
          <a:p>
            <a:pPr marL="342900" indent="-342900" defTabSz="457200">
              <a:spcBef>
                <a:spcPts val="1000"/>
              </a:spcBef>
              <a:buClr>
                <a:srgbClr val="CD202E"/>
              </a:buClr>
              <a:buSzPct val="8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Similar to a comprehensive audit, but using the Rick Hansen Rating Survey / Scoring System</a:t>
            </a:r>
          </a:p>
          <a:p>
            <a:pPr marL="342900" indent="-342900" defTabSz="457200">
              <a:spcBef>
                <a:spcPts val="1000"/>
              </a:spcBef>
              <a:buClr>
                <a:srgbClr val="CD202E"/>
              </a:buClr>
              <a:buSzPct val="80000"/>
              <a:buFont typeface="Wingdings" panose="05000000000000000000" pitchFamily="2" charset="2"/>
              <a:buChar char="Ø"/>
              <a:defRPr/>
            </a:pPr>
            <a:r>
              <a:rPr lang="en-US" sz="2000" b="1" dirty="0">
                <a:solidFill>
                  <a:schemeClr val="bg2">
                    <a:lumMod val="10000"/>
                  </a:schemeClr>
                </a:solidFill>
                <a:latin typeface="Arial" panose="020B0604020202020204" pitchFamily="34" charset="0"/>
                <a:cs typeface="Arial" panose="020B0604020202020204" pitchFamily="34" charset="0"/>
              </a:rPr>
              <a:t>Ideal for:</a:t>
            </a:r>
          </a:p>
          <a:p>
            <a:pPr marL="800100" lvl="1" indent="-342900" defTabSz="457200">
              <a:spcBef>
                <a:spcPts val="1000"/>
              </a:spcBef>
              <a:buClr>
                <a:srgbClr val="CD202E"/>
              </a:buClr>
              <a:buSzPct val="8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Promoting a particular asset (i.e. town hall)</a:t>
            </a:r>
          </a:p>
          <a:p>
            <a:pPr marL="800100" lvl="1" indent="-342900" defTabSz="457200">
              <a:spcBef>
                <a:spcPts val="1000"/>
              </a:spcBef>
              <a:buClr>
                <a:srgbClr val="CD202E"/>
              </a:buClr>
              <a:buSzPct val="80000"/>
              <a:buFont typeface="Wingdings" panose="05000000000000000000" pitchFamily="2" charset="2"/>
              <a:buChar char="Ø"/>
              <a:defRPr/>
            </a:pPr>
            <a:r>
              <a:rPr lang="en-US" sz="2000" dirty="0">
                <a:solidFill>
                  <a:schemeClr val="bg2">
                    <a:lumMod val="10000"/>
                  </a:schemeClr>
                </a:solidFill>
                <a:latin typeface="Arial" panose="020B0604020202020204" pitchFamily="34" charset="0"/>
                <a:cs typeface="Arial" panose="020B0604020202020204" pitchFamily="34" charset="0"/>
              </a:rPr>
              <a:t>Comparing levels of meaningful access between various assets</a:t>
            </a:r>
          </a:p>
          <a:p>
            <a:pPr marL="342900" indent="-342900" defTabSz="457200">
              <a:spcBef>
                <a:spcPts val="1000"/>
              </a:spcBef>
              <a:buClr>
                <a:srgbClr val="CD202E"/>
              </a:buClr>
              <a:buSzPct val="80000"/>
              <a:buFont typeface="Wingdings" panose="05000000000000000000" pitchFamily="2" charset="2"/>
              <a:buChar char="Ø"/>
              <a:defRPr/>
            </a:pPr>
            <a:r>
              <a:rPr lang="en-US" sz="2000" b="1" dirty="0">
                <a:solidFill>
                  <a:schemeClr val="bg2">
                    <a:lumMod val="10000"/>
                  </a:schemeClr>
                </a:solidFill>
                <a:latin typeface="Arial" panose="020B0604020202020204" pitchFamily="34" charset="0"/>
                <a:cs typeface="Arial" panose="020B0604020202020204" pitchFamily="34" charset="0"/>
              </a:rPr>
              <a:t>Note:</a:t>
            </a:r>
            <a:r>
              <a:rPr lang="en-US" sz="2000" dirty="0">
                <a:solidFill>
                  <a:schemeClr val="bg2">
                    <a:lumMod val="10000"/>
                  </a:schemeClr>
                </a:solidFill>
                <a:latin typeface="Arial" panose="020B0604020202020204" pitchFamily="34" charset="0"/>
                <a:cs typeface="Arial" panose="020B0604020202020204" pitchFamily="34" charset="0"/>
              </a:rPr>
              <a:t> The Survey does not specifically address guidelines based on code</a:t>
            </a:r>
          </a:p>
        </p:txBody>
      </p:sp>
      <p:pic>
        <p:nvPicPr>
          <p:cNvPr id="4" name="Picture 3">
            <a:extLst>
              <a:ext uri="{FF2B5EF4-FFF2-40B4-BE49-F238E27FC236}">
                <a16:creationId xmlns:a16="http://schemas.microsoft.com/office/drawing/2014/main" id="{32AC971D-3564-FE80-DC88-61B0670479EA}"/>
              </a:ext>
            </a:extLst>
          </p:cNvPr>
          <p:cNvPicPr>
            <a:picLocks noChangeAspect="1"/>
          </p:cNvPicPr>
          <p:nvPr/>
        </p:nvPicPr>
        <p:blipFill>
          <a:blip r:embed="rId2"/>
          <a:stretch>
            <a:fillRect/>
          </a:stretch>
        </p:blipFill>
        <p:spPr>
          <a:xfrm>
            <a:off x="7955541" y="1118869"/>
            <a:ext cx="3748121" cy="2139897"/>
          </a:xfrm>
          <a:prstGeom prst="rect">
            <a:avLst/>
          </a:prstGeom>
          <a:ln>
            <a:solidFill>
              <a:schemeClr val="tx1"/>
            </a:solidFill>
          </a:ln>
        </p:spPr>
      </p:pic>
      <p:pic>
        <p:nvPicPr>
          <p:cNvPr id="6" name="Picture 5">
            <a:extLst>
              <a:ext uri="{FF2B5EF4-FFF2-40B4-BE49-F238E27FC236}">
                <a16:creationId xmlns:a16="http://schemas.microsoft.com/office/drawing/2014/main" id="{B18D11A9-4B7C-7C48-65DE-8635413EFDFA}"/>
              </a:ext>
            </a:extLst>
          </p:cNvPr>
          <p:cNvPicPr>
            <a:picLocks noChangeAspect="1"/>
          </p:cNvPicPr>
          <p:nvPr/>
        </p:nvPicPr>
        <p:blipFill>
          <a:blip r:embed="rId3"/>
          <a:stretch>
            <a:fillRect/>
          </a:stretch>
        </p:blipFill>
        <p:spPr>
          <a:xfrm>
            <a:off x="7699789" y="3258767"/>
            <a:ext cx="4258222" cy="2290898"/>
          </a:xfrm>
          <a:prstGeom prst="rect">
            <a:avLst/>
          </a:prstGeom>
        </p:spPr>
      </p:pic>
    </p:spTree>
    <p:extLst>
      <p:ext uri="{BB962C8B-B14F-4D97-AF65-F5344CB8AC3E}">
        <p14:creationId xmlns:p14="http://schemas.microsoft.com/office/powerpoint/2010/main" val="99878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365760" y="867877"/>
            <a:ext cx="11338560" cy="463296"/>
          </a:xfrm>
          <a:prstGeom prst="rect">
            <a:avLst/>
          </a:prstGeom>
          <a:noFill/>
          <a:ln/>
        </p:spPr>
        <p:txBody>
          <a:bodyPr wrap="square" lIns="0" tIns="0" rIns="0" bIns="0" rtlCol="0" anchor="ctr"/>
          <a:lstStyle/>
          <a:p>
            <a:r>
              <a:rPr lang="en-US" sz="1600" b="1" dirty="0">
                <a:solidFill>
                  <a:schemeClr val="tx1">
                    <a:lumMod val="50000"/>
                  </a:schemeClr>
                </a:solidFill>
                <a:latin typeface="+mj-lt"/>
                <a:ea typeface="Calibri" pitchFamily="34" charset="-122"/>
                <a:cs typeface="Calibri" pitchFamily="34" charset="-120"/>
              </a:rPr>
              <a:t>Understanding Facility Needs</a:t>
            </a:r>
            <a:endParaRPr lang="en-US" sz="1600" b="1" dirty="0">
              <a:solidFill>
                <a:schemeClr val="tx1">
                  <a:lumMod val="50000"/>
                </a:schemeClr>
              </a:solidFill>
              <a:latin typeface="+mj-lt"/>
            </a:endParaRPr>
          </a:p>
        </p:txBody>
      </p:sp>
      <p:sp>
        <p:nvSpPr>
          <p:cNvPr id="8" name="Shape 6"/>
          <p:cNvSpPr/>
          <p:nvPr/>
        </p:nvSpPr>
        <p:spPr>
          <a:xfrm>
            <a:off x="365760" y="1270213"/>
            <a:ext cx="3657600" cy="4535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9" name="Shape 7"/>
          <p:cNvSpPr/>
          <p:nvPr/>
        </p:nvSpPr>
        <p:spPr>
          <a:xfrm>
            <a:off x="365760" y="1270213"/>
            <a:ext cx="3657600" cy="670560"/>
          </a:xfrm>
          <a:prstGeom prst="rect">
            <a:avLst/>
          </a:prstGeom>
          <a:solidFill>
            <a:srgbClr val="013F7A"/>
          </a:solidFill>
          <a:ln w="12700">
            <a:solidFill>
              <a:srgbClr val="013F7A"/>
            </a:solidFill>
            <a:prstDash val="solid"/>
          </a:ln>
        </p:spPr>
        <p:txBody>
          <a:bodyPr/>
          <a:lstStyle/>
          <a:p>
            <a:endParaRPr lang="en-CA" sz="2400"/>
          </a:p>
        </p:txBody>
      </p:sp>
      <p:sp>
        <p:nvSpPr>
          <p:cNvPr id="10" name="Text 8"/>
          <p:cNvSpPr/>
          <p:nvPr/>
        </p:nvSpPr>
        <p:spPr>
          <a:xfrm>
            <a:off x="512064" y="1294597"/>
            <a:ext cx="3389376" cy="609600"/>
          </a:xfrm>
          <a:prstGeom prst="rect">
            <a:avLst/>
          </a:prstGeom>
          <a:noFill/>
          <a:ln/>
        </p:spPr>
        <p:txBody>
          <a:bodyPr wrap="square" lIns="0" tIns="0" rIns="0" bIns="0" rtlCol="0" anchor="ctr"/>
          <a:lstStyle/>
          <a:p>
            <a:r>
              <a:rPr lang="en-US" sz="1600" b="1" dirty="0">
                <a:solidFill>
                  <a:srgbClr val="FFFFFF"/>
                </a:solidFill>
                <a:latin typeface="Arial Nova" panose="020B0504020202020204" pitchFamily="34" charset="0"/>
                <a:ea typeface="Calibri" pitchFamily="34" charset="-122"/>
                <a:cs typeface="Calibri" pitchFamily="34" charset="-120"/>
              </a:rPr>
              <a:t>Baseline Screening</a:t>
            </a:r>
            <a:endParaRPr lang="en-US" sz="1600" dirty="0">
              <a:latin typeface="Arial Nova" panose="020B0504020202020204" pitchFamily="34" charset="0"/>
            </a:endParaRPr>
          </a:p>
          <a:p>
            <a:r>
              <a:rPr lang="en-US" sz="1600" b="1" dirty="0">
                <a:solidFill>
                  <a:srgbClr val="FFFFFF"/>
                </a:solidFill>
                <a:latin typeface="Arial Nova" panose="020B0504020202020204" pitchFamily="34" charset="0"/>
                <a:ea typeface="Calibri" pitchFamily="34" charset="-122"/>
                <a:cs typeface="Calibri" pitchFamily="34" charset="-120"/>
              </a:rPr>
              <a:t>Checklist</a:t>
            </a:r>
            <a:endParaRPr lang="en-US" sz="1600" dirty="0">
              <a:latin typeface="Arial Nova" panose="020B0504020202020204" pitchFamily="34" charset="0"/>
            </a:endParaRPr>
          </a:p>
        </p:txBody>
      </p:sp>
      <p:sp>
        <p:nvSpPr>
          <p:cNvPr id="11" name="Shape 9"/>
          <p:cNvSpPr/>
          <p:nvPr/>
        </p:nvSpPr>
        <p:spPr>
          <a:xfrm>
            <a:off x="512064" y="2001733"/>
            <a:ext cx="1463040" cy="268224"/>
          </a:xfrm>
          <a:prstGeom prst="rect">
            <a:avLst/>
          </a:prstGeom>
          <a:solidFill>
            <a:srgbClr val="C00000"/>
          </a:solidFill>
          <a:ln w="12700">
            <a:solidFill>
              <a:srgbClr val="C00000"/>
            </a:solidFill>
            <a:prstDash val="solid"/>
          </a:ln>
        </p:spPr>
        <p:txBody>
          <a:bodyPr/>
          <a:lstStyle/>
          <a:p>
            <a:endParaRPr lang="en-CA" sz="2400"/>
          </a:p>
        </p:txBody>
      </p:sp>
      <p:sp>
        <p:nvSpPr>
          <p:cNvPr id="12" name="Text 10"/>
          <p:cNvSpPr/>
          <p:nvPr/>
        </p:nvSpPr>
        <p:spPr>
          <a:xfrm>
            <a:off x="512064" y="2001733"/>
            <a:ext cx="1463040" cy="268224"/>
          </a:xfrm>
          <a:prstGeom prst="rect">
            <a:avLst/>
          </a:prstGeom>
          <a:noFill/>
          <a:ln/>
        </p:spPr>
        <p:txBody>
          <a:bodyPr wrap="square" lIns="0" tIns="0" rIns="0" bIns="0" rtlCol="0" anchor="ctr"/>
          <a:lstStyle/>
          <a:p>
            <a:pPr algn="ctr"/>
            <a:r>
              <a:rPr lang="en-US" sz="1133" b="1" dirty="0">
                <a:solidFill>
                  <a:srgbClr val="FFFFFF"/>
                </a:solidFill>
                <a:latin typeface="Arial Nova" panose="020B0504020202020204" pitchFamily="34" charset="0"/>
                <a:ea typeface="Calibri" pitchFamily="34" charset="-122"/>
                <a:cs typeface="Calibri" pitchFamily="34" charset="-120"/>
              </a:rPr>
              <a:t>With BCA</a:t>
            </a:r>
            <a:endParaRPr lang="en-US" sz="1133" dirty="0">
              <a:latin typeface="Arial Nova" panose="020B0504020202020204" pitchFamily="34" charset="0"/>
            </a:endParaRPr>
          </a:p>
        </p:txBody>
      </p:sp>
      <p:sp>
        <p:nvSpPr>
          <p:cNvPr id="13" name="Text 11"/>
          <p:cNvSpPr/>
          <p:nvPr/>
        </p:nvSpPr>
        <p:spPr>
          <a:xfrm>
            <a:off x="512064" y="2367493"/>
            <a:ext cx="3389376" cy="463296"/>
          </a:xfrm>
          <a:prstGeom prst="rect">
            <a:avLst/>
          </a:prstGeom>
          <a:noFill/>
          <a:ln/>
        </p:spPr>
        <p:txBody>
          <a:bodyPr wrap="square" lIns="0" tIns="0" rIns="0" bIns="0" rtlCol="0" anchor="ctr"/>
          <a:lstStyle/>
          <a:p>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High-level, time-efficient</a:t>
            </a:r>
            <a:endParaRPr lang="en-US" sz="1400" dirty="0">
              <a:latin typeface="Arial Nova" panose="020B0504020202020204" pitchFamily="34" charset="0"/>
            </a:endParaRPr>
          </a:p>
        </p:txBody>
      </p:sp>
      <p:sp>
        <p:nvSpPr>
          <p:cNvPr id="14" name="Text 12"/>
          <p:cNvSpPr/>
          <p:nvPr/>
        </p:nvSpPr>
        <p:spPr>
          <a:xfrm>
            <a:off x="512064" y="2879557"/>
            <a:ext cx="3389376" cy="463296"/>
          </a:xfrm>
          <a:prstGeom prst="rect">
            <a:avLst/>
          </a:prstGeom>
          <a:noFill/>
          <a:ln/>
        </p:spPr>
        <p:txBody>
          <a:bodyPr wrap="square" lIns="0" tIns="0" rIns="0" bIns="0" rtlCol="0" anchor="ctr"/>
          <a:lstStyle/>
          <a:p>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Identifies obvious barriers</a:t>
            </a:r>
            <a:endParaRPr lang="en-US" sz="1400" dirty="0">
              <a:latin typeface="Arial Nova" panose="020B0504020202020204" pitchFamily="34" charset="0"/>
            </a:endParaRPr>
          </a:p>
        </p:txBody>
      </p:sp>
      <p:sp>
        <p:nvSpPr>
          <p:cNvPr id="15" name="Text 13"/>
          <p:cNvSpPr/>
          <p:nvPr/>
        </p:nvSpPr>
        <p:spPr>
          <a:xfrm>
            <a:off x="512064" y="3391621"/>
            <a:ext cx="3389376" cy="463296"/>
          </a:xfrm>
          <a:prstGeom prst="rect">
            <a:avLst/>
          </a:prstGeom>
          <a:noFill/>
          <a:ln/>
        </p:spPr>
        <p:txBody>
          <a:bodyPr wrap="square" lIns="0" tIns="0" rIns="0" bIns="0" rtlCol="0" anchor="ctr"/>
          <a:lstStyle/>
          <a:p>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Delivered concurrently with BCA</a:t>
            </a:r>
            <a:endParaRPr lang="en-US" sz="1400" dirty="0">
              <a:latin typeface="Arial Nova" panose="020B0504020202020204" pitchFamily="34" charset="0"/>
            </a:endParaRPr>
          </a:p>
        </p:txBody>
      </p:sp>
      <p:sp>
        <p:nvSpPr>
          <p:cNvPr id="16" name="Text 14"/>
          <p:cNvSpPr/>
          <p:nvPr/>
        </p:nvSpPr>
        <p:spPr>
          <a:xfrm>
            <a:off x="512064" y="3903685"/>
            <a:ext cx="3389376" cy="463296"/>
          </a:xfrm>
          <a:prstGeom prst="rect">
            <a:avLst/>
          </a:prstGeom>
          <a:noFill/>
          <a:ln/>
        </p:spPr>
        <p:txBody>
          <a:bodyPr wrap="square" lIns="0" tIns="0" rIns="0" bIns="0" rtlCol="0" anchor="ctr"/>
          <a:lstStyle/>
          <a:p>
            <a:r>
              <a:rPr lang="en-US" sz="1400"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Good starting point for portfolios</a:t>
            </a:r>
            <a:endParaRPr lang="en-US" sz="1400" dirty="0">
              <a:latin typeface="Arial Nova" panose="020B0504020202020204" pitchFamily="34" charset="0"/>
            </a:endParaRPr>
          </a:p>
        </p:txBody>
      </p:sp>
      <p:sp>
        <p:nvSpPr>
          <p:cNvPr id="17" name="Shape 15"/>
          <p:cNvSpPr/>
          <p:nvPr/>
        </p:nvSpPr>
        <p:spPr>
          <a:xfrm>
            <a:off x="512064" y="5269189"/>
            <a:ext cx="3413760" cy="0"/>
          </a:xfrm>
          <a:prstGeom prst="line">
            <a:avLst/>
          </a:prstGeom>
          <a:noFill/>
          <a:ln w="6350">
            <a:solidFill>
              <a:srgbClr val="CCDDEE"/>
            </a:solidFill>
            <a:prstDash val="solid"/>
          </a:ln>
        </p:spPr>
        <p:txBody>
          <a:bodyPr/>
          <a:lstStyle/>
          <a:p>
            <a:endParaRPr lang="en-CA" sz="2400"/>
          </a:p>
        </p:txBody>
      </p:sp>
      <p:sp>
        <p:nvSpPr>
          <p:cNvPr id="18" name="Text 16"/>
          <p:cNvSpPr/>
          <p:nvPr/>
        </p:nvSpPr>
        <p:spPr>
          <a:xfrm>
            <a:off x="512064" y="5317957"/>
            <a:ext cx="3389376" cy="390144"/>
          </a:xfrm>
          <a:prstGeom prst="rect">
            <a:avLst/>
          </a:prstGeom>
          <a:noFill/>
          <a:ln/>
        </p:spPr>
        <p:txBody>
          <a:bodyPr wrap="square" lIns="0" tIns="0" rIns="0" bIns="0" rtlCol="0" anchor="ctr"/>
          <a:lstStyle/>
          <a:p>
            <a:r>
              <a:rPr lang="en-US" sz="1267" dirty="0">
                <a:solidFill>
                  <a:schemeClr val="tx1">
                    <a:lumMod val="50000"/>
                  </a:schemeClr>
                </a:solidFill>
                <a:latin typeface="+mj-lt"/>
                <a:ea typeface="Calibri" pitchFamily="34" charset="-122"/>
                <a:cs typeface="Calibri" pitchFamily="34" charset="-120"/>
              </a:rPr>
              <a:t>Ideal for: High number of assets / quick triage</a:t>
            </a:r>
            <a:endParaRPr lang="en-US" sz="1267" dirty="0">
              <a:solidFill>
                <a:schemeClr val="tx1">
                  <a:lumMod val="50000"/>
                </a:schemeClr>
              </a:solidFill>
              <a:latin typeface="+mj-lt"/>
            </a:endParaRPr>
          </a:p>
        </p:txBody>
      </p:sp>
      <p:sp>
        <p:nvSpPr>
          <p:cNvPr id="19" name="Shape 17"/>
          <p:cNvSpPr/>
          <p:nvPr/>
        </p:nvSpPr>
        <p:spPr>
          <a:xfrm>
            <a:off x="4267200" y="1270213"/>
            <a:ext cx="3657600" cy="4535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20" name="Shape 18"/>
          <p:cNvSpPr/>
          <p:nvPr/>
        </p:nvSpPr>
        <p:spPr>
          <a:xfrm>
            <a:off x="4267200" y="1270213"/>
            <a:ext cx="3657600" cy="670560"/>
          </a:xfrm>
          <a:prstGeom prst="rect">
            <a:avLst/>
          </a:prstGeom>
          <a:solidFill>
            <a:srgbClr val="013F7A"/>
          </a:solidFill>
          <a:ln w="12700">
            <a:solidFill>
              <a:srgbClr val="013F7A"/>
            </a:solidFill>
            <a:prstDash val="solid"/>
          </a:ln>
        </p:spPr>
        <p:txBody>
          <a:bodyPr/>
          <a:lstStyle/>
          <a:p>
            <a:endParaRPr lang="en-CA" sz="2400"/>
          </a:p>
        </p:txBody>
      </p:sp>
      <p:sp>
        <p:nvSpPr>
          <p:cNvPr id="21" name="Text 19"/>
          <p:cNvSpPr/>
          <p:nvPr/>
        </p:nvSpPr>
        <p:spPr>
          <a:xfrm>
            <a:off x="4413504" y="1294597"/>
            <a:ext cx="3389376" cy="609600"/>
          </a:xfrm>
          <a:prstGeom prst="rect">
            <a:avLst/>
          </a:prstGeom>
          <a:noFill/>
          <a:ln/>
        </p:spPr>
        <p:txBody>
          <a:bodyPr wrap="square" lIns="0" tIns="0" rIns="0" bIns="0" rtlCol="0" anchor="ctr"/>
          <a:lstStyle/>
          <a:p>
            <a:r>
              <a:rPr lang="en-US" sz="1600" b="1" dirty="0">
                <a:solidFill>
                  <a:srgbClr val="FFFFFF"/>
                </a:solidFill>
                <a:latin typeface="Arial Nova" panose="020B0504020202020204" pitchFamily="34" charset="0"/>
                <a:ea typeface="Calibri" pitchFamily="34" charset="-122"/>
                <a:cs typeface="Calibri" pitchFamily="34" charset="-120"/>
              </a:rPr>
              <a:t>Comprehensive</a:t>
            </a:r>
            <a:endParaRPr lang="en-US" sz="1600" dirty="0">
              <a:latin typeface="Arial Nova" panose="020B0504020202020204" pitchFamily="34" charset="0"/>
            </a:endParaRPr>
          </a:p>
          <a:p>
            <a:r>
              <a:rPr lang="en-US" sz="1600" b="1" dirty="0">
                <a:solidFill>
                  <a:srgbClr val="FFFFFF"/>
                </a:solidFill>
                <a:latin typeface="Arial Nova" panose="020B0504020202020204" pitchFamily="34" charset="0"/>
                <a:ea typeface="Calibri" pitchFamily="34" charset="-122"/>
                <a:cs typeface="Calibri" pitchFamily="34" charset="-120"/>
              </a:rPr>
              <a:t>Accessibility Audit</a:t>
            </a:r>
            <a:endParaRPr lang="en-US" sz="1600" dirty="0">
              <a:latin typeface="Arial Nova" panose="020B0504020202020204" pitchFamily="34" charset="0"/>
            </a:endParaRPr>
          </a:p>
        </p:txBody>
      </p:sp>
      <p:sp>
        <p:nvSpPr>
          <p:cNvPr id="22" name="Shape 20"/>
          <p:cNvSpPr/>
          <p:nvPr/>
        </p:nvSpPr>
        <p:spPr>
          <a:xfrm>
            <a:off x="4413504" y="2001733"/>
            <a:ext cx="2535936" cy="268224"/>
          </a:xfrm>
          <a:prstGeom prst="rect">
            <a:avLst/>
          </a:prstGeom>
          <a:solidFill>
            <a:srgbClr val="C00000"/>
          </a:solidFill>
          <a:ln w="12700">
            <a:solidFill>
              <a:srgbClr val="C00000"/>
            </a:solidFill>
            <a:prstDash val="solid"/>
          </a:ln>
        </p:spPr>
        <p:txBody>
          <a:bodyPr/>
          <a:lstStyle/>
          <a:p>
            <a:endParaRPr lang="en-CA" sz="2400"/>
          </a:p>
        </p:txBody>
      </p:sp>
      <p:sp>
        <p:nvSpPr>
          <p:cNvPr id="23" name="Text 21"/>
          <p:cNvSpPr/>
          <p:nvPr/>
        </p:nvSpPr>
        <p:spPr>
          <a:xfrm>
            <a:off x="4413503" y="2001733"/>
            <a:ext cx="2535936" cy="268224"/>
          </a:xfrm>
          <a:prstGeom prst="rect">
            <a:avLst/>
          </a:prstGeom>
          <a:noFill/>
          <a:ln/>
        </p:spPr>
        <p:txBody>
          <a:bodyPr wrap="square" lIns="0" tIns="0" rIns="0" bIns="0" rtlCol="0" anchor="ctr"/>
          <a:lstStyle/>
          <a:p>
            <a:pPr algn="ctr"/>
            <a:r>
              <a:rPr lang="en-US" sz="1133" b="1" dirty="0">
                <a:solidFill>
                  <a:srgbClr val="FFFFFF"/>
                </a:solidFill>
                <a:latin typeface="Arial Nova" panose="020B0504020202020204" pitchFamily="34" charset="0"/>
                <a:ea typeface="Calibri" pitchFamily="34" charset="-122"/>
                <a:cs typeface="Calibri" pitchFamily="34" charset="-120"/>
              </a:rPr>
              <a:t>Detailed Understanding</a:t>
            </a:r>
            <a:endParaRPr lang="en-US" sz="1133" dirty="0">
              <a:latin typeface="Arial Nova" panose="020B0504020202020204" pitchFamily="34" charset="0"/>
            </a:endParaRPr>
          </a:p>
        </p:txBody>
      </p:sp>
      <p:sp>
        <p:nvSpPr>
          <p:cNvPr id="24" name="Text 22"/>
          <p:cNvSpPr/>
          <p:nvPr/>
        </p:nvSpPr>
        <p:spPr>
          <a:xfrm>
            <a:off x="4413504" y="2367493"/>
            <a:ext cx="3389376" cy="463296"/>
          </a:xfrm>
          <a:prstGeom prst="rect">
            <a:avLst/>
          </a:prstGeom>
          <a:noFill/>
          <a:ln/>
        </p:spPr>
        <p:txBody>
          <a:bodyPr wrap="square" lIns="0" tIns="0" rIns="0" bIns="0" rtlCol="0" anchor="ctr"/>
          <a:lstStyle/>
          <a:p>
            <a:r>
              <a:rPr lang="en-US" sz="1400"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Line-by-line code comparison</a:t>
            </a:r>
            <a:endParaRPr lang="en-US" sz="1400" dirty="0">
              <a:latin typeface="Arial Nova" panose="020B0504020202020204" pitchFamily="34" charset="0"/>
            </a:endParaRPr>
          </a:p>
        </p:txBody>
      </p:sp>
      <p:sp>
        <p:nvSpPr>
          <p:cNvPr id="25" name="Text 23"/>
          <p:cNvSpPr/>
          <p:nvPr/>
        </p:nvSpPr>
        <p:spPr>
          <a:xfrm>
            <a:off x="4413504" y="2879557"/>
            <a:ext cx="3389376" cy="463296"/>
          </a:xfrm>
          <a:prstGeom prst="rect">
            <a:avLst/>
          </a:prstGeom>
          <a:noFill/>
          <a:ln/>
        </p:spPr>
        <p:txBody>
          <a:bodyPr wrap="square" lIns="0" tIns="0" rIns="0" bIns="0" rtlCol="0" anchor="ctr"/>
          <a:lstStyle/>
          <a:p>
            <a:r>
              <a:rPr lang="en-US" sz="1400"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Captures all element types in scope</a:t>
            </a:r>
            <a:endParaRPr lang="en-US" sz="1400" dirty="0">
              <a:latin typeface="Arial Nova" panose="020B0504020202020204" pitchFamily="34" charset="0"/>
            </a:endParaRPr>
          </a:p>
        </p:txBody>
      </p:sp>
      <p:sp>
        <p:nvSpPr>
          <p:cNvPr id="26" name="Text 24"/>
          <p:cNvSpPr/>
          <p:nvPr/>
        </p:nvSpPr>
        <p:spPr>
          <a:xfrm>
            <a:off x="4413504" y="3391621"/>
            <a:ext cx="3389376" cy="463296"/>
          </a:xfrm>
          <a:prstGeom prst="rect">
            <a:avLst/>
          </a:prstGeom>
          <a:noFill/>
          <a:ln/>
        </p:spPr>
        <p:txBody>
          <a:bodyPr wrap="square" lIns="0" tIns="0" rIns="0" bIns="0" rtlCol="0" anchor="ctr"/>
          <a:lstStyle/>
          <a:p>
            <a:r>
              <a:rPr lang="en-US" sz="1400"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Confirms compliance or identifies gaps</a:t>
            </a:r>
            <a:endParaRPr lang="en-US" sz="1400" dirty="0">
              <a:latin typeface="Arial Nova" panose="020B0504020202020204" pitchFamily="34" charset="0"/>
            </a:endParaRPr>
          </a:p>
        </p:txBody>
      </p:sp>
      <p:sp>
        <p:nvSpPr>
          <p:cNvPr id="27" name="Text 25"/>
          <p:cNvSpPr/>
          <p:nvPr/>
        </p:nvSpPr>
        <p:spPr>
          <a:xfrm>
            <a:off x="4413504" y="4279070"/>
            <a:ext cx="3389376" cy="463296"/>
          </a:xfrm>
          <a:prstGeom prst="rect">
            <a:avLst/>
          </a:prstGeom>
          <a:noFill/>
          <a:ln/>
        </p:spPr>
        <p:txBody>
          <a:bodyPr wrap="square" lIns="0" tIns="0" rIns="0" bIns="0" rtlCol="0" anchor="ctr"/>
          <a:lstStyle/>
          <a:p>
            <a:r>
              <a:rPr lang="en-US" sz="1400"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Supports detailed recommendations</a:t>
            </a:r>
            <a:endParaRPr lang="en-US" sz="1400" dirty="0">
              <a:latin typeface="Arial Nova" panose="020B0504020202020204" pitchFamily="34" charset="0"/>
            </a:endParaRPr>
          </a:p>
        </p:txBody>
      </p:sp>
      <p:sp>
        <p:nvSpPr>
          <p:cNvPr id="28" name="Text 26"/>
          <p:cNvSpPr/>
          <p:nvPr/>
        </p:nvSpPr>
        <p:spPr>
          <a:xfrm>
            <a:off x="4413504" y="4791134"/>
            <a:ext cx="3389376" cy="463296"/>
          </a:xfrm>
          <a:prstGeom prst="rect">
            <a:avLst/>
          </a:prstGeom>
          <a:noFill/>
          <a:ln/>
        </p:spPr>
        <p:txBody>
          <a:bodyPr wrap="square" lIns="0" tIns="0" rIns="0" bIns="0" rtlCol="0" anchor="ctr"/>
          <a:lstStyle/>
          <a:p>
            <a:r>
              <a:rPr lang="en-US" sz="1400"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Quantity-based remediation planning</a:t>
            </a:r>
            <a:endParaRPr lang="en-US" sz="1400" dirty="0">
              <a:latin typeface="Arial Nova" panose="020B0504020202020204" pitchFamily="34" charset="0"/>
            </a:endParaRPr>
          </a:p>
        </p:txBody>
      </p:sp>
      <p:sp>
        <p:nvSpPr>
          <p:cNvPr id="29" name="Shape 27"/>
          <p:cNvSpPr/>
          <p:nvPr/>
        </p:nvSpPr>
        <p:spPr>
          <a:xfrm>
            <a:off x="4413504" y="5269189"/>
            <a:ext cx="3413760" cy="0"/>
          </a:xfrm>
          <a:prstGeom prst="line">
            <a:avLst/>
          </a:prstGeom>
          <a:noFill/>
          <a:ln w="6350">
            <a:solidFill>
              <a:srgbClr val="CCDDEE"/>
            </a:solidFill>
            <a:prstDash val="solid"/>
          </a:ln>
        </p:spPr>
        <p:txBody>
          <a:bodyPr/>
          <a:lstStyle/>
          <a:p>
            <a:endParaRPr lang="en-CA" sz="2400"/>
          </a:p>
        </p:txBody>
      </p:sp>
      <p:sp>
        <p:nvSpPr>
          <p:cNvPr id="30" name="Text 28"/>
          <p:cNvSpPr/>
          <p:nvPr/>
        </p:nvSpPr>
        <p:spPr>
          <a:xfrm>
            <a:off x="4413504" y="5317957"/>
            <a:ext cx="3389376" cy="390144"/>
          </a:xfrm>
          <a:prstGeom prst="rect">
            <a:avLst/>
          </a:prstGeom>
          <a:noFill/>
          <a:ln/>
        </p:spPr>
        <p:txBody>
          <a:bodyPr wrap="square" lIns="0" tIns="0" rIns="0" bIns="0" rtlCol="0" anchor="ctr"/>
          <a:lstStyle/>
          <a:p>
            <a:r>
              <a:rPr lang="en-US" sz="1267" dirty="0">
                <a:solidFill>
                  <a:schemeClr val="tx1">
                    <a:lumMod val="50000"/>
                  </a:schemeClr>
                </a:solidFill>
                <a:latin typeface="+mj-lt"/>
                <a:ea typeface="Calibri" pitchFamily="34" charset="-122"/>
                <a:cs typeface="Calibri" pitchFamily="34" charset="-120"/>
              </a:rPr>
              <a:t>Ideal for: Single facility focus / compliance confirmation</a:t>
            </a:r>
            <a:endParaRPr lang="en-US" sz="1267" dirty="0">
              <a:solidFill>
                <a:schemeClr val="tx1">
                  <a:lumMod val="50000"/>
                </a:schemeClr>
              </a:solidFill>
              <a:latin typeface="+mj-lt"/>
            </a:endParaRPr>
          </a:p>
        </p:txBody>
      </p:sp>
      <p:sp>
        <p:nvSpPr>
          <p:cNvPr id="31" name="Shape 29"/>
          <p:cNvSpPr/>
          <p:nvPr/>
        </p:nvSpPr>
        <p:spPr>
          <a:xfrm>
            <a:off x="8168640" y="1270213"/>
            <a:ext cx="3657600" cy="4535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32" name="Shape 30"/>
          <p:cNvSpPr/>
          <p:nvPr/>
        </p:nvSpPr>
        <p:spPr>
          <a:xfrm>
            <a:off x="8168640" y="1270213"/>
            <a:ext cx="3657600" cy="670560"/>
          </a:xfrm>
          <a:prstGeom prst="rect">
            <a:avLst/>
          </a:prstGeom>
          <a:solidFill>
            <a:srgbClr val="013F7A"/>
          </a:solidFill>
          <a:ln w="12700">
            <a:solidFill>
              <a:srgbClr val="013F7A"/>
            </a:solidFill>
            <a:prstDash val="solid"/>
          </a:ln>
        </p:spPr>
        <p:txBody>
          <a:bodyPr/>
          <a:lstStyle/>
          <a:p>
            <a:endParaRPr lang="en-CA" sz="2400"/>
          </a:p>
        </p:txBody>
      </p:sp>
      <p:sp>
        <p:nvSpPr>
          <p:cNvPr id="33" name="Text 31"/>
          <p:cNvSpPr/>
          <p:nvPr/>
        </p:nvSpPr>
        <p:spPr>
          <a:xfrm>
            <a:off x="8314944" y="1294597"/>
            <a:ext cx="3389376" cy="609600"/>
          </a:xfrm>
          <a:prstGeom prst="rect">
            <a:avLst/>
          </a:prstGeom>
          <a:noFill/>
          <a:ln/>
        </p:spPr>
        <p:txBody>
          <a:bodyPr wrap="square" lIns="0" tIns="0" rIns="0" bIns="0" rtlCol="0" anchor="ctr"/>
          <a:lstStyle/>
          <a:p>
            <a:r>
              <a:rPr lang="en-US" sz="1600" b="1" dirty="0">
                <a:solidFill>
                  <a:srgbClr val="FFFFFF"/>
                </a:solidFill>
                <a:latin typeface="Arial Nova" panose="020B0504020202020204" pitchFamily="34" charset="0"/>
                <a:ea typeface="Calibri" pitchFamily="34" charset="-122"/>
                <a:cs typeface="Calibri" pitchFamily="34" charset="-120"/>
              </a:rPr>
              <a:t>Rick Hansen Foundation Accessibility Certification (</a:t>
            </a:r>
            <a:r>
              <a:rPr lang="en-US" sz="1600" b="1" dirty="0" err="1">
                <a:solidFill>
                  <a:srgbClr val="FFFFFF"/>
                </a:solidFill>
                <a:latin typeface="Arial Nova" panose="020B0504020202020204" pitchFamily="34" charset="0"/>
                <a:ea typeface="Calibri" pitchFamily="34" charset="-122"/>
                <a:cs typeface="Calibri" pitchFamily="34" charset="-120"/>
              </a:rPr>
              <a:t>RHFAC</a:t>
            </a:r>
            <a:r>
              <a:rPr lang="en-US" sz="1600" b="1" dirty="0">
                <a:solidFill>
                  <a:srgbClr val="FFFFFF"/>
                </a:solidFill>
                <a:latin typeface="Arial Nova" panose="020B0504020202020204" pitchFamily="34" charset="0"/>
                <a:ea typeface="Calibri" pitchFamily="34" charset="-122"/>
                <a:cs typeface="Calibri" pitchFamily="34" charset="-120"/>
              </a:rPr>
              <a:t>) Survey</a:t>
            </a:r>
            <a:endParaRPr lang="en-US" sz="1600" dirty="0">
              <a:latin typeface="Arial Nova" panose="020B0504020202020204" pitchFamily="34" charset="0"/>
            </a:endParaRPr>
          </a:p>
        </p:txBody>
      </p:sp>
      <p:sp>
        <p:nvSpPr>
          <p:cNvPr id="34" name="Shape 32"/>
          <p:cNvSpPr/>
          <p:nvPr/>
        </p:nvSpPr>
        <p:spPr>
          <a:xfrm>
            <a:off x="8314944" y="2001733"/>
            <a:ext cx="2090166" cy="268224"/>
          </a:xfrm>
          <a:prstGeom prst="rect">
            <a:avLst/>
          </a:prstGeom>
          <a:solidFill>
            <a:srgbClr val="C00000"/>
          </a:solidFill>
          <a:ln w="12700">
            <a:solidFill>
              <a:srgbClr val="C00000"/>
            </a:solidFill>
            <a:prstDash val="solid"/>
          </a:ln>
        </p:spPr>
        <p:txBody>
          <a:bodyPr/>
          <a:lstStyle/>
          <a:p>
            <a:endParaRPr lang="en-CA" sz="2400"/>
          </a:p>
        </p:txBody>
      </p:sp>
      <p:sp>
        <p:nvSpPr>
          <p:cNvPr id="35" name="Text 33"/>
          <p:cNvSpPr/>
          <p:nvPr/>
        </p:nvSpPr>
        <p:spPr>
          <a:xfrm>
            <a:off x="8506587" y="2011597"/>
            <a:ext cx="1706880" cy="268224"/>
          </a:xfrm>
          <a:prstGeom prst="rect">
            <a:avLst/>
          </a:prstGeom>
          <a:noFill/>
          <a:ln/>
        </p:spPr>
        <p:txBody>
          <a:bodyPr wrap="square" lIns="0" tIns="0" rIns="0" bIns="0" rtlCol="0" anchor="ctr"/>
          <a:lstStyle/>
          <a:p>
            <a:pPr algn="ctr"/>
            <a:r>
              <a:rPr lang="en-US" sz="1133" b="1" dirty="0">
                <a:solidFill>
                  <a:srgbClr val="FFFFFF"/>
                </a:solidFill>
                <a:latin typeface="Arial Nova" panose="020B0504020202020204" pitchFamily="34" charset="0"/>
                <a:ea typeface="Calibri" pitchFamily="34" charset="-122"/>
                <a:cs typeface="Calibri" pitchFamily="34" charset="-120"/>
              </a:rPr>
              <a:t>Third-Party Certification</a:t>
            </a:r>
            <a:endParaRPr lang="en-US" sz="1133" dirty="0">
              <a:latin typeface="Arial Nova" panose="020B0504020202020204" pitchFamily="34" charset="0"/>
            </a:endParaRPr>
          </a:p>
        </p:txBody>
      </p:sp>
      <p:sp>
        <p:nvSpPr>
          <p:cNvPr id="36" name="Text 34"/>
          <p:cNvSpPr/>
          <p:nvPr/>
        </p:nvSpPr>
        <p:spPr>
          <a:xfrm>
            <a:off x="8314944" y="2367493"/>
            <a:ext cx="3389376" cy="463296"/>
          </a:xfrm>
          <a:prstGeom prst="rect">
            <a:avLst/>
          </a:prstGeom>
          <a:noFill/>
          <a:ln/>
        </p:spPr>
        <p:txBody>
          <a:bodyPr wrap="square" lIns="0" tIns="0" rIns="0" bIns="0" rtlCol="0" anchor="ctr"/>
          <a:lstStyle/>
          <a:p>
            <a:r>
              <a:rPr lang="en-US" sz="14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Independent certification</a:t>
            </a:r>
            <a:endParaRPr lang="en-US" sz="1400" dirty="0">
              <a:latin typeface="Arial Nova" panose="020B0504020202020204" pitchFamily="34" charset="0"/>
            </a:endParaRPr>
          </a:p>
        </p:txBody>
      </p:sp>
      <p:sp>
        <p:nvSpPr>
          <p:cNvPr id="37" name="Text 35"/>
          <p:cNvSpPr/>
          <p:nvPr/>
        </p:nvSpPr>
        <p:spPr>
          <a:xfrm>
            <a:off x="8314944" y="2879557"/>
            <a:ext cx="3389376" cy="463296"/>
          </a:xfrm>
          <a:prstGeom prst="rect">
            <a:avLst/>
          </a:prstGeom>
          <a:noFill/>
          <a:ln/>
        </p:spPr>
        <p:txBody>
          <a:bodyPr wrap="square" lIns="0" tIns="0" rIns="0" bIns="0" rtlCol="0" anchor="ctr"/>
          <a:lstStyle/>
          <a:p>
            <a:r>
              <a:rPr lang="en-US" sz="14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Goes beyond code minimums</a:t>
            </a:r>
            <a:endParaRPr lang="en-US" sz="1400" dirty="0">
              <a:latin typeface="Arial Nova" panose="020B0504020202020204" pitchFamily="34" charset="0"/>
            </a:endParaRPr>
          </a:p>
        </p:txBody>
      </p:sp>
      <p:sp>
        <p:nvSpPr>
          <p:cNvPr id="38" name="Text 36"/>
          <p:cNvSpPr/>
          <p:nvPr/>
        </p:nvSpPr>
        <p:spPr>
          <a:xfrm>
            <a:off x="8314944" y="3391621"/>
            <a:ext cx="3389376" cy="463296"/>
          </a:xfrm>
          <a:prstGeom prst="rect">
            <a:avLst/>
          </a:prstGeom>
          <a:noFill/>
          <a:ln/>
        </p:spPr>
        <p:txBody>
          <a:bodyPr wrap="square" lIns="0" tIns="0" rIns="0" bIns="0" rtlCol="0" anchor="ctr"/>
          <a:lstStyle/>
          <a:p>
            <a:r>
              <a:rPr lang="en-US" sz="1400" b="1" dirty="0">
                <a:solidFill>
                  <a:srgbClr val="C0392B"/>
                </a:solidFill>
                <a:latin typeface="Calibri" pitchFamily="34" charset="0"/>
                <a:ea typeface="Calibri" pitchFamily="34" charset="-122"/>
                <a:cs typeface="Calibri" pitchFamily="34" charset="-120"/>
              </a:rPr>
              <a:t>✓ </a:t>
            </a:r>
            <a:r>
              <a:rPr lang="en-US" sz="1400" dirty="0">
                <a:solidFill>
                  <a:srgbClr val="1E2B3C"/>
                </a:solidFill>
                <a:latin typeface="Calibri" pitchFamily="34" charset="0"/>
                <a:ea typeface="Calibri" pitchFamily="34" charset="-122"/>
                <a:cs typeface="Calibri" pitchFamily="34" charset="-120"/>
              </a:rPr>
              <a:t>Rates meaningful access</a:t>
            </a:r>
            <a:endParaRPr lang="en-US" sz="1400" dirty="0"/>
          </a:p>
        </p:txBody>
      </p:sp>
      <p:sp>
        <p:nvSpPr>
          <p:cNvPr id="39" name="Text 37"/>
          <p:cNvSpPr/>
          <p:nvPr/>
        </p:nvSpPr>
        <p:spPr>
          <a:xfrm>
            <a:off x="8314944" y="3903685"/>
            <a:ext cx="3389376" cy="463296"/>
          </a:xfrm>
          <a:prstGeom prst="rect">
            <a:avLst/>
          </a:prstGeom>
          <a:noFill/>
          <a:ln/>
        </p:spPr>
        <p:txBody>
          <a:bodyPr wrap="square" lIns="0" tIns="0" rIns="0" bIns="0" rtlCol="0" anchor="ctr"/>
          <a:lstStyle/>
          <a:p>
            <a:r>
              <a:rPr lang="en-US" sz="1400"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Recognized publicly &amp; by funders</a:t>
            </a:r>
            <a:endParaRPr lang="en-US" sz="1400" dirty="0">
              <a:latin typeface="Arial Nova" panose="020B0504020202020204" pitchFamily="34" charset="0"/>
            </a:endParaRPr>
          </a:p>
        </p:txBody>
      </p:sp>
      <p:sp>
        <p:nvSpPr>
          <p:cNvPr id="40" name="Shape 38"/>
          <p:cNvSpPr/>
          <p:nvPr/>
        </p:nvSpPr>
        <p:spPr>
          <a:xfrm>
            <a:off x="8314944" y="5269189"/>
            <a:ext cx="3413760" cy="0"/>
          </a:xfrm>
          <a:prstGeom prst="line">
            <a:avLst/>
          </a:prstGeom>
          <a:noFill/>
          <a:ln w="6350">
            <a:solidFill>
              <a:srgbClr val="CCDDEE"/>
            </a:solidFill>
            <a:prstDash val="solid"/>
          </a:ln>
        </p:spPr>
        <p:txBody>
          <a:bodyPr/>
          <a:lstStyle/>
          <a:p>
            <a:endParaRPr lang="en-CA" sz="2400"/>
          </a:p>
        </p:txBody>
      </p:sp>
      <p:sp>
        <p:nvSpPr>
          <p:cNvPr id="41" name="Text 39"/>
          <p:cNvSpPr/>
          <p:nvPr/>
        </p:nvSpPr>
        <p:spPr>
          <a:xfrm>
            <a:off x="8314944" y="5317957"/>
            <a:ext cx="3389376" cy="390144"/>
          </a:xfrm>
          <a:prstGeom prst="rect">
            <a:avLst/>
          </a:prstGeom>
          <a:noFill/>
          <a:ln/>
        </p:spPr>
        <p:txBody>
          <a:bodyPr wrap="square" lIns="0" tIns="0" rIns="0" bIns="0" rtlCol="0" anchor="ctr"/>
          <a:lstStyle/>
          <a:p>
            <a:r>
              <a:rPr lang="en-US" sz="1267" dirty="0">
                <a:solidFill>
                  <a:schemeClr val="tx1">
                    <a:lumMod val="50000"/>
                  </a:schemeClr>
                </a:solidFill>
                <a:latin typeface="+mj-lt"/>
                <a:ea typeface="Calibri" pitchFamily="34" charset="-122"/>
                <a:cs typeface="Calibri" pitchFamily="34" charset="-120"/>
              </a:rPr>
              <a:t>Ideal for: Public-facing facilities / stakeholder communications</a:t>
            </a:r>
            <a:endParaRPr lang="en-US" sz="1267" dirty="0">
              <a:solidFill>
                <a:schemeClr val="tx1">
                  <a:lumMod val="50000"/>
                </a:schemeClr>
              </a:solidFill>
              <a:latin typeface="+mj-lt"/>
            </a:endParaRPr>
          </a:p>
        </p:txBody>
      </p:sp>
      <p:sp>
        <p:nvSpPr>
          <p:cNvPr id="42" name="Title 3">
            <a:extLst>
              <a:ext uri="{FF2B5EF4-FFF2-40B4-BE49-F238E27FC236}">
                <a16:creationId xmlns:a16="http://schemas.microsoft.com/office/drawing/2014/main" id="{2ABA4733-F5BB-DCAE-F771-B1E725F216A9}"/>
              </a:ext>
            </a:extLst>
          </p:cNvPr>
          <p:cNvSpPr txBox="1">
            <a:spLocks/>
          </p:cNvSpPr>
          <p:nvPr/>
        </p:nvSpPr>
        <p:spPr>
          <a:xfrm>
            <a:off x="184674" y="267421"/>
            <a:ext cx="7101649" cy="448056"/>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Auditing approach</a:t>
            </a:r>
          </a:p>
        </p:txBody>
      </p:sp>
      <p:sp>
        <p:nvSpPr>
          <p:cNvPr id="43" name="Text 24">
            <a:extLst>
              <a:ext uri="{FF2B5EF4-FFF2-40B4-BE49-F238E27FC236}">
                <a16:creationId xmlns:a16="http://schemas.microsoft.com/office/drawing/2014/main" id="{A911A3DB-16C1-C49A-BFF8-56727F04996E}"/>
              </a:ext>
            </a:extLst>
          </p:cNvPr>
          <p:cNvSpPr/>
          <p:nvPr/>
        </p:nvSpPr>
        <p:spPr>
          <a:xfrm>
            <a:off x="4423129" y="3850904"/>
            <a:ext cx="3389376" cy="463296"/>
          </a:xfrm>
          <a:prstGeom prst="rect">
            <a:avLst/>
          </a:prstGeom>
          <a:noFill/>
          <a:ln/>
        </p:spPr>
        <p:txBody>
          <a:bodyPr wrap="square" lIns="0" tIns="0" rIns="0" bIns="0" rtlCol="0" anchor="ctr"/>
          <a:lstStyle/>
          <a:p>
            <a:r>
              <a:rPr lang="en-US" sz="1400" b="1" dirty="0">
                <a:solidFill>
                  <a:srgbClr val="1A2B5E"/>
                </a:solidFill>
                <a:latin typeface="Arial Nova" panose="020B0504020202020204" pitchFamily="34" charset="0"/>
                <a:ea typeface="Calibri" pitchFamily="34" charset="-122"/>
                <a:cs typeface="Calibri" pitchFamily="34" charset="-120"/>
              </a:rPr>
              <a:t>✓</a:t>
            </a:r>
            <a:r>
              <a:rPr lang="en-US" sz="1400"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Identify specific barriers and locations</a:t>
            </a:r>
            <a:endParaRPr lang="en-US" sz="1400" dirty="0">
              <a:latin typeface="Arial Nova" panose="020B05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6096000" y="1922574"/>
            <a:ext cx="5507465" cy="3290277"/>
          </a:xfrm>
        </p:spPr>
        <p:txBody>
          <a:bodyPr lIns="91440" tIns="45720" rIns="91440" bIns="45720" anchor="b">
            <a:normAutofit/>
          </a:bodyPr>
          <a:lstStyle/>
          <a:p>
            <a:r>
              <a:rPr lang="en-CA" sz="4400" dirty="0"/>
              <a:t>Engaging Stakeholders in the Accessibility Journey</a:t>
            </a:r>
          </a:p>
        </p:txBody>
      </p:sp>
      <p:pic>
        <p:nvPicPr>
          <p:cNvPr id="5" name="Picture 4">
            <a:extLst>
              <a:ext uri="{FF2B5EF4-FFF2-40B4-BE49-F238E27FC236}">
                <a16:creationId xmlns:a16="http://schemas.microsoft.com/office/drawing/2014/main" id="{3987BAAE-32E4-46E5-0A4B-74B9DD5210D8}"/>
              </a:ext>
            </a:extLst>
          </p:cNvPr>
          <p:cNvPicPr>
            <a:picLocks noChangeAspect="1"/>
          </p:cNvPicPr>
          <p:nvPr/>
        </p:nvPicPr>
        <p:blipFill>
          <a:blip r:embed="rId2"/>
          <a:srcRect l="21092"/>
          <a:stretch>
            <a:fillRect/>
          </a:stretch>
        </p:blipFill>
        <p:spPr>
          <a:xfrm>
            <a:off x="0" y="898487"/>
            <a:ext cx="5897880" cy="4965103"/>
          </a:xfrm>
          <a:prstGeom prst="rect">
            <a:avLst/>
          </a:prstGeom>
        </p:spPr>
      </p:pic>
    </p:spTree>
    <p:extLst>
      <p:ext uri="{BB962C8B-B14F-4D97-AF65-F5344CB8AC3E}">
        <p14:creationId xmlns:p14="http://schemas.microsoft.com/office/powerpoint/2010/main" val="35042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DF564D-749F-44D3-9426-06545423E18E}"/>
              </a:ext>
            </a:extLst>
          </p:cNvPr>
          <p:cNvSpPr txBox="1"/>
          <p:nvPr/>
        </p:nvSpPr>
        <p:spPr>
          <a:xfrm>
            <a:off x="595250" y="2634892"/>
            <a:ext cx="4973162" cy="2841804"/>
          </a:xfrm>
          <a:prstGeom prst="rect">
            <a:avLst/>
          </a:prstGeom>
          <a:noFill/>
        </p:spPr>
        <p:txBody>
          <a:bodyPr wrap="square" rtlCol="0">
            <a:spAutoFit/>
          </a:bodyPr>
          <a:lstStyle/>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Under the Ontario Human Rights Code, and Ontario Human Rights Act, owners/employers have a duty to accommodate persons with disabilities. </a:t>
            </a:r>
          </a:p>
          <a:p>
            <a:pPr lvl="0" defTabSz="457200">
              <a:spcBef>
                <a:spcPts val="1000"/>
              </a:spcBef>
              <a:buClr>
                <a:srgbClr val="CB2027"/>
              </a:buClr>
              <a:buSzPct val="90000"/>
            </a:pPr>
            <a:endParaRPr lang="en-US" dirty="0">
              <a:solidFill>
                <a:schemeClr val="bg2">
                  <a:lumMod val="10000"/>
                </a:schemeClr>
              </a:solidFill>
              <a:latin typeface="Arial" panose="020B0604020202020204" pitchFamily="34" charset="0"/>
              <a:cs typeface="Arial" panose="020B0604020202020204" pitchFamily="34" charset="0"/>
            </a:endParaRP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Under Title I of the ADA, there is a duty to provide reasonable accommodation in the workplace. Title III mandates there should be reasonable changes made for businesses.</a:t>
            </a:r>
          </a:p>
        </p:txBody>
      </p:sp>
      <p:pic>
        <p:nvPicPr>
          <p:cNvPr id="8" name="Picture 7">
            <a:extLst>
              <a:ext uri="{FF2B5EF4-FFF2-40B4-BE49-F238E27FC236}">
                <a16:creationId xmlns:a16="http://schemas.microsoft.com/office/drawing/2014/main" id="{586B8392-8325-5F12-74DB-D8A4CE0E639E}"/>
              </a:ext>
            </a:extLst>
          </p:cNvPr>
          <p:cNvPicPr>
            <a:picLocks noChangeAspect="1"/>
          </p:cNvPicPr>
          <p:nvPr/>
        </p:nvPicPr>
        <p:blipFill>
          <a:blip r:embed="rId2"/>
          <a:srcRect t="19149" b="17439"/>
          <a:stretch>
            <a:fillRect/>
          </a:stretch>
        </p:blipFill>
        <p:spPr>
          <a:xfrm>
            <a:off x="504071" y="1659025"/>
            <a:ext cx="2577760" cy="817306"/>
          </a:xfrm>
          <a:prstGeom prst="rect">
            <a:avLst/>
          </a:prstGeom>
        </p:spPr>
      </p:pic>
      <p:sp>
        <p:nvSpPr>
          <p:cNvPr id="4" name="Title 3">
            <a:extLst>
              <a:ext uri="{FF2B5EF4-FFF2-40B4-BE49-F238E27FC236}">
                <a16:creationId xmlns:a16="http://schemas.microsoft.com/office/drawing/2014/main" id="{69E3E998-E53E-1CEE-4B5A-5662F6D35974}"/>
              </a:ext>
            </a:extLst>
          </p:cNvPr>
          <p:cNvSpPr txBox="1">
            <a:spLocks/>
          </p:cNvSpPr>
          <p:nvPr/>
        </p:nvSpPr>
        <p:spPr>
          <a:xfrm>
            <a:off x="457071" y="310386"/>
            <a:ext cx="8940075" cy="448056"/>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Importance of Stakeholders</a:t>
            </a:r>
          </a:p>
        </p:txBody>
      </p:sp>
      <p:sp>
        <p:nvSpPr>
          <p:cNvPr id="10" name="Text 8">
            <a:extLst>
              <a:ext uri="{FF2B5EF4-FFF2-40B4-BE49-F238E27FC236}">
                <a16:creationId xmlns:a16="http://schemas.microsoft.com/office/drawing/2014/main" id="{56F6BB83-707B-DCA0-FB64-7A204D889C35}"/>
              </a:ext>
            </a:extLst>
          </p:cNvPr>
          <p:cNvSpPr/>
          <p:nvPr/>
        </p:nvSpPr>
        <p:spPr>
          <a:xfrm>
            <a:off x="1057496" y="1111020"/>
            <a:ext cx="3474720" cy="426720"/>
          </a:xfrm>
          <a:prstGeom prst="rect">
            <a:avLst/>
          </a:prstGeom>
          <a:noFill/>
          <a:ln/>
        </p:spPr>
        <p:txBody>
          <a:bodyPr wrap="square" lIns="0" tIns="0" rIns="0" bIns="0" rtlCol="0" anchor="ctr"/>
          <a:lstStyle/>
          <a:p>
            <a:pPr algn="ctr"/>
            <a:r>
              <a:rPr lang="en-US" sz="2000" b="1" dirty="0">
                <a:solidFill>
                  <a:srgbClr val="C00000"/>
                </a:solidFill>
                <a:latin typeface="Calibri" pitchFamily="34" charset="0"/>
                <a:ea typeface="Calibri" pitchFamily="34" charset="-122"/>
                <a:cs typeface="Calibri" pitchFamily="34" charset="-120"/>
              </a:rPr>
              <a:t>⚖ Legal &amp; Human Rights</a:t>
            </a:r>
            <a:endParaRPr lang="en-US" sz="2000" dirty="0">
              <a:solidFill>
                <a:srgbClr val="C00000"/>
              </a:solidFill>
            </a:endParaRPr>
          </a:p>
        </p:txBody>
      </p:sp>
      <p:sp>
        <p:nvSpPr>
          <p:cNvPr id="11" name="Text 16">
            <a:extLst>
              <a:ext uri="{FF2B5EF4-FFF2-40B4-BE49-F238E27FC236}">
                <a16:creationId xmlns:a16="http://schemas.microsoft.com/office/drawing/2014/main" id="{EDAA2BF9-BFD7-7DD6-F2F6-2FC1438E1B81}"/>
              </a:ext>
            </a:extLst>
          </p:cNvPr>
          <p:cNvSpPr/>
          <p:nvPr/>
        </p:nvSpPr>
        <p:spPr>
          <a:xfrm>
            <a:off x="8107842" y="1079471"/>
            <a:ext cx="3474720" cy="426720"/>
          </a:xfrm>
          <a:prstGeom prst="rect">
            <a:avLst/>
          </a:prstGeom>
          <a:noFill/>
          <a:ln/>
        </p:spPr>
        <p:txBody>
          <a:bodyPr wrap="square" lIns="0" tIns="0" rIns="0" bIns="0" rtlCol="0" anchor="ctr"/>
          <a:lstStyle/>
          <a:p>
            <a:r>
              <a:rPr lang="en-US" b="1" dirty="0">
                <a:solidFill>
                  <a:srgbClr val="013F7A"/>
                </a:solidFill>
                <a:latin typeface="Calibri" pitchFamily="34" charset="0"/>
                <a:ea typeface="Calibri" pitchFamily="34" charset="-122"/>
                <a:cs typeface="Calibri" pitchFamily="34" charset="-120"/>
              </a:rPr>
              <a:t>♿ Lived Experience</a:t>
            </a:r>
            <a:endParaRPr lang="en-US" dirty="0">
              <a:solidFill>
                <a:srgbClr val="013F7A"/>
              </a:solidFill>
            </a:endParaRPr>
          </a:p>
        </p:txBody>
      </p:sp>
      <p:sp>
        <p:nvSpPr>
          <p:cNvPr id="12" name="Shape 1">
            <a:extLst>
              <a:ext uri="{FF2B5EF4-FFF2-40B4-BE49-F238E27FC236}">
                <a16:creationId xmlns:a16="http://schemas.microsoft.com/office/drawing/2014/main" id="{5B5510C7-CFCA-273E-8DAA-8721B432F9B9}"/>
              </a:ext>
            </a:extLst>
          </p:cNvPr>
          <p:cNvSpPr/>
          <p:nvPr/>
        </p:nvSpPr>
        <p:spPr>
          <a:xfrm rot="5400000">
            <a:off x="4007750" y="3237772"/>
            <a:ext cx="4328401" cy="74900"/>
          </a:xfrm>
          <a:prstGeom prst="rect">
            <a:avLst/>
          </a:prstGeom>
          <a:solidFill>
            <a:srgbClr val="C0392B"/>
          </a:solidFill>
          <a:ln w="12700">
            <a:solidFill>
              <a:srgbClr val="C0392B"/>
            </a:solidFill>
            <a:prstDash val="solid"/>
          </a:ln>
        </p:spPr>
        <p:txBody>
          <a:bodyPr/>
          <a:lstStyle/>
          <a:p>
            <a:endParaRPr lang="en-CA" sz="2400"/>
          </a:p>
        </p:txBody>
      </p:sp>
      <p:pic>
        <p:nvPicPr>
          <p:cNvPr id="14" name="Picture 13">
            <a:extLst>
              <a:ext uri="{FF2B5EF4-FFF2-40B4-BE49-F238E27FC236}">
                <a16:creationId xmlns:a16="http://schemas.microsoft.com/office/drawing/2014/main" id="{6868A063-B1F9-01D9-F7FB-7187A7A07970}"/>
              </a:ext>
            </a:extLst>
          </p:cNvPr>
          <p:cNvPicPr>
            <a:picLocks noChangeAspect="1"/>
          </p:cNvPicPr>
          <p:nvPr/>
        </p:nvPicPr>
        <p:blipFill>
          <a:blip r:embed="rId3"/>
          <a:stretch>
            <a:fillRect/>
          </a:stretch>
        </p:blipFill>
        <p:spPr>
          <a:xfrm>
            <a:off x="3326678" y="1621749"/>
            <a:ext cx="1337787" cy="891858"/>
          </a:xfrm>
          <a:prstGeom prst="rect">
            <a:avLst/>
          </a:prstGeom>
        </p:spPr>
      </p:pic>
      <p:pic>
        <p:nvPicPr>
          <p:cNvPr id="16" name="Picture 15">
            <a:extLst>
              <a:ext uri="{FF2B5EF4-FFF2-40B4-BE49-F238E27FC236}">
                <a16:creationId xmlns:a16="http://schemas.microsoft.com/office/drawing/2014/main" id="{11EF058A-5CDD-7F84-9176-1FFC971488B5}"/>
              </a:ext>
            </a:extLst>
          </p:cNvPr>
          <p:cNvPicPr>
            <a:picLocks noChangeAspect="1"/>
          </p:cNvPicPr>
          <p:nvPr/>
        </p:nvPicPr>
        <p:blipFill>
          <a:blip r:embed="rId4"/>
          <a:stretch>
            <a:fillRect/>
          </a:stretch>
        </p:blipFill>
        <p:spPr>
          <a:xfrm>
            <a:off x="7105823" y="1659025"/>
            <a:ext cx="4049503" cy="1532062"/>
          </a:xfrm>
          <a:prstGeom prst="rect">
            <a:avLst/>
          </a:prstGeom>
        </p:spPr>
      </p:pic>
      <p:sp>
        <p:nvSpPr>
          <p:cNvPr id="17" name="TextBox 16">
            <a:extLst>
              <a:ext uri="{FF2B5EF4-FFF2-40B4-BE49-F238E27FC236}">
                <a16:creationId xmlns:a16="http://schemas.microsoft.com/office/drawing/2014/main" id="{8350EC18-B3E7-5E3B-917F-8DBA3047E1F9}"/>
              </a:ext>
            </a:extLst>
          </p:cNvPr>
          <p:cNvSpPr txBox="1"/>
          <p:nvPr/>
        </p:nvSpPr>
        <p:spPr>
          <a:xfrm>
            <a:off x="6775489" y="3325755"/>
            <a:ext cx="4973162" cy="2010807"/>
          </a:xfrm>
          <a:prstGeom prst="rect">
            <a:avLst/>
          </a:prstGeom>
          <a:noFill/>
        </p:spPr>
        <p:txBody>
          <a:bodyPr wrap="square" rtlCol="0">
            <a:spAutoFit/>
          </a:bodyPr>
          <a:lstStyle/>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Understanding first-hand experience from users and occupants of your building, will help you identify barriers and possible solutions. </a:t>
            </a:r>
          </a:p>
          <a:p>
            <a:pPr lvl="0" defTabSz="457200">
              <a:spcBef>
                <a:spcPts val="1000"/>
              </a:spcBef>
              <a:buClr>
                <a:srgbClr val="CB2027"/>
              </a:buClr>
              <a:buSzPct val="90000"/>
            </a:pPr>
            <a:endParaRPr lang="en-US" dirty="0">
              <a:solidFill>
                <a:schemeClr val="bg2">
                  <a:lumMod val="10000"/>
                </a:schemeClr>
              </a:solidFill>
              <a:latin typeface="Arial" panose="020B0604020202020204" pitchFamily="34" charset="0"/>
              <a:cs typeface="Arial" panose="020B0604020202020204" pitchFamily="34" charset="0"/>
            </a:endParaRP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It will help target areas of priority and what the organization-specific needs are.</a:t>
            </a:r>
          </a:p>
        </p:txBody>
      </p:sp>
    </p:spTree>
    <p:extLst>
      <p:ext uri="{BB962C8B-B14F-4D97-AF65-F5344CB8AC3E}">
        <p14:creationId xmlns:p14="http://schemas.microsoft.com/office/powerpoint/2010/main" val="98736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341376" y="1021971"/>
            <a:ext cx="11338560" cy="336804"/>
          </a:xfrm>
          <a:prstGeom prst="rect">
            <a:avLst/>
          </a:prstGeom>
          <a:noFill/>
          <a:ln/>
        </p:spPr>
        <p:txBody>
          <a:bodyPr wrap="square" lIns="0" tIns="0" rIns="0" bIns="0" rtlCol="0" anchor="ctr"/>
          <a:lstStyle/>
          <a:p>
            <a:r>
              <a:rPr lang="en-US" sz="1600" dirty="0">
                <a:solidFill>
                  <a:schemeClr val="bg2">
                    <a:lumMod val="10000"/>
                  </a:schemeClr>
                </a:solidFill>
                <a:latin typeface="+mj-lt"/>
                <a:ea typeface="Calibri" pitchFamily="34" charset="-122"/>
                <a:cs typeface="Calibri" pitchFamily="34" charset="-120"/>
              </a:rPr>
              <a:t>Practical steps for meaningful participation</a:t>
            </a:r>
            <a:endParaRPr lang="en-US" sz="1600" dirty="0">
              <a:solidFill>
                <a:schemeClr val="bg2">
                  <a:lumMod val="10000"/>
                </a:schemeClr>
              </a:solidFill>
              <a:latin typeface="+mj-lt"/>
            </a:endParaRPr>
          </a:p>
        </p:txBody>
      </p:sp>
      <p:sp>
        <p:nvSpPr>
          <p:cNvPr id="8" name="Shape 6"/>
          <p:cNvSpPr/>
          <p:nvPr/>
        </p:nvSpPr>
        <p:spPr>
          <a:xfrm>
            <a:off x="975360" y="1395029"/>
            <a:ext cx="999744" cy="999744"/>
          </a:xfrm>
          <a:prstGeom prst="ellipse">
            <a:avLst/>
          </a:prstGeom>
          <a:solidFill>
            <a:srgbClr val="013F7A"/>
          </a:solidFill>
          <a:ln w="12700">
            <a:solidFill>
              <a:srgbClr val="1A2B5E"/>
            </a:solidFill>
            <a:prstDash val="solid"/>
          </a:ln>
        </p:spPr>
        <p:txBody>
          <a:bodyPr/>
          <a:lstStyle/>
          <a:p>
            <a:endParaRPr lang="en-CA" sz="2400"/>
          </a:p>
        </p:txBody>
      </p:sp>
      <p:sp>
        <p:nvSpPr>
          <p:cNvPr id="9" name="Text 7"/>
          <p:cNvSpPr/>
          <p:nvPr/>
        </p:nvSpPr>
        <p:spPr>
          <a:xfrm>
            <a:off x="975360" y="1395029"/>
            <a:ext cx="999744" cy="999744"/>
          </a:xfrm>
          <a:prstGeom prst="rect">
            <a:avLst/>
          </a:prstGeom>
          <a:noFill/>
          <a:ln/>
        </p:spPr>
        <p:txBody>
          <a:bodyPr wrap="square" lIns="0" tIns="0" rIns="0" bIns="0" rtlCol="0" anchor="ctr"/>
          <a:lstStyle/>
          <a:p>
            <a:pPr algn="ctr"/>
            <a:r>
              <a:rPr lang="en-US" sz="2400" b="1" dirty="0">
                <a:solidFill>
                  <a:srgbClr val="FFFFFF"/>
                </a:solidFill>
                <a:latin typeface="Calibri" pitchFamily="34" charset="0"/>
                <a:ea typeface="Calibri" pitchFamily="34" charset="-122"/>
                <a:cs typeface="Calibri" pitchFamily="34" charset="-120"/>
              </a:rPr>
              <a:t>1</a:t>
            </a:r>
            <a:endParaRPr lang="en-US" sz="2400" dirty="0"/>
          </a:p>
        </p:txBody>
      </p:sp>
      <p:sp>
        <p:nvSpPr>
          <p:cNvPr id="11" name="Shape 9"/>
          <p:cNvSpPr/>
          <p:nvPr/>
        </p:nvSpPr>
        <p:spPr>
          <a:xfrm>
            <a:off x="390144" y="2467282"/>
            <a:ext cx="2048256" cy="1463040"/>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12" name="Shape 10"/>
          <p:cNvSpPr/>
          <p:nvPr/>
        </p:nvSpPr>
        <p:spPr>
          <a:xfrm>
            <a:off x="390144" y="2467282"/>
            <a:ext cx="2048256" cy="85344"/>
          </a:xfrm>
          <a:prstGeom prst="rect">
            <a:avLst/>
          </a:prstGeom>
          <a:solidFill>
            <a:srgbClr val="1A2B5E"/>
          </a:solidFill>
          <a:ln w="12700">
            <a:solidFill>
              <a:srgbClr val="1A2B5E"/>
            </a:solidFill>
            <a:prstDash val="solid"/>
          </a:ln>
        </p:spPr>
        <p:txBody>
          <a:bodyPr/>
          <a:lstStyle/>
          <a:p>
            <a:endParaRPr lang="en-CA" sz="2400"/>
          </a:p>
        </p:txBody>
      </p:sp>
      <p:sp>
        <p:nvSpPr>
          <p:cNvPr id="13" name="Text 11"/>
          <p:cNvSpPr/>
          <p:nvPr/>
        </p:nvSpPr>
        <p:spPr>
          <a:xfrm>
            <a:off x="451104" y="2564818"/>
            <a:ext cx="1926336" cy="512064"/>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Identify</a:t>
            </a:r>
            <a:endParaRPr lang="en-US" sz="1467" dirty="0">
              <a:latin typeface="Arial Nova" panose="020B0504020202020204" pitchFamily="34" charset="0"/>
            </a:endParaRPr>
          </a:p>
          <a:p>
            <a:r>
              <a:rPr lang="en-US" sz="1467" b="1" dirty="0">
                <a:solidFill>
                  <a:srgbClr val="1E2B3C"/>
                </a:solidFill>
                <a:latin typeface="Arial Nova" panose="020B0504020202020204" pitchFamily="34" charset="0"/>
                <a:ea typeface="Calibri" pitchFamily="34" charset="-122"/>
                <a:cs typeface="Calibri" pitchFamily="34" charset="-120"/>
              </a:rPr>
              <a:t>Stakeholders</a:t>
            </a:r>
            <a:endParaRPr lang="en-US" sz="1467" dirty="0">
              <a:latin typeface="Arial Nova" panose="020B0504020202020204" pitchFamily="34" charset="0"/>
            </a:endParaRPr>
          </a:p>
        </p:txBody>
      </p:sp>
      <p:sp>
        <p:nvSpPr>
          <p:cNvPr id="14" name="Text 12"/>
          <p:cNvSpPr/>
          <p:nvPr/>
        </p:nvSpPr>
        <p:spPr>
          <a:xfrm>
            <a:off x="451104" y="3113458"/>
            <a:ext cx="1926336" cy="755904"/>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Users, facility teams, disability orgs, finance, executive sponsors</a:t>
            </a:r>
            <a:endParaRPr lang="en-US" sz="1267" dirty="0">
              <a:latin typeface="Arial Nova" panose="020B0504020202020204" pitchFamily="34" charset="0"/>
            </a:endParaRPr>
          </a:p>
        </p:txBody>
      </p:sp>
      <p:sp>
        <p:nvSpPr>
          <p:cNvPr id="15" name="Shape 13"/>
          <p:cNvSpPr/>
          <p:nvPr/>
        </p:nvSpPr>
        <p:spPr>
          <a:xfrm>
            <a:off x="3316224" y="1395029"/>
            <a:ext cx="999744" cy="999744"/>
          </a:xfrm>
          <a:prstGeom prst="ellipse">
            <a:avLst/>
          </a:prstGeom>
          <a:solidFill>
            <a:srgbClr val="C00000"/>
          </a:solidFill>
          <a:ln w="12700">
            <a:solidFill>
              <a:srgbClr val="1A8C8C"/>
            </a:solidFill>
            <a:prstDash val="solid"/>
          </a:ln>
        </p:spPr>
        <p:txBody>
          <a:bodyPr/>
          <a:lstStyle/>
          <a:p>
            <a:endParaRPr lang="en-CA" sz="2400"/>
          </a:p>
        </p:txBody>
      </p:sp>
      <p:sp>
        <p:nvSpPr>
          <p:cNvPr id="16" name="Text 14"/>
          <p:cNvSpPr/>
          <p:nvPr/>
        </p:nvSpPr>
        <p:spPr>
          <a:xfrm>
            <a:off x="3316224" y="1395029"/>
            <a:ext cx="999744" cy="999744"/>
          </a:xfrm>
          <a:prstGeom prst="rect">
            <a:avLst/>
          </a:prstGeom>
          <a:noFill/>
          <a:ln/>
        </p:spPr>
        <p:txBody>
          <a:bodyPr wrap="square" lIns="0" tIns="0" rIns="0" bIns="0" rtlCol="0" anchor="ctr"/>
          <a:lstStyle/>
          <a:p>
            <a:pPr algn="ctr"/>
            <a:r>
              <a:rPr lang="en-US" sz="2400" b="1" dirty="0">
                <a:solidFill>
                  <a:srgbClr val="FFFFFF"/>
                </a:solidFill>
                <a:latin typeface="Calibri" pitchFamily="34" charset="0"/>
                <a:ea typeface="Calibri" pitchFamily="34" charset="-122"/>
                <a:cs typeface="Calibri" pitchFamily="34" charset="-120"/>
              </a:rPr>
              <a:t>2</a:t>
            </a:r>
            <a:endParaRPr lang="en-US" sz="2400" dirty="0"/>
          </a:p>
        </p:txBody>
      </p:sp>
      <p:sp>
        <p:nvSpPr>
          <p:cNvPr id="18" name="Shape 16"/>
          <p:cNvSpPr/>
          <p:nvPr/>
        </p:nvSpPr>
        <p:spPr>
          <a:xfrm>
            <a:off x="2731008" y="2467282"/>
            <a:ext cx="2048256" cy="1463040"/>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19" name="Shape 17"/>
          <p:cNvSpPr/>
          <p:nvPr/>
        </p:nvSpPr>
        <p:spPr>
          <a:xfrm>
            <a:off x="2731008" y="2467282"/>
            <a:ext cx="2048256" cy="85344"/>
          </a:xfrm>
          <a:prstGeom prst="rect">
            <a:avLst/>
          </a:prstGeom>
          <a:solidFill>
            <a:srgbClr val="C00000"/>
          </a:solidFill>
          <a:ln w="12700">
            <a:solidFill>
              <a:srgbClr val="1A8C8C"/>
            </a:solidFill>
            <a:prstDash val="solid"/>
          </a:ln>
        </p:spPr>
        <p:txBody>
          <a:bodyPr/>
          <a:lstStyle/>
          <a:p>
            <a:endParaRPr lang="en-CA" sz="2400"/>
          </a:p>
        </p:txBody>
      </p:sp>
      <p:sp>
        <p:nvSpPr>
          <p:cNvPr id="20" name="Text 18"/>
          <p:cNvSpPr/>
          <p:nvPr/>
        </p:nvSpPr>
        <p:spPr>
          <a:xfrm>
            <a:off x="2791968" y="2564818"/>
            <a:ext cx="1926336" cy="512064"/>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Conduct</a:t>
            </a:r>
            <a:endParaRPr lang="en-US" sz="1467" dirty="0">
              <a:latin typeface="Arial Nova" panose="020B0504020202020204" pitchFamily="34" charset="0"/>
            </a:endParaRPr>
          </a:p>
          <a:p>
            <a:r>
              <a:rPr lang="en-US" sz="1467" b="1" dirty="0">
                <a:solidFill>
                  <a:srgbClr val="1E2B3C"/>
                </a:solidFill>
                <a:latin typeface="Arial Nova" panose="020B0504020202020204" pitchFamily="34" charset="0"/>
                <a:ea typeface="Calibri" pitchFamily="34" charset="-122"/>
                <a:cs typeface="Calibri" pitchFamily="34" charset="-120"/>
              </a:rPr>
              <a:t>Consultation</a:t>
            </a:r>
            <a:endParaRPr lang="en-US" sz="1467" dirty="0">
              <a:latin typeface="Arial Nova" panose="020B0504020202020204" pitchFamily="34" charset="0"/>
            </a:endParaRPr>
          </a:p>
        </p:txBody>
      </p:sp>
      <p:sp>
        <p:nvSpPr>
          <p:cNvPr id="21" name="Text 19"/>
          <p:cNvSpPr/>
          <p:nvPr/>
        </p:nvSpPr>
        <p:spPr>
          <a:xfrm>
            <a:off x="2791968" y="3113458"/>
            <a:ext cx="1926336" cy="755904"/>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On-site walkthroughs with users, focus groups, comment periods</a:t>
            </a:r>
            <a:endParaRPr lang="en-US" sz="1267" dirty="0">
              <a:latin typeface="Arial Nova" panose="020B0504020202020204" pitchFamily="34" charset="0"/>
            </a:endParaRPr>
          </a:p>
        </p:txBody>
      </p:sp>
      <p:sp>
        <p:nvSpPr>
          <p:cNvPr id="22" name="Shape 20"/>
          <p:cNvSpPr/>
          <p:nvPr/>
        </p:nvSpPr>
        <p:spPr>
          <a:xfrm>
            <a:off x="5657088" y="1395029"/>
            <a:ext cx="999744" cy="999744"/>
          </a:xfrm>
          <a:prstGeom prst="ellipse">
            <a:avLst/>
          </a:prstGeom>
          <a:solidFill>
            <a:srgbClr val="013F7A"/>
          </a:solidFill>
          <a:ln w="12700">
            <a:solidFill>
              <a:srgbClr val="013F7A"/>
            </a:solidFill>
            <a:prstDash val="solid"/>
          </a:ln>
        </p:spPr>
        <p:txBody>
          <a:bodyPr/>
          <a:lstStyle/>
          <a:p>
            <a:endParaRPr lang="en-CA" sz="2400"/>
          </a:p>
        </p:txBody>
      </p:sp>
      <p:sp>
        <p:nvSpPr>
          <p:cNvPr id="23" name="Text 21"/>
          <p:cNvSpPr/>
          <p:nvPr/>
        </p:nvSpPr>
        <p:spPr>
          <a:xfrm>
            <a:off x="5657088" y="1395029"/>
            <a:ext cx="999744" cy="999744"/>
          </a:xfrm>
          <a:prstGeom prst="rect">
            <a:avLst/>
          </a:prstGeom>
          <a:noFill/>
          <a:ln/>
        </p:spPr>
        <p:txBody>
          <a:bodyPr wrap="square" lIns="0" tIns="0" rIns="0" bIns="0" rtlCol="0" anchor="ctr"/>
          <a:lstStyle/>
          <a:p>
            <a:pPr algn="ctr"/>
            <a:r>
              <a:rPr lang="en-US" sz="2400" b="1" dirty="0">
                <a:solidFill>
                  <a:srgbClr val="FFFFFF"/>
                </a:solidFill>
                <a:latin typeface="Calibri" pitchFamily="34" charset="0"/>
                <a:ea typeface="Calibri" pitchFamily="34" charset="-122"/>
                <a:cs typeface="Calibri" pitchFamily="34" charset="-120"/>
              </a:rPr>
              <a:t>3</a:t>
            </a:r>
            <a:endParaRPr lang="en-US" sz="2400" dirty="0"/>
          </a:p>
        </p:txBody>
      </p:sp>
      <p:sp>
        <p:nvSpPr>
          <p:cNvPr id="25" name="Shape 23"/>
          <p:cNvSpPr/>
          <p:nvPr/>
        </p:nvSpPr>
        <p:spPr>
          <a:xfrm>
            <a:off x="5071872" y="2467282"/>
            <a:ext cx="2048256" cy="1463040"/>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6" name="Shape 24"/>
          <p:cNvSpPr/>
          <p:nvPr/>
        </p:nvSpPr>
        <p:spPr>
          <a:xfrm>
            <a:off x="5071872" y="2467282"/>
            <a:ext cx="2048256" cy="85344"/>
          </a:xfrm>
          <a:prstGeom prst="rect">
            <a:avLst/>
          </a:prstGeom>
          <a:solidFill>
            <a:srgbClr val="013F7A"/>
          </a:solidFill>
          <a:ln w="12700">
            <a:solidFill>
              <a:srgbClr val="C0392B"/>
            </a:solidFill>
            <a:prstDash val="solid"/>
          </a:ln>
        </p:spPr>
        <p:txBody>
          <a:bodyPr/>
          <a:lstStyle/>
          <a:p>
            <a:endParaRPr lang="en-CA" sz="2400"/>
          </a:p>
        </p:txBody>
      </p:sp>
      <p:sp>
        <p:nvSpPr>
          <p:cNvPr id="27" name="Text 25"/>
          <p:cNvSpPr/>
          <p:nvPr/>
        </p:nvSpPr>
        <p:spPr>
          <a:xfrm>
            <a:off x="5132832" y="2564818"/>
            <a:ext cx="1926336" cy="512064"/>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Prioritize</a:t>
            </a:r>
            <a:endParaRPr lang="en-US" sz="1467" dirty="0">
              <a:latin typeface="Arial Nova" panose="020B0504020202020204" pitchFamily="34" charset="0"/>
            </a:endParaRPr>
          </a:p>
          <a:p>
            <a:r>
              <a:rPr lang="en-US" sz="1467" b="1" dirty="0">
                <a:solidFill>
                  <a:srgbClr val="1E2B3C"/>
                </a:solidFill>
                <a:latin typeface="Arial Nova" panose="020B0504020202020204" pitchFamily="34" charset="0"/>
                <a:ea typeface="Calibri" pitchFamily="34" charset="-122"/>
                <a:cs typeface="Calibri" pitchFamily="34" charset="-120"/>
              </a:rPr>
              <a:t>Together</a:t>
            </a:r>
            <a:endParaRPr lang="en-US" sz="1467" dirty="0">
              <a:latin typeface="Arial Nova" panose="020B0504020202020204" pitchFamily="34" charset="0"/>
            </a:endParaRPr>
          </a:p>
        </p:txBody>
      </p:sp>
      <p:sp>
        <p:nvSpPr>
          <p:cNvPr id="28" name="Text 26"/>
          <p:cNvSpPr/>
          <p:nvPr/>
        </p:nvSpPr>
        <p:spPr>
          <a:xfrm>
            <a:off x="5132832" y="3113458"/>
            <a:ext cx="1926336" cy="755904"/>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Apply Multi-Variable Prioritization (MVP) with stakeholder input on weights</a:t>
            </a:r>
            <a:endParaRPr lang="en-US" sz="1267" dirty="0">
              <a:latin typeface="Arial Nova" panose="020B0504020202020204" pitchFamily="34" charset="0"/>
            </a:endParaRPr>
          </a:p>
        </p:txBody>
      </p:sp>
      <p:sp>
        <p:nvSpPr>
          <p:cNvPr id="29" name="Shape 27"/>
          <p:cNvSpPr/>
          <p:nvPr/>
        </p:nvSpPr>
        <p:spPr>
          <a:xfrm>
            <a:off x="7997952" y="1395029"/>
            <a:ext cx="999744" cy="999744"/>
          </a:xfrm>
          <a:prstGeom prst="ellipse">
            <a:avLst/>
          </a:prstGeom>
          <a:solidFill>
            <a:srgbClr val="C00000"/>
          </a:solidFill>
          <a:ln w="12700">
            <a:solidFill>
              <a:srgbClr val="1A2B5E"/>
            </a:solidFill>
            <a:prstDash val="solid"/>
          </a:ln>
        </p:spPr>
        <p:txBody>
          <a:bodyPr/>
          <a:lstStyle/>
          <a:p>
            <a:endParaRPr lang="en-CA" sz="2400"/>
          </a:p>
        </p:txBody>
      </p:sp>
      <p:sp>
        <p:nvSpPr>
          <p:cNvPr id="30" name="Text 28"/>
          <p:cNvSpPr/>
          <p:nvPr/>
        </p:nvSpPr>
        <p:spPr>
          <a:xfrm>
            <a:off x="7997952" y="1395029"/>
            <a:ext cx="999744" cy="999744"/>
          </a:xfrm>
          <a:prstGeom prst="rect">
            <a:avLst/>
          </a:prstGeom>
          <a:noFill/>
          <a:ln/>
        </p:spPr>
        <p:txBody>
          <a:bodyPr wrap="square" lIns="0" tIns="0" rIns="0" bIns="0" rtlCol="0" anchor="ctr"/>
          <a:lstStyle/>
          <a:p>
            <a:pPr algn="ctr"/>
            <a:r>
              <a:rPr lang="en-US" sz="2400" b="1" dirty="0">
                <a:solidFill>
                  <a:srgbClr val="FFFFFF"/>
                </a:solidFill>
                <a:latin typeface="Calibri" pitchFamily="34" charset="0"/>
                <a:ea typeface="Calibri" pitchFamily="34" charset="-122"/>
                <a:cs typeface="Calibri" pitchFamily="34" charset="-120"/>
              </a:rPr>
              <a:t>4</a:t>
            </a:r>
            <a:endParaRPr lang="en-US" sz="2400" dirty="0"/>
          </a:p>
        </p:txBody>
      </p:sp>
      <p:sp>
        <p:nvSpPr>
          <p:cNvPr id="32" name="Shape 30"/>
          <p:cNvSpPr/>
          <p:nvPr/>
        </p:nvSpPr>
        <p:spPr>
          <a:xfrm>
            <a:off x="7412736" y="2467282"/>
            <a:ext cx="2048256" cy="1463040"/>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33" name="Shape 31"/>
          <p:cNvSpPr/>
          <p:nvPr/>
        </p:nvSpPr>
        <p:spPr>
          <a:xfrm>
            <a:off x="7412736" y="2467282"/>
            <a:ext cx="2048256" cy="85344"/>
          </a:xfrm>
          <a:prstGeom prst="rect">
            <a:avLst/>
          </a:prstGeom>
          <a:solidFill>
            <a:srgbClr val="C00000"/>
          </a:solidFill>
          <a:ln w="12700">
            <a:solidFill>
              <a:srgbClr val="1A2B5E"/>
            </a:solidFill>
            <a:prstDash val="solid"/>
          </a:ln>
        </p:spPr>
        <p:txBody>
          <a:bodyPr/>
          <a:lstStyle/>
          <a:p>
            <a:endParaRPr lang="en-CA" sz="2400"/>
          </a:p>
        </p:txBody>
      </p:sp>
      <p:sp>
        <p:nvSpPr>
          <p:cNvPr id="34" name="Text 32"/>
          <p:cNvSpPr/>
          <p:nvPr/>
        </p:nvSpPr>
        <p:spPr>
          <a:xfrm>
            <a:off x="7473696" y="2564818"/>
            <a:ext cx="1926336" cy="512064"/>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Communicate</a:t>
            </a:r>
            <a:endParaRPr lang="en-US" sz="1467" dirty="0">
              <a:latin typeface="Arial Nova" panose="020B0504020202020204" pitchFamily="34" charset="0"/>
            </a:endParaRPr>
          </a:p>
          <a:p>
            <a:r>
              <a:rPr lang="en-US" sz="1467" b="1" dirty="0">
                <a:solidFill>
                  <a:srgbClr val="1E2B3C"/>
                </a:solidFill>
                <a:latin typeface="Arial Nova" panose="020B0504020202020204" pitchFamily="34" charset="0"/>
                <a:ea typeface="Calibri" pitchFamily="34" charset="-122"/>
                <a:cs typeface="Calibri" pitchFamily="34" charset="-120"/>
              </a:rPr>
              <a:t>Progress</a:t>
            </a:r>
            <a:endParaRPr lang="en-US" sz="1467" dirty="0">
              <a:latin typeface="Arial Nova" panose="020B0504020202020204" pitchFamily="34" charset="0"/>
            </a:endParaRPr>
          </a:p>
        </p:txBody>
      </p:sp>
      <p:sp>
        <p:nvSpPr>
          <p:cNvPr id="35" name="Text 33"/>
          <p:cNvSpPr/>
          <p:nvPr/>
        </p:nvSpPr>
        <p:spPr>
          <a:xfrm>
            <a:off x="7473696" y="3113458"/>
            <a:ext cx="1926336" cy="755904"/>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Transparency on barriers found, timelines, and remediation plans</a:t>
            </a:r>
            <a:endParaRPr lang="en-US" sz="1267" dirty="0">
              <a:latin typeface="Arial Nova" panose="020B0504020202020204" pitchFamily="34" charset="0"/>
            </a:endParaRPr>
          </a:p>
        </p:txBody>
      </p:sp>
      <p:sp>
        <p:nvSpPr>
          <p:cNvPr id="36" name="Shape 34"/>
          <p:cNvSpPr/>
          <p:nvPr/>
        </p:nvSpPr>
        <p:spPr>
          <a:xfrm>
            <a:off x="10338816" y="1395029"/>
            <a:ext cx="999744" cy="999744"/>
          </a:xfrm>
          <a:prstGeom prst="ellipse">
            <a:avLst/>
          </a:prstGeom>
          <a:solidFill>
            <a:srgbClr val="013F7A"/>
          </a:solidFill>
          <a:ln w="12700">
            <a:solidFill>
              <a:srgbClr val="013F7A"/>
            </a:solidFill>
            <a:prstDash val="solid"/>
          </a:ln>
        </p:spPr>
        <p:txBody>
          <a:bodyPr/>
          <a:lstStyle/>
          <a:p>
            <a:endParaRPr lang="en-CA" sz="2400"/>
          </a:p>
        </p:txBody>
      </p:sp>
      <p:sp>
        <p:nvSpPr>
          <p:cNvPr id="37" name="Text 35"/>
          <p:cNvSpPr/>
          <p:nvPr/>
        </p:nvSpPr>
        <p:spPr>
          <a:xfrm>
            <a:off x="10338816" y="1395029"/>
            <a:ext cx="999744" cy="999744"/>
          </a:xfrm>
          <a:prstGeom prst="rect">
            <a:avLst/>
          </a:prstGeom>
          <a:noFill/>
          <a:ln/>
        </p:spPr>
        <p:txBody>
          <a:bodyPr wrap="square" lIns="0" tIns="0" rIns="0" bIns="0" rtlCol="0" anchor="ctr"/>
          <a:lstStyle/>
          <a:p>
            <a:pPr algn="ctr"/>
            <a:r>
              <a:rPr lang="en-US" sz="2400" b="1" dirty="0">
                <a:solidFill>
                  <a:srgbClr val="FFFFFF"/>
                </a:solidFill>
                <a:latin typeface="Calibri" pitchFamily="34" charset="0"/>
                <a:ea typeface="Calibri" pitchFamily="34" charset="-122"/>
                <a:cs typeface="Calibri" pitchFamily="34" charset="-120"/>
              </a:rPr>
              <a:t>5</a:t>
            </a:r>
            <a:endParaRPr lang="en-US" sz="2400" dirty="0"/>
          </a:p>
        </p:txBody>
      </p:sp>
      <p:sp>
        <p:nvSpPr>
          <p:cNvPr id="38" name="Shape 36"/>
          <p:cNvSpPr/>
          <p:nvPr/>
        </p:nvSpPr>
        <p:spPr>
          <a:xfrm>
            <a:off x="9753600" y="2467282"/>
            <a:ext cx="2048256" cy="1463040"/>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39" name="Shape 37"/>
          <p:cNvSpPr/>
          <p:nvPr/>
        </p:nvSpPr>
        <p:spPr>
          <a:xfrm>
            <a:off x="9753600" y="2467282"/>
            <a:ext cx="2048256" cy="85344"/>
          </a:xfrm>
          <a:prstGeom prst="rect">
            <a:avLst/>
          </a:prstGeom>
          <a:solidFill>
            <a:srgbClr val="013F7A"/>
          </a:solidFill>
          <a:ln w="12700">
            <a:solidFill>
              <a:srgbClr val="1A8C8C"/>
            </a:solidFill>
            <a:prstDash val="solid"/>
          </a:ln>
        </p:spPr>
        <p:txBody>
          <a:bodyPr/>
          <a:lstStyle/>
          <a:p>
            <a:endParaRPr lang="en-CA" sz="2400"/>
          </a:p>
        </p:txBody>
      </p:sp>
      <p:sp>
        <p:nvSpPr>
          <p:cNvPr id="40" name="Text 38"/>
          <p:cNvSpPr/>
          <p:nvPr/>
        </p:nvSpPr>
        <p:spPr>
          <a:xfrm>
            <a:off x="9814560" y="2564818"/>
            <a:ext cx="1926336" cy="512064"/>
          </a:xfrm>
          <a:prstGeom prst="rect">
            <a:avLst/>
          </a:prstGeom>
          <a:noFill/>
          <a:ln/>
        </p:spPr>
        <p:txBody>
          <a:bodyPr wrap="square" lIns="0" tIns="0" rIns="0" bIns="0" rtlCol="0" anchor="ctr"/>
          <a:lstStyle/>
          <a:p>
            <a:r>
              <a:rPr lang="en-US" sz="1467" b="1" dirty="0">
                <a:solidFill>
                  <a:srgbClr val="1E2B3C"/>
                </a:solidFill>
                <a:latin typeface="Arial Nova" panose="020B0504020202020204" pitchFamily="34" charset="0"/>
                <a:ea typeface="Calibri" pitchFamily="34" charset="-122"/>
                <a:cs typeface="Calibri" pitchFamily="34" charset="-120"/>
              </a:rPr>
              <a:t>Review &amp;</a:t>
            </a:r>
            <a:endParaRPr lang="en-US" sz="1467" dirty="0">
              <a:latin typeface="Arial Nova" panose="020B0504020202020204" pitchFamily="34" charset="0"/>
            </a:endParaRPr>
          </a:p>
          <a:p>
            <a:r>
              <a:rPr lang="en-US" sz="1467" b="1" dirty="0">
                <a:solidFill>
                  <a:srgbClr val="1E2B3C"/>
                </a:solidFill>
                <a:latin typeface="Arial Nova" panose="020B0504020202020204" pitchFamily="34" charset="0"/>
                <a:ea typeface="Calibri" pitchFamily="34" charset="-122"/>
                <a:cs typeface="Calibri" pitchFamily="34" charset="-120"/>
              </a:rPr>
              <a:t>Iterate</a:t>
            </a:r>
            <a:endParaRPr lang="en-US" sz="1467" dirty="0">
              <a:latin typeface="Arial Nova" panose="020B0504020202020204" pitchFamily="34" charset="0"/>
            </a:endParaRPr>
          </a:p>
        </p:txBody>
      </p:sp>
      <p:sp>
        <p:nvSpPr>
          <p:cNvPr id="41" name="Text 39"/>
          <p:cNvSpPr/>
          <p:nvPr/>
        </p:nvSpPr>
        <p:spPr>
          <a:xfrm>
            <a:off x="9814560" y="3113458"/>
            <a:ext cx="1926336" cy="755904"/>
          </a:xfrm>
          <a:prstGeom prst="rect">
            <a:avLst/>
          </a:prstGeom>
          <a:noFill/>
          <a:ln/>
        </p:spPr>
        <p:txBody>
          <a:bodyPr wrap="square" lIns="0" tIns="0" rIns="0" bIns="0" rtlCol="0" anchor="ctr"/>
          <a:lstStyle/>
          <a:p>
            <a:r>
              <a:rPr lang="en-US" sz="1267" dirty="0">
                <a:solidFill>
                  <a:srgbClr val="5A6A7A"/>
                </a:solidFill>
                <a:latin typeface="Arial Nova" panose="020B0504020202020204" pitchFamily="34" charset="0"/>
                <a:ea typeface="Calibri" pitchFamily="34" charset="-122"/>
                <a:cs typeface="Calibri" pitchFamily="34" charset="-120"/>
              </a:rPr>
              <a:t>Annual reviews, updated audits, and continuous feedback loops</a:t>
            </a:r>
            <a:endParaRPr lang="en-US" sz="1267" dirty="0">
              <a:latin typeface="Arial Nova" panose="020B0504020202020204" pitchFamily="34" charset="0"/>
            </a:endParaRPr>
          </a:p>
        </p:txBody>
      </p:sp>
      <p:sp>
        <p:nvSpPr>
          <p:cNvPr id="42" name="Shape 40"/>
          <p:cNvSpPr/>
          <p:nvPr/>
        </p:nvSpPr>
        <p:spPr>
          <a:xfrm>
            <a:off x="341376" y="3931603"/>
            <a:ext cx="11509248" cy="1609344"/>
          </a:xfrm>
          <a:prstGeom prst="rect">
            <a:avLst/>
          </a:prstGeom>
          <a:solidFill>
            <a:srgbClr val="1A2B5E"/>
          </a:solidFill>
          <a:ln w="12700">
            <a:solidFill>
              <a:srgbClr val="1A2B5E"/>
            </a:solidFill>
            <a:prstDash val="solid"/>
          </a:ln>
          <a:effectLst>
            <a:outerShdw blurRad="76200" dist="25400" dir="8100000" algn="bl" rotWithShape="0">
              <a:srgbClr val="000000">
                <a:alpha val="12000"/>
              </a:srgbClr>
            </a:outerShdw>
          </a:effectLst>
        </p:spPr>
        <p:txBody>
          <a:bodyPr/>
          <a:lstStyle/>
          <a:p>
            <a:endParaRPr lang="en-CA" sz="2400"/>
          </a:p>
        </p:txBody>
      </p:sp>
      <p:sp>
        <p:nvSpPr>
          <p:cNvPr id="44" name="Text 42"/>
          <p:cNvSpPr/>
          <p:nvPr/>
        </p:nvSpPr>
        <p:spPr>
          <a:xfrm>
            <a:off x="609600" y="4055447"/>
            <a:ext cx="11094720" cy="463296"/>
          </a:xfrm>
          <a:prstGeom prst="rect">
            <a:avLst/>
          </a:prstGeom>
          <a:noFill/>
          <a:ln/>
        </p:spPr>
        <p:txBody>
          <a:bodyPr wrap="square" lIns="0" tIns="0" rIns="0" bIns="0" rtlCol="0" anchor="ctr"/>
          <a:lstStyle/>
          <a:p>
            <a:r>
              <a:rPr lang="en-US" sz="1733" b="1" dirty="0">
                <a:solidFill>
                  <a:srgbClr val="FFFFFF"/>
                </a:solidFill>
                <a:latin typeface="+mj-lt"/>
                <a:ea typeface="Calibri" pitchFamily="34" charset="-122"/>
                <a:cs typeface="Calibri" pitchFamily="34" charset="-120"/>
              </a:rPr>
              <a:t>Key Principle: Accessibility planning is not a one-time event.</a:t>
            </a:r>
            <a:endParaRPr lang="en-US" sz="1733" dirty="0">
              <a:latin typeface="+mj-lt"/>
            </a:endParaRPr>
          </a:p>
        </p:txBody>
      </p:sp>
      <p:sp>
        <p:nvSpPr>
          <p:cNvPr id="45" name="Text 43"/>
          <p:cNvSpPr/>
          <p:nvPr/>
        </p:nvSpPr>
        <p:spPr>
          <a:xfrm>
            <a:off x="609600" y="4591252"/>
            <a:ext cx="11094720" cy="950976"/>
          </a:xfrm>
          <a:prstGeom prst="rect">
            <a:avLst/>
          </a:prstGeom>
          <a:noFill/>
          <a:ln/>
        </p:spPr>
        <p:txBody>
          <a:bodyPr wrap="square" lIns="0" tIns="0" rIns="0" bIns="0" rtlCol="0" anchor="ctr"/>
          <a:lstStyle/>
          <a:p>
            <a:r>
              <a:rPr lang="en-US" sz="1400" dirty="0">
                <a:solidFill>
                  <a:srgbClr val="A8C0DC"/>
                </a:solidFill>
                <a:latin typeface="Arial Nova" panose="020B0504020202020204" pitchFamily="34" charset="0"/>
                <a:ea typeface="Calibri" pitchFamily="34" charset="-122"/>
                <a:cs typeface="Calibri" pitchFamily="34" charset="-120"/>
              </a:rPr>
              <a:t>The most effective programs create feedback mechanisms that continuously capture user experience, incorporate new standards, and update the capital plan accordingly. Engaging those with lived experience of disability is not optional — it is essential to meaningful accessibility.</a:t>
            </a:r>
            <a:endParaRPr lang="en-US" sz="1400" dirty="0">
              <a:latin typeface="Arial Nova" panose="020B0504020202020204" pitchFamily="34" charset="0"/>
            </a:endParaRPr>
          </a:p>
        </p:txBody>
      </p:sp>
      <p:sp>
        <p:nvSpPr>
          <p:cNvPr id="46" name="Title 3">
            <a:extLst>
              <a:ext uri="{FF2B5EF4-FFF2-40B4-BE49-F238E27FC236}">
                <a16:creationId xmlns:a16="http://schemas.microsoft.com/office/drawing/2014/main" id="{9E5FB4B2-E4D4-B08A-7F70-A58AE8EEC76F}"/>
              </a:ext>
            </a:extLst>
          </p:cNvPr>
          <p:cNvSpPr txBox="1">
            <a:spLocks/>
          </p:cNvSpPr>
          <p:nvPr/>
        </p:nvSpPr>
        <p:spPr>
          <a:xfrm>
            <a:off x="243840" y="284548"/>
            <a:ext cx="8580089" cy="448056"/>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Engaging Stakeholders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6096000" y="3428999"/>
            <a:ext cx="5507465" cy="1582200"/>
          </a:xfrm>
        </p:spPr>
        <p:txBody>
          <a:bodyPr lIns="91440" tIns="45720" rIns="91440" bIns="45720" anchor="b">
            <a:normAutofit/>
          </a:bodyPr>
          <a:lstStyle/>
          <a:p>
            <a:r>
              <a:rPr lang="en-CA" sz="4400" dirty="0"/>
              <a:t>Limitations &amp; Constraints</a:t>
            </a:r>
          </a:p>
        </p:txBody>
      </p:sp>
      <p:pic>
        <p:nvPicPr>
          <p:cNvPr id="3" name="Picture 2">
            <a:extLst>
              <a:ext uri="{FF2B5EF4-FFF2-40B4-BE49-F238E27FC236}">
                <a16:creationId xmlns:a16="http://schemas.microsoft.com/office/drawing/2014/main" id="{46B00DEC-F154-1F5A-2854-4EE44D58E697}"/>
              </a:ext>
            </a:extLst>
          </p:cNvPr>
          <p:cNvPicPr>
            <a:picLocks noChangeAspect="1"/>
          </p:cNvPicPr>
          <p:nvPr/>
        </p:nvPicPr>
        <p:blipFill>
          <a:blip r:embed="rId2"/>
          <a:srcRect l="18116" r="17207"/>
          <a:stretch>
            <a:fillRect/>
          </a:stretch>
        </p:blipFill>
        <p:spPr>
          <a:xfrm>
            <a:off x="253256" y="1250636"/>
            <a:ext cx="5294377" cy="4356727"/>
          </a:xfrm>
          <a:prstGeom prst="rect">
            <a:avLst/>
          </a:prstGeom>
        </p:spPr>
      </p:pic>
    </p:spTree>
    <p:extLst>
      <p:ext uri="{BB962C8B-B14F-4D97-AF65-F5344CB8AC3E}">
        <p14:creationId xmlns:p14="http://schemas.microsoft.com/office/powerpoint/2010/main" val="143436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3"/>
          <p:cNvSpPr/>
          <p:nvPr/>
        </p:nvSpPr>
        <p:spPr>
          <a:xfrm>
            <a:off x="341376" y="895148"/>
            <a:ext cx="11338560" cy="463296"/>
          </a:xfrm>
          <a:prstGeom prst="rect">
            <a:avLst/>
          </a:prstGeom>
          <a:noFill/>
          <a:ln/>
        </p:spPr>
        <p:txBody>
          <a:bodyPr wrap="square" lIns="0" tIns="0" rIns="0" bIns="0" rtlCol="0" anchor="ctr"/>
          <a:lstStyle/>
          <a:p>
            <a:r>
              <a:rPr lang="en-US" sz="1600" dirty="0">
                <a:solidFill>
                  <a:schemeClr val="tx1">
                    <a:lumMod val="50000"/>
                  </a:schemeClr>
                </a:solidFill>
                <a:latin typeface="+mj-lt"/>
                <a:ea typeface="Calibri" pitchFamily="34" charset="-122"/>
                <a:cs typeface="Calibri" pitchFamily="34" charset="-120"/>
              </a:rPr>
              <a:t>Understand limitations that affect the ability to follow latest standards</a:t>
            </a:r>
            <a:endParaRPr lang="en-US" sz="1600" dirty="0">
              <a:solidFill>
                <a:schemeClr val="tx1">
                  <a:lumMod val="50000"/>
                </a:schemeClr>
              </a:solidFill>
              <a:latin typeface="+mj-lt"/>
            </a:endParaRPr>
          </a:p>
        </p:txBody>
      </p:sp>
      <p:sp>
        <p:nvSpPr>
          <p:cNvPr id="8" name="Shape 6"/>
          <p:cNvSpPr/>
          <p:nvPr/>
        </p:nvSpPr>
        <p:spPr>
          <a:xfrm>
            <a:off x="341376" y="1258421"/>
            <a:ext cx="3755136" cy="4535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latin typeface="Arial Nova" panose="020B0504020202020204" pitchFamily="34" charset="0"/>
            </a:endParaRPr>
          </a:p>
        </p:txBody>
      </p:sp>
      <p:sp>
        <p:nvSpPr>
          <p:cNvPr id="9" name="Shape 7"/>
          <p:cNvSpPr/>
          <p:nvPr/>
        </p:nvSpPr>
        <p:spPr>
          <a:xfrm>
            <a:off x="341376" y="1258421"/>
            <a:ext cx="3755136" cy="585216"/>
          </a:xfrm>
          <a:prstGeom prst="rect">
            <a:avLst/>
          </a:prstGeom>
          <a:solidFill>
            <a:srgbClr val="013F7A"/>
          </a:solidFill>
          <a:ln w="12700">
            <a:solidFill>
              <a:srgbClr val="013F7A"/>
            </a:solidFill>
            <a:prstDash val="solid"/>
          </a:ln>
        </p:spPr>
        <p:txBody>
          <a:bodyPr/>
          <a:lstStyle/>
          <a:p>
            <a:endParaRPr lang="en-CA" sz="2400"/>
          </a:p>
        </p:txBody>
      </p:sp>
      <p:sp>
        <p:nvSpPr>
          <p:cNvPr id="10" name="Text 8"/>
          <p:cNvSpPr/>
          <p:nvPr/>
        </p:nvSpPr>
        <p:spPr>
          <a:xfrm>
            <a:off x="487680" y="1282805"/>
            <a:ext cx="3511296" cy="536448"/>
          </a:xfrm>
          <a:prstGeom prst="rect">
            <a:avLst/>
          </a:prstGeom>
          <a:noFill/>
          <a:ln/>
        </p:spPr>
        <p:txBody>
          <a:bodyPr wrap="square" lIns="0" tIns="0" rIns="0" bIns="0" rtlCol="0" anchor="ctr"/>
          <a:lstStyle/>
          <a:p>
            <a:r>
              <a:rPr lang="en-US" sz="1667" b="1" dirty="0">
                <a:solidFill>
                  <a:srgbClr val="FFFFFF"/>
                </a:solidFill>
                <a:latin typeface="Calibri" pitchFamily="34" charset="0"/>
                <a:ea typeface="Calibri" pitchFamily="34" charset="-122"/>
                <a:cs typeface="Calibri" pitchFamily="34" charset="-120"/>
              </a:rPr>
              <a:t>Heritage Buildings</a:t>
            </a:r>
            <a:endParaRPr lang="en-US" sz="1667" dirty="0"/>
          </a:p>
        </p:txBody>
      </p:sp>
      <p:sp>
        <p:nvSpPr>
          <p:cNvPr id="11" name="Text 9"/>
          <p:cNvSpPr/>
          <p:nvPr/>
        </p:nvSpPr>
        <p:spPr>
          <a:xfrm>
            <a:off x="487680" y="1941173"/>
            <a:ext cx="3511296" cy="877824"/>
          </a:xfrm>
          <a:prstGeom prst="rect">
            <a:avLst/>
          </a:prstGeom>
          <a:noFill/>
          <a:ln/>
        </p:spPr>
        <p:txBody>
          <a:bodyPr wrap="square" lIns="0" tIns="0" rIns="0" bIns="0" rtlCol="0" anchor="ctr"/>
          <a:lstStyle/>
          <a:p>
            <a:pPr>
              <a:spcAft>
                <a:spcPts val="267"/>
              </a:spcAft>
            </a:pPr>
            <a:r>
              <a:rPr lang="en-US" sz="1733"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Ontario Heritage Act allows modifications to defining features that would alter essential nature</a:t>
            </a:r>
            <a:endParaRPr lang="en-US" sz="1733" dirty="0">
              <a:latin typeface="Arial Nova" panose="020B0504020202020204" pitchFamily="34" charset="0"/>
            </a:endParaRPr>
          </a:p>
        </p:txBody>
      </p:sp>
      <p:sp>
        <p:nvSpPr>
          <p:cNvPr id="12" name="Text 10"/>
          <p:cNvSpPr/>
          <p:nvPr/>
        </p:nvSpPr>
        <p:spPr>
          <a:xfrm>
            <a:off x="487680" y="2892149"/>
            <a:ext cx="3511296" cy="877824"/>
          </a:xfrm>
          <a:prstGeom prst="rect">
            <a:avLst/>
          </a:prstGeom>
          <a:noFill/>
          <a:ln/>
        </p:spPr>
        <p:txBody>
          <a:bodyPr wrap="square" lIns="0" tIns="0" rIns="0" bIns="0" rtlCol="0" anchor="ctr"/>
          <a:lstStyle/>
          <a:p>
            <a:pPr>
              <a:spcAft>
                <a:spcPts val="267"/>
              </a:spcAft>
            </a:pPr>
            <a:r>
              <a:rPr lang="en-US" sz="1733"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Assess heritage facilities individually for least-disruptive retrofit approach</a:t>
            </a:r>
            <a:endParaRPr lang="en-US" sz="1733" dirty="0">
              <a:latin typeface="Arial Nova" panose="020B0504020202020204" pitchFamily="34" charset="0"/>
            </a:endParaRPr>
          </a:p>
        </p:txBody>
      </p:sp>
      <p:sp>
        <p:nvSpPr>
          <p:cNvPr id="13" name="Text 11"/>
          <p:cNvSpPr/>
          <p:nvPr/>
        </p:nvSpPr>
        <p:spPr>
          <a:xfrm>
            <a:off x="487680" y="3843125"/>
            <a:ext cx="3511296" cy="877824"/>
          </a:xfrm>
          <a:prstGeom prst="rect">
            <a:avLst/>
          </a:prstGeom>
          <a:noFill/>
          <a:ln/>
        </p:spPr>
        <p:txBody>
          <a:bodyPr wrap="square" lIns="0" tIns="0" rIns="0" bIns="0" rtlCol="0" anchor="ctr"/>
          <a:lstStyle/>
          <a:p>
            <a:pPr>
              <a:spcAft>
                <a:spcPts val="267"/>
              </a:spcAft>
            </a:pPr>
            <a:r>
              <a:rPr lang="en-US" sz="1733"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Equivalent facilitation proposals reviewed by Director on a case-by-case basis</a:t>
            </a:r>
            <a:endParaRPr lang="en-US" sz="1733" dirty="0">
              <a:latin typeface="Arial Nova" panose="020B0504020202020204" pitchFamily="34" charset="0"/>
            </a:endParaRPr>
          </a:p>
        </p:txBody>
      </p:sp>
      <p:sp>
        <p:nvSpPr>
          <p:cNvPr id="14" name="Text 12"/>
          <p:cNvSpPr/>
          <p:nvPr/>
        </p:nvSpPr>
        <p:spPr>
          <a:xfrm>
            <a:off x="487680" y="4794101"/>
            <a:ext cx="3511296" cy="877824"/>
          </a:xfrm>
          <a:prstGeom prst="rect">
            <a:avLst/>
          </a:prstGeom>
          <a:noFill/>
          <a:ln/>
        </p:spPr>
        <p:txBody>
          <a:bodyPr wrap="square" lIns="0" tIns="0" rIns="0" bIns="0" rtlCol="0" anchor="ctr"/>
          <a:lstStyle/>
          <a:p>
            <a:pPr>
              <a:spcAft>
                <a:spcPts val="267"/>
              </a:spcAft>
            </a:pPr>
            <a:r>
              <a:rPr lang="en-US" sz="1733" b="1" dirty="0">
                <a:solidFill>
                  <a:srgbClr val="C0392B"/>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IASR provides documented exception pathways for cultural heritage properties</a:t>
            </a:r>
            <a:endParaRPr lang="en-US" sz="1733" dirty="0">
              <a:latin typeface="Arial Nova" panose="020B0504020202020204" pitchFamily="34" charset="0"/>
            </a:endParaRPr>
          </a:p>
        </p:txBody>
      </p:sp>
      <p:sp>
        <p:nvSpPr>
          <p:cNvPr id="15" name="Shape 13"/>
          <p:cNvSpPr/>
          <p:nvPr/>
        </p:nvSpPr>
        <p:spPr>
          <a:xfrm>
            <a:off x="4291584" y="1258421"/>
            <a:ext cx="3755136" cy="4535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16" name="Shape 14"/>
          <p:cNvSpPr/>
          <p:nvPr/>
        </p:nvSpPr>
        <p:spPr>
          <a:xfrm>
            <a:off x="4291584" y="1258421"/>
            <a:ext cx="3755136" cy="585216"/>
          </a:xfrm>
          <a:prstGeom prst="rect">
            <a:avLst/>
          </a:prstGeom>
          <a:solidFill>
            <a:srgbClr val="013F7A"/>
          </a:solidFill>
          <a:ln w="12700">
            <a:solidFill>
              <a:srgbClr val="013F7A"/>
            </a:solidFill>
            <a:prstDash val="solid"/>
          </a:ln>
        </p:spPr>
        <p:txBody>
          <a:bodyPr/>
          <a:lstStyle/>
          <a:p>
            <a:endParaRPr lang="en-CA" sz="2400"/>
          </a:p>
        </p:txBody>
      </p:sp>
      <p:sp>
        <p:nvSpPr>
          <p:cNvPr id="17" name="Text 15"/>
          <p:cNvSpPr/>
          <p:nvPr/>
        </p:nvSpPr>
        <p:spPr>
          <a:xfrm>
            <a:off x="4437888" y="1282805"/>
            <a:ext cx="3511296" cy="536448"/>
          </a:xfrm>
          <a:prstGeom prst="rect">
            <a:avLst/>
          </a:prstGeom>
          <a:noFill/>
          <a:ln/>
        </p:spPr>
        <p:txBody>
          <a:bodyPr wrap="square" lIns="0" tIns="0" rIns="0" bIns="0" rtlCol="0" anchor="ctr"/>
          <a:lstStyle/>
          <a:p>
            <a:r>
              <a:rPr lang="en-US" sz="1667" b="1" dirty="0">
                <a:solidFill>
                  <a:srgbClr val="FFFFFF"/>
                </a:solidFill>
                <a:latin typeface="Calibri" pitchFamily="34" charset="0"/>
                <a:ea typeface="Calibri" pitchFamily="34" charset="-122"/>
                <a:cs typeface="Calibri" pitchFamily="34" charset="-120"/>
              </a:rPr>
              <a:t>Financial &amp; Budget Limits</a:t>
            </a:r>
            <a:endParaRPr lang="en-US" sz="1667" dirty="0"/>
          </a:p>
        </p:txBody>
      </p:sp>
      <p:sp>
        <p:nvSpPr>
          <p:cNvPr id="18" name="Text 16"/>
          <p:cNvSpPr/>
          <p:nvPr/>
        </p:nvSpPr>
        <p:spPr>
          <a:xfrm>
            <a:off x="4437888" y="1941173"/>
            <a:ext cx="3511296" cy="877824"/>
          </a:xfrm>
          <a:prstGeom prst="rect">
            <a:avLst/>
          </a:prstGeom>
          <a:noFill/>
          <a:ln/>
        </p:spPr>
        <p:txBody>
          <a:bodyPr wrap="square" lIns="0" tIns="0" rIns="0" bIns="0" rtlCol="0" anchor="ctr"/>
          <a:lstStyle/>
          <a:p>
            <a:pPr>
              <a:spcAft>
                <a:spcPts val="267"/>
              </a:spcAft>
            </a:pPr>
            <a:r>
              <a:rPr lang="en-US" sz="1733"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Prioritize high-occupancy, high-impact spaces first</a:t>
            </a:r>
            <a:endParaRPr lang="en-US" sz="1733" dirty="0">
              <a:latin typeface="Arial Nova" panose="020B0504020202020204" pitchFamily="34" charset="0"/>
            </a:endParaRPr>
          </a:p>
        </p:txBody>
      </p:sp>
      <p:sp>
        <p:nvSpPr>
          <p:cNvPr id="19" name="Text 17"/>
          <p:cNvSpPr/>
          <p:nvPr/>
        </p:nvSpPr>
        <p:spPr>
          <a:xfrm>
            <a:off x="4437888" y="2892149"/>
            <a:ext cx="3511296" cy="877824"/>
          </a:xfrm>
          <a:prstGeom prst="rect">
            <a:avLst/>
          </a:prstGeom>
          <a:noFill/>
          <a:ln/>
        </p:spPr>
        <p:txBody>
          <a:bodyPr wrap="square" lIns="0" tIns="0" rIns="0" bIns="0" rtlCol="0" anchor="ctr"/>
          <a:lstStyle/>
          <a:p>
            <a:pPr>
              <a:spcAft>
                <a:spcPts val="267"/>
              </a:spcAft>
            </a:pPr>
            <a:r>
              <a:rPr lang="en-US" sz="1733"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Integrate accessibility improvements into scheduled capital renewals</a:t>
            </a:r>
            <a:endParaRPr lang="en-US" sz="1733" dirty="0">
              <a:latin typeface="Arial Nova" panose="020B0504020202020204" pitchFamily="34" charset="0"/>
            </a:endParaRPr>
          </a:p>
        </p:txBody>
      </p:sp>
      <p:sp>
        <p:nvSpPr>
          <p:cNvPr id="20" name="Text 18"/>
          <p:cNvSpPr/>
          <p:nvPr/>
        </p:nvSpPr>
        <p:spPr>
          <a:xfrm>
            <a:off x="4437888" y="3843125"/>
            <a:ext cx="3511296" cy="877824"/>
          </a:xfrm>
          <a:prstGeom prst="rect">
            <a:avLst/>
          </a:prstGeom>
          <a:noFill/>
          <a:ln/>
        </p:spPr>
        <p:txBody>
          <a:bodyPr wrap="square" lIns="0" tIns="0" rIns="0" bIns="0" rtlCol="0" anchor="ctr"/>
          <a:lstStyle/>
          <a:p>
            <a:pPr>
              <a:spcAft>
                <a:spcPts val="267"/>
              </a:spcAft>
            </a:pPr>
            <a:r>
              <a:rPr lang="en-US" sz="1733"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Phased plans spread costs while demonstrating continuous progress</a:t>
            </a:r>
            <a:endParaRPr lang="en-US" sz="1733" dirty="0">
              <a:latin typeface="Arial Nova" panose="020B0504020202020204" pitchFamily="34" charset="0"/>
            </a:endParaRPr>
          </a:p>
        </p:txBody>
      </p:sp>
      <p:sp>
        <p:nvSpPr>
          <p:cNvPr id="21" name="Text 19"/>
          <p:cNvSpPr/>
          <p:nvPr/>
        </p:nvSpPr>
        <p:spPr>
          <a:xfrm>
            <a:off x="4437888" y="4794101"/>
            <a:ext cx="3511296" cy="877824"/>
          </a:xfrm>
          <a:prstGeom prst="rect">
            <a:avLst/>
          </a:prstGeom>
          <a:noFill/>
          <a:ln/>
        </p:spPr>
        <p:txBody>
          <a:bodyPr wrap="square" lIns="0" tIns="0" rIns="0" bIns="0" rtlCol="0" anchor="ctr"/>
          <a:lstStyle/>
          <a:p>
            <a:pPr>
              <a:spcAft>
                <a:spcPts val="267"/>
              </a:spcAft>
            </a:pPr>
            <a:r>
              <a:rPr lang="en-US" sz="1733" b="1" dirty="0">
                <a:solidFill>
                  <a:srgbClr val="1A2B5E"/>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Government-funded programs require meeting OBC accessibility as eligibility criterion</a:t>
            </a:r>
            <a:endParaRPr lang="en-US" sz="1733" dirty="0">
              <a:latin typeface="Arial Nova" panose="020B0504020202020204" pitchFamily="34" charset="0"/>
            </a:endParaRPr>
          </a:p>
        </p:txBody>
      </p:sp>
      <p:sp>
        <p:nvSpPr>
          <p:cNvPr id="22" name="Shape 20"/>
          <p:cNvSpPr/>
          <p:nvPr/>
        </p:nvSpPr>
        <p:spPr>
          <a:xfrm>
            <a:off x="8241792" y="1258421"/>
            <a:ext cx="3755136" cy="4535424"/>
          </a:xfrm>
          <a:prstGeom prst="rect">
            <a:avLst/>
          </a:prstGeom>
          <a:solidFill>
            <a:srgbClr val="FFFFFF"/>
          </a:solidFill>
          <a:ln w="12700">
            <a:solidFill>
              <a:srgbClr val="DDEEFF"/>
            </a:solidFill>
            <a:prstDash val="solid"/>
          </a:ln>
          <a:effectLst>
            <a:outerShdw blurRad="76200" dist="25400" dir="8100000" algn="bl" rotWithShape="0">
              <a:srgbClr val="000000">
                <a:alpha val="12000"/>
              </a:srgbClr>
            </a:outerShdw>
          </a:effectLst>
        </p:spPr>
        <p:txBody>
          <a:bodyPr/>
          <a:lstStyle/>
          <a:p>
            <a:endParaRPr lang="en-CA" sz="2400"/>
          </a:p>
        </p:txBody>
      </p:sp>
      <p:sp>
        <p:nvSpPr>
          <p:cNvPr id="23" name="Shape 21"/>
          <p:cNvSpPr/>
          <p:nvPr/>
        </p:nvSpPr>
        <p:spPr>
          <a:xfrm>
            <a:off x="8241792" y="1258421"/>
            <a:ext cx="3755136" cy="585216"/>
          </a:xfrm>
          <a:prstGeom prst="rect">
            <a:avLst/>
          </a:prstGeom>
          <a:solidFill>
            <a:srgbClr val="013F7A"/>
          </a:solidFill>
          <a:ln w="12700">
            <a:solidFill>
              <a:srgbClr val="013F7A"/>
            </a:solidFill>
            <a:prstDash val="solid"/>
          </a:ln>
        </p:spPr>
        <p:txBody>
          <a:bodyPr/>
          <a:lstStyle/>
          <a:p>
            <a:endParaRPr lang="en-CA" sz="2400"/>
          </a:p>
        </p:txBody>
      </p:sp>
      <p:sp>
        <p:nvSpPr>
          <p:cNvPr id="24" name="Text 22"/>
          <p:cNvSpPr/>
          <p:nvPr/>
        </p:nvSpPr>
        <p:spPr>
          <a:xfrm>
            <a:off x="8388096" y="1282805"/>
            <a:ext cx="3511296" cy="536448"/>
          </a:xfrm>
          <a:prstGeom prst="rect">
            <a:avLst/>
          </a:prstGeom>
          <a:noFill/>
          <a:ln/>
        </p:spPr>
        <p:txBody>
          <a:bodyPr wrap="square" lIns="0" tIns="0" rIns="0" bIns="0" rtlCol="0" anchor="ctr"/>
          <a:lstStyle/>
          <a:p>
            <a:r>
              <a:rPr lang="en-US" sz="1667" b="1" dirty="0">
                <a:solidFill>
                  <a:srgbClr val="FFFFFF"/>
                </a:solidFill>
                <a:latin typeface="Calibri" pitchFamily="34" charset="0"/>
                <a:ea typeface="Calibri" pitchFamily="34" charset="-122"/>
                <a:cs typeface="Calibri" pitchFamily="34" charset="-120"/>
              </a:rPr>
              <a:t>Physical &amp; Structural</a:t>
            </a:r>
            <a:endParaRPr lang="en-US" sz="1667" dirty="0"/>
          </a:p>
        </p:txBody>
      </p:sp>
      <p:sp>
        <p:nvSpPr>
          <p:cNvPr id="25" name="Text 23"/>
          <p:cNvSpPr/>
          <p:nvPr/>
        </p:nvSpPr>
        <p:spPr>
          <a:xfrm>
            <a:off x="8388096" y="1941173"/>
            <a:ext cx="3511296" cy="877824"/>
          </a:xfrm>
          <a:prstGeom prst="rect">
            <a:avLst/>
          </a:prstGeom>
          <a:noFill/>
          <a:ln/>
        </p:spPr>
        <p:txBody>
          <a:bodyPr wrap="square" lIns="0" tIns="0" rIns="0" bIns="0" rtlCol="0" anchor="ctr"/>
          <a:lstStyle/>
          <a:p>
            <a:pPr>
              <a:spcAft>
                <a:spcPts val="267"/>
              </a:spcAft>
            </a:pPr>
            <a:r>
              <a:rPr lang="en-US" sz="1733"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Existing structural systems may limit door widths, turning radii, ramp grades</a:t>
            </a:r>
            <a:endParaRPr lang="en-US" sz="1733" dirty="0">
              <a:latin typeface="Arial Nova" panose="020B0504020202020204" pitchFamily="34" charset="0"/>
            </a:endParaRPr>
          </a:p>
        </p:txBody>
      </p:sp>
      <p:sp>
        <p:nvSpPr>
          <p:cNvPr id="26" name="Text 24"/>
          <p:cNvSpPr/>
          <p:nvPr/>
        </p:nvSpPr>
        <p:spPr>
          <a:xfrm>
            <a:off x="8388096" y="2892149"/>
            <a:ext cx="3511296" cy="877824"/>
          </a:xfrm>
          <a:prstGeom prst="rect">
            <a:avLst/>
          </a:prstGeom>
          <a:noFill/>
          <a:ln/>
        </p:spPr>
        <p:txBody>
          <a:bodyPr wrap="square" lIns="0" tIns="0" rIns="0" bIns="0" rtlCol="0" anchor="ctr"/>
          <a:lstStyle/>
          <a:p>
            <a:pPr>
              <a:spcAft>
                <a:spcPts val="267"/>
              </a:spcAft>
            </a:pPr>
            <a:r>
              <a:rPr lang="en-US" sz="1733"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Technical infeasibility must be documented — reduced dimensions are minimums, not targets</a:t>
            </a:r>
            <a:endParaRPr lang="en-US" sz="1733" dirty="0">
              <a:latin typeface="Arial Nova" panose="020B0504020202020204" pitchFamily="34" charset="0"/>
            </a:endParaRPr>
          </a:p>
        </p:txBody>
      </p:sp>
      <p:sp>
        <p:nvSpPr>
          <p:cNvPr id="27" name="Text 25"/>
          <p:cNvSpPr/>
          <p:nvPr/>
        </p:nvSpPr>
        <p:spPr>
          <a:xfrm>
            <a:off x="8388096" y="3843125"/>
            <a:ext cx="3511296" cy="877824"/>
          </a:xfrm>
          <a:prstGeom prst="rect">
            <a:avLst/>
          </a:prstGeom>
          <a:noFill/>
          <a:ln/>
        </p:spPr>
        <p:txBody>
          <a:bodyPr wrap="square" lIns="0" tIns="0" rIns="0" bIns="0" rtlCol="0" anchor="ctr"/>
          <a:lstStyle/>
          <a:p>
            <a:pPr>
              <a:spcAft>
                <a:spcPts val="267"/>
              </a:spcAft>
            </a:pPr>
            <a:r>
              <a:rPr lang="en-US" sz="1733"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Alterations that increase accessibility are always preferred even if full compliance is impossible</a:t>
            </a:r>
            <a:endParaRPr lang="en-US" sz="1733" dirty="0">
              <a:latin typeface="Arial Nova" panose="020B0504020202020204" pitchFamily="34" charset="0"/>
            </a:endParaRPr>
          </a:p>
        </p:txBody>
      </p:sp>
      <p:sp>
        <p:nvSpPr>
          <p:cNvPr id="28" name="Text 26"/>
          <p:cNvSpPr/>
          <p:nvPr/>
        </p:nvSpPr>
        <p:spPr>
          <a:xfrm>
            <a:off x="8388096" y="4794101"/>
            <a:ext cx="3511296" cy="877824"/>
          </a:xfrm>
          <a:prstGeom prst="rect">
            <a:avLst/>
          </a:prstGeom>
          <a:noFill/>
          <a:ln/>
        </p:spPr>
        <p:txBody>
          <a:bodyPr wrap="square" lIns="0" tIns="0" rIns="0" bIns="0" rtlCol="0" anchor="ctr"/>
          <a:lstStyle/>
          <a:p>
            <a:pPr>
              <a:spcAft>
                <a:spcPts val="267"/>
              </a:spcAft>
            </a:pPr>
            <a:r>
              <a:rPr lang="en-US" sz="1733" b="1" dirty="0">
                <a:solidFill>
                  <a:srgbClr val="1A8C8C"/>
                </a:solidFill>
                <a:latin typeface="Arial Nova" panose="020B0504020202020204" pitchFamily="34" charset="0"/>
                <a:ea typeface="Calibri" pitchFamily="34" charset="-122"/>
                <a:cs typeface="Calibri" pitchFamily="34" charset="-120"/>
              </a:rPr>
              <a:t>▸ </a:t>
            </a:r>
            <a:r>
              <a:rPr lang="en-US" sz="1400" dirty="0">
                <a:solidFill>
                  <a:srgbClr val="1E2B3C"/>
                </a:solidFill>
                <a:latin typeface="Arial Nova" panose="020B0504020202020204" pitchFamily="34" charset="0"/>
                <a:ea typeface="Calibri" pitchFamily="34" charset="-122"/>
                <a:cs typeface="Calibri" pitchFamily="34" charset="-120"/>
              </a:rPr>
              <a:t>No alteration should decrease existing accessibility below new-construction requirements</a:t>
            </a:r>
            <a:endParaRPr lang="en-US" sz="1733" dirty="0">
              <a:latin typeface="Arial Nova" panose="020B0504020202020204" pitchFamily="34" charset="0"/>
            </a:endParaRPr>
          </a:p>
        </p:txBody>
      </p:sp>
      <p:sp>
        <p:nvSpPr>
          <p:cNvPr id="29" name="Title 3">
            <a:extLst>
              <a:ext uri="{FF2B5EF4-FFF2-40B4-BE49-F238E27FC236}">
                <a16:creationId xmlns:a16="http://schemas.microsoft.com/office/drawing/2014/main" id="{E695ACB7-B661-DE8F-D5FC-B633BA49CA70}"/>
              </a:ext>
            </a:extLst>
          </p:cNvPr>
          <p:cNvSpPr txBox="1">
            <a:spLocks/>
          </p:cNvSpPr>
          <p:nvPr/>
        </p:nvSpPr>
        <p:spPr>
          <a:xfrm>
            <a:off x="235689" y="239267"/>
            <a:ext cx="11866926" cy="655881"/>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Real World Constraints &amp; </a:t>
            </a:r>
          </a:p>
          <a:p>
            <a:r>
              <a:rPr lang="en-US" sz="2600" dirty="0">
                <a:solidFill>
                  <a:schemeClr val="bg1"/>
                </a:solidFill>
              </a:rPr>
              <a:t>How to Navigate Them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2B3D2-20C6-B626-541B-3500F06D1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3E50A-FDCA-DD75-5247-D6A28148C4AD}"/>
              </a:ext>
            </a:extLst>
          </p:cNvPr>
          <p:cNvSpPr>
            <a:spLocks noGrp="1"/>
          </p:cNvSpPr>
          <p:nvPr>
            <p:ph type="title"/>
          </p:nvPr>
        </p:nvSpPr>
        <p:spPr>
          <a:xfrm>
            <a:off x="601922" y="1315178"/>
            <a:ext cx="10218489" cy="599070"/>
          </a:xfrm>
        </p:spPr>
        <p:txBody>
          <a:bodyPr/>
          <a:lstStyle/>
          <a:p>
            <a:r>
              <a:rPr lang="en-CA" sz="3200" dirty="0">
                <a:solidFill>
                  <a:srgbClr val="013F7A"/>
                </a:solidFill>
              </a:rPr>
              <a:t>KEY QUESTIONs</a:t>
            </a:r>
          </a:p>
        </p:txBody>
      </p:sp>
      <p:sp>
        <p:nvSpPr>
          <p:cNvPr id="11" name="Text Placeholder 2">
            <a:extLst>
              <a:ext uri="{FF2B5EF4-FFF2-40B4-BE49-F238E27FC236}">
                <a16:creationId xmlns:a16="http://schemas.microsoft.com/office/drawing/2014/main" id="{D2493598-D4F2-7059-7987-CBF96C1BE2B3}"/>
              </a:ext>
            </a:extLst>
          </p:cNvPr>
          <p:cNvSpPr txBox="1">
            <a:spLocks/>
          </p:cNvSpPr>
          <p:nvPr/>
        </p:nvSpPr>
        <p:spPr>
          <a:xfrm>
            <a:off x="606269" y="2225612"/>
            <a:ext cx="5697254" cy="3472658"/>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buFont typeface="+mj-lt"/>
              <a:buAutoNum type="arabicPeriod"/>
            </a:pPr>
            <a:r>
              <a:rPr lang="en-US" sz="2800" dirty="0"/>
              <a:t>Are your facilities truly accessible, or just barely compliant?</a:t>
            </a:r>
            <a:endParaRPr lang="en-CA" sz="2800" dirty="0"/>
          </a:p>
          <a:p>
            <a:pPr marL="514350" indent="-514350">
              <a:buFont typeface="+mj-lt"/>
              <a:buAutoNum type="arabicPeriod"/>
            </a:pPr>
            <a:r>
              <a:rPr lang="en-CA" sz="2800" dirty="0"/>
              <a:t>How do I exceed minimum code requirements?</a:t>
            </a:r>
          </a:p>
        </p:txBody>
      </p:sp>
      <p:pic>
        <p:nvPicPr>
          <p:cNvPr id="12" name="Picture 11">
            <a:extLst>
              <a:ext uri="{FF2B5EF4-FFF2-40B4-BE49-F238E27FC236}">
                <a16:creationId xmlns:a16="http://schemas.microsoft.com/office/drawing/2014/main" id="{8FE473F5-16A5-AAF1-086F-032CCCEF1770}"/>
              </a:ext>
            </a:extLst>
          </p:cNvPr>
          <p:cNvPicPr>
            <a:picLocks noChangeAspect="1"/>
          </p:cNvPicPr>
          <p:nvPr/>
        </p:nvPicPr>
        <p:blipFill>
          <a:blip r:embed="rId2"/>
          <a:stretch>
            <a:fillRect/>
          </a:stretch>
        </p:blipFill>
        <p:spPr>
          <a:xfrm>
            <a:off x="6480834" y="1459265"/>
            <a:ext cx="5104896" cy="3939470"/>
          </a:xfrm>
          <a:prstGeom prst="rect">
            <a:avLst/>
          </a:prstGeom>
        </p:spPr>
      </p:pic>
    </p:spTree>
    <p:extLst>
      <p:ext uri="{BB962C8B-B14F-4D97-AF65-F5344CB8AC3E}">
        <p14:creationId xmlns:p14="http://schemas.microsoft.com/office/powerpoint/2010/main" val="262812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61F9-DF6D-B90E-738D-01C79CEB6AF8}"/>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C2D2345A-D2FD-CF11-CA41-C1157DE8EC46}"/>
              </a:ext>
            </a:extLst>
          </p:cNvPr>
          <p:cNvSpPr/>
          <p:nvPr/>
        </p:nvSpPr>
        <p:spPr>
          <a:xfrm>
            <a:off x="383857" y="1015825"/>
            <a:ext cx="11338560" cy="463296"/>
          </a:xfrm>
          <a:prstGeom prst="rect">
            <a:avLst/>
          </a:prstGeom>
          <a:noFill/>
          <a:ln/>
        </p:spPr>
        <p:txBody>
          <a:bodyPr wrap="square" lIns="0" tIns="0" rIns="0" bIns="0" rtlCol="0" anchor="ctr"/>
          <a:lstStyle/>
          <a:p>
            <a:r>
              <a:rPr lang="en-US" dirty="0">
                <a:solidFill>
                  <a:schemeClr val="bg2">
                    <a:lumMod val="10000"/>
                  </a:schemeClr>
                </a:solidFill>
                <a:latin typeface="+mj-lt"/>
                <a:ea typeface="Calibri" pitchFamily="34" charset="-122"/>
                <a:cs typeface="Calibri" pitchFamily="34" charset="-120"/>
              </a:rPr>
              <a:t>One thing may be considered barrier-free (accessible) and not to another</a:t>
            </a:r>
            <a:endParaRPr lang="en-US" dirty="0">
              <a:solidFill>
                <a:schemeClr val="bg2">
                  <a:lumMod val="10000"/>
                </a:schemeClr>
              </a:solidFill>
              <a:latin typeface="+mj-lt"/>
            </a:endParaRPr>
          </a:p>
        </p:txBody>
      </p:sp>
      <p:sp>
        <p:nvSpPr>
          <p:cNvPr id="29" name="Title 3">
            <a:extLst>
              <a:ext uri="{FF2B5EF4-FFF2-40B4-BE49-F238E27FC236}">
                <a16:creationId xmlns:a16="http://schemas.microsoft.com/office/drawing/2014/main" id="{70FB13D1-6812-9189-C5F7-940FF0A66F28}"/>
              </a:ext>
            </a:extLst>
          </p:cNvPr>
          <p:cNvSpPr txBox="1">
            <a:spLocks/>
          </p:cNvSpPr>
          <p:nvPr/>
        </p:nvSpPr>
        <p:spPr>
          <a:xfrm>
            <a:off x="383857" y="270529"/>
            <a:ext cx="9455988" cy="655881"/>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Competing Standards</a:t>
            </a:r>
          </a:p>
        </p:txBody>
      </p:sp>
      <p:sp>
        <p:nvSpPr>
          <p:cNvPr id="2" name="TextBox 1">
            <a:extLst>
              <a:ext uri="{FF2B5EF4-FFF2-40B4-BE49-F238E27FC236}">
                <a16:creationId xmlns:a16="http://schemas.microsoft.com/office/drawing/2014/main" id="{1B048CFF-6432-D475-4FF4-824A0B30FCAB}"/>
              </a:ext>
            </a:extLst>
          </p:cNvPr>
          <p:cNvSpPr txBox="1"/>
          <p:nvPr/>
        </p:nvSpPr>
        <p:spPr>
          <a:xfrm>
            <a:off x="383857" y="1513490"/>
            <a:ext cx="6209448" cy="4206280"/>
          </a:xfrm>
          <a:prstGeom prst="rect">
            <a:avLst/>
          </a:prstGeom>
          <a:noFill/>
        </p:spPr>
        <p:txBody>
          <a:bodyPr wrap="square" rtlCol="0">
            <a:spAutoFit/>
          </a:bodyPr>
          <a:lstStyle/>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There could be things that are considered accessible or universally designed in some standards, but not in others.</a:t>
            </a:r>
          </a:p>
          <a:p>
            <a:pPr lvl="0" defTabSz="457200">
              <a:spcBef>
                <a:spcPts val="1000"/>
              </a:spcBef>
              <a:buClr>
                <a:srgbClr val="CB2027"/>
              </a:buClr>
              <a:buSzPct val="90000"/>
            </a:pPr>
            <a:r>
              <a:rPr lang="en-US" b="1" dirty="0">
                <a:solidFill>
                  <a:schemeClr val="bg2">
                    <a:lumMod val="10000"/>
                  </a:schemeClr>
                </a:solidFill>
                <a:latin typeface="Arial" panose="020B0604020202020204" pitchFamily="34" charset="0"/>
                <a:cs typeface="Arial" panose="020B0604020202020204" pitchFamily="34" charset="0"/>
              </a:rPr>
              <a:t>For example: </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There is a section for barrier-free design in CSA B44 for Destination Elevators.</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However, in the </a:t>
            </a:r>
            <a:r>
              <a:rPr lang="en-US" dirty="0" err="1">
                <a:solidFill>
                  <a:srgbClr val="013F7A"/>
                </a:solidFill>
                <a:latin typeface="Arial" panose="020B0604020202020204" pitchFamily="34" charset="0"/>
                <a:cs typeface="Arial" panose="020B0604020202020204" pitchFamily="34" charset="0"/>
              </a:rPr>
              <a:t>RHFAC</a:t>
            </a:r>
            <a:r>
              <a:rPr lang="en-US" dirty="0">
                <a:solidFill>
                  <a:srgbClr val="013F7A"/>
                </a:solidFill>
                <a:latin typeface="Arial" panose="020B0604020202020204" pitchFamily="34" charset="0"/>
                <a:cs typeface="Arial" panose="020B0604020202020204" pitchFamily="34" charset="0"/>
              </a:rPr>
              <a:t> standard</a:t>
            </a:r>
            <a:r>
              <a:rPr lang="en-US" dirty="0">
                <a:solidFill>
                  <a:schemeClr val="bg2">
                    <a:lumMod val="10000"/>
                  </a:schemeClr>
                </a:solidFill>
                <a:latin typeface="Arial" panose="020B0604020202020204" pitchFamily="34" charset="0"/>
                <a:cs typeface="Arial" panose="020B0604020202020204" pitchFamily="34" charset="0"/>
              </a:rPr>
              <a:t>, it is mentioned:</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Destination elevators, also known as destination dispatch, refer to elevators that use digital technology to assign passengers to specific elevator cabs that would take them to the floors they need to go, especially in high density buildings. </a:t>
            </a:r>
            <a:r>
              <a:rPr lang="en-US" dirty="0">
                <a:solidFill>
                  <a:srgbClr val="013F7A"/>
                </a:solidFill>
                <a:latin typeface="Arial" panose="020B0604020202020204" pitchFamily="34" charset="0"/>
                <a:cs typeface="Arial" panose="020B0604020202020204" pitchFamily="34" charset="0"/>
              </a:rPr>
              <a:t>While effective for managing large volumes of traffic, destination elevators very often barriers to accessibility for individual users with disabilities.</a:t>
            </a:r>
          </a:p>
        </p:txBody>
      </p:sp>
      <p:pic>
        <p:nvPicPr>
          <p:cNvPr id="4" name="Picture 3">
            <a:extLst>
              <a:ext uri="{FF2B5EF4-FFF2-40B4-BE49-F238E27FC236}">
                <a16:creationId xmlns:a16="http://schemas.microsoft.com/office/drawing/2014/main" id="{D712A3E5-A294-8962-EBC4-6E9BFE8929D5}"/>
              </a:ext>
            </a:extLst>
          </p:cNvPr>
          <p:cNvPicPr>
            <a:picLocks noChangeAspect="1"/>
          </p:cNvPicPr>
          <p:nvPr/>
        </p:nvPicPr>
        <p:blipFill>
          <a:blip r:embed="rId3"/>
          <a:stretch>
            <a:fillRect/>
          </a:stretch>
        </p:blipFill>
        <p:spPr>
          <a:xfrm>
            <a:off x="7870998" y="3327328"/>
            <a:ext cx="3450778" cy="2125679"/>
          </a:xfrm>
          <a:prstGeom prst="rect">
            <a:avLst/>
          </a:prstGeom>
        </p:spPr>
      </p:pic>
      <p:pic>
        <p:nvPicPr>
          <p:cNvPr id="6" name="Picture 5">
            <a:extLst>
              <a:ext uri="{FF2B5EF4-FFF2-40B4-BE49-F238E27FC236}">
                <a16:creationId xmlns:a16="http://schemas.microsoft.com/office/drawing/2014/main" id="{4D5DF1ED-A0B1-80A8-A00A-7076E27B441F}"/>
              </a:ext>
            </a:extLst>
          </p:cNvPr>
          <p:cNvPicPr>
            <a:picLocks noChangeAspect="1"/>
          </p:cNvPicPr>
          <p:nvPr/>
        </p:nvPicPr>
        <p:blipFill>
          <a:blip r:embed="rId4"/>
          <a:stretch>
            <a:fillRect/>
          </a:stretch>
        </p:blipFill>
        <p:spPr>
          <a:xfrm>
            <a:off x="7220541" y="1882700"/>
            <a:ext cx="2161975" cy="1246389"/>
          </a:xfrm>
          <a:prstGeom prst="rect">
            <a:avLst/>
          </a:prstGeom>
          <a:ln>
            <a:solidFill>
              <a:schemeClr val="tx1"/>
            </a:solidFill>
          </a:ln>
        </p:spPr>
      </p:pic>
      <p:sp>
        <p:nvSpPr>
          <p:cNvPr id="7" name="Text Placeholder 2">
            <a:extLst>
              <a:ext uri="{FF2B5EF4-FFF2-40B4-BE49-F238E27FC236}">
                <a16:creationId xmlns:a16="http://schemas.microsoft.com/office/drawing/2014/main" id="{A7FC6D91-79EB-E5CE-52A3-61A73A0D9929}"/>
              </a:ext>
            </a:extLst>
          </p:cNvPr>
          <p:cNvSpPr txBox="1">
            <a:spLocks/>
          </p:cNvSpPr>
          <p:nvPr/>
        </p:nvSpPr>
        <p:spPr>
          <a:xfrm>
            <a:off x="9382516" y="2400979"/>
            <a:ext cx="1030114" cy="460895"/>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ctr">
              <a:buFont typeface="Wingdings" panose="05000000000000000000" pitchFamily="2" charset="2"/>
              <a:buNone/>
            </a:pPr>
            <a:r>
              <a:rPr lang="en-CA" sz="2000" dirty="0">
                <a:solidFill>
                  <a:srgbClr val="CB2027"/>
                </a:solidFill>
              </a:rPr>
              <a:t>vs.</a:t>
            </a:r>
          </a:p>
        </p:txBody>
      </p:sp>
      <p:pic>
        <p:nvPicPr>
          <p:cNvPr id="9" name="Picture 8">
            <a:extLst>
              <a:ext uri="{FF2B5EF4-FFF2-40B4-BE49-F238E27FC236}">
                <a16:creationId xmlns:a16="http://schemas.microsoft.com/office/drawing/2014/main" id="{113B0D68-B882-830B-CB6E-30C2B2792DC9}"/>
              </a:ext>
            </a:extLst>
          </p:cNvPr>
          <p:cNvPicPr>
            <a:picLocks noChangeAspect="1"/>
          </p:cNvPicPr>
          <p:nvPr/>
        </p:nvPicPr>
        <p:blipFill>
          <a:blip r:embed="rId5"/>
          <a:stretch>
            <a:fillRect/>
          </a:stretch>
        </p:blipFill>
        <p:spPr>
          <a:xfrm>
            <a:off x="10412630" y="1831269"/>
            <a:ext cx="1280010" cy="1285724"/>
          </a:xfrm>
          <a:prstGeom prst="rect">
            <a:avLst/>
          </a:prstGeom>
        </p:spPr>
      </p:pic>
    </p:spTree>
    <p:extLst>
      <p:ext uri="{BB962C8B-B14F-4D97-AF65-F5344CB8AC3E}">
        <p14:creationId xmlns:p14="http://schemas.microsoft.com/office/powerpoint/2010/main" val="2313185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61F9-DF6D-B90E-738D-01C79CEB6AF8}"/>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C2D2345A-D2FD-CF11-CA41-C1157DE8EC46}"/>
              </a:ext>
            </a:extLst>
          </p:cNvPr>
          <p:cNvSpPr/>
          <p:nvPr/>
        </p:nvSpPr>
        <p:spPr>
          <a:xfrm>
            <a:off x="713233" y="1128618"/>
            <a:ext cx="11338560" cy="463296"/>
          </a:xfrm>
          <a:prstGeom prst="rect">
            <a:avLst/>
          </a:prstGeom>
          <a:noFill/>
          <a:ln/>
        </p:spPr>
        <p:txBody>
          <a:bodyPr wrap="square" lIns="0" tIns="0" rIns="0" bIns="0" rtlCol="0" anchor="ctr"/>
          <a:lstStyle/>
          <a:p>
            <a:r>
              <a:rPr lang="en-US" sz="2000" dirty="0">
                <a:solidFill>
                  <a:schemeClr val="bg2">
                    <a:lumMod val="10000"/>
                  </a:schemeClr>
                </a:solidFill>
                <a:latin typeface="+mj-lt"/>
                <a:ea typeface="Calibri" pitchFamily="34" charset="-122"/>
                <a:cs typeface="Calibri" pitchFamily="34" charset="-120"/>
              </a:rPr>
              <a:t>One Improvement may be a Barrier to Another</a:t>
            </a:r>
            <a:endParaRPr lang="en-US" sz="2000" dirty="0">
              <a:solidFill>
                <a:schemeClr val="bg2">
                  <a:lumMod val="10000"/>
                </a:schemeClr>
              </a:solidFill>
              <a:latin typeface="+mj-lt"/>
            </a:endParaRPr>
          </a:p>
        </p:txBody>
      </p:sp>
      <p:sp>
        <p:nvSpPr>
          <p:cNvPr id="29" name="Title 3">
            <a:extLst>
              <a:ext uri="{FF2B5EF4-FFF2-40B4-BE49-F238E27FC236}">
                <a16:creationId xmlns:a16="http://schemas.microsoft.com/office/drawing/2014/main" id="{70FB13D1-6812-9189-C5F7-940FF0A66F28}"/>
              </a:ext>
            </a:extLst>
          </p:cNvPr>
          <p:cNvSpPr txBox="1">
            <a:spLocks/>
          </p:cNvSpPr>
          <p:nvPr/>
        </p:nvSpPr>
        <p:spPr>
          <a:xfrm>
            <a:off x="414719" y="359943"/>
            <a:ext cx="9455988" cy="655881"/>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Competing Improvements</a:t>
            </a:r>
          </a:p>
        </p:txBody>
      </p:sp>
      <p:pic>
        <p:nvPicPr>
          <p:cNvPr id="6" name="Picture 5">
            <a:extLst>
              <a:ext uri="{FF2B5EF4-FFF2-40B4-BE49-F238E27FC236}">
                <a16:creationId xmlns:a16="http://schemas.microsoft.com/office/drawing/2014/main" id="{757BEC22-7E36-FDA2-8FFD-34F80A936ABD}"/>
              </a:ext>
            </a:extLst>
          </p:cNvPr>
          <p:cNvPicPr>
            <a:picLocks noChangeAspect="1"/>
          </p:cNvPicPr>
          <p:nvPr/>
        </p:nvPicPr>
        <p:blipFill>
          <a:blip r:embed="rId3"/>
          <a:stretch>
            <a:fillRect/>
          </a:stretch>
        </p:blipFill>
        <p:spPr>
          <a:xfrm>
            <a:off x="713233" y="1682255"/>
            <a:ext cx="4657986" cy="3493490"/>
          </a:xfrm>
          <a:prstGeom prst="rect">
            <a:avLst/>
          </a:prstGeom>
        </p:spPr>
      </p:pic>
      <p:sp>
        <p:nvSpPr>
          <p:cNvPr id="7" name="TextBox 6">
            <a:extLst>
              <a:ext uri="{FF2B5EF4-FFF2-40B4-BE49-F238E27FC236}">
                <a16:creationId xmlns:a16="http://schemas.microsoft.com/office/drawing/2014/main" id="{D894C450-3859-5546-8052-9A73E9521539}"/>
              </a:ext>
            </a:extLst>
          </p:cNvPr>
          <p:cNvSpPr txBox="1"/>
          <p:nvPr/>
        </p:nvSpPr>
        <p:spPr>
          <a:xfrm>
            <a:off x="5882831" y="2018357"/>
            <a:ext cx="5718103" cy="2821285"/>
          </a:xfrm>
          <a:prstGeom prst="rect">
            <a:avLst/>
          </a:prstGeom>
          <a:noFill/>
        </p:spPr>
        <p:txBody>
          <a:bodyPr wrap="square" rtlCol="0">
            <a:spAutoFit/>
          </a:bodyPr>
          <a:lstStyle/>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Power door operators are helpful for all users, especially those that struggle with strength or dexterity.</a:t>
            </a:r>
          </a:p>
          <a:p>
            <a:pPr lvl="0" defTabSz="457200">
              <a:spcBef>
                <a:spcPts val="1000"/>
              </a:spcBef>
              <a:buClr>
                <a:srgbClr val="CB2027"/>
              </a:buClr>
              <a:buSzPct val="90000"/>
            </a:pPr>
            <a:endParaRPr lang="en-US" dirty="0">
              <a:solidFill>
                <a:schemeClr val="bg2">
                  <a:lumMod val="10000"/>
                </a:schemeClr>
              </a:solidFill>
              <a:latin typeface="Arial" panose="020B0604020202020204" pitchFamily="34" charset="0"/>
              <a:cs typeface="Arial" panose="020B0604020202020204" pitchFamily="34" charset="0"/>
            </a:endParaRP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However:</a:t>
            </a:r>
          </a:p>
          <a:p>
            <a:pPr marL="285750" lvl="0" indent="-285750" defTabSz="457200">
              <a:spcBef>
                <a:spcPts val="10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Power doors generally require more force to open manually</a:t>
            </a:r>
          </a:p>
          <a:p>
            <a:pPr marL="285750" lvl="0" indent="-285750" defTabSz="457200">
              <a:spcBef>
                <a:spcPts val="10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Doors may close on people who move slowly</a:t>
            </a:r>
          </a:p>
        </p:txBody>
      </p:sp>
    </p:spTree>
    <p:extLst>
      <p:ext uri="{BB962C8B-B14F-4D97-AF65-F5344CB8AC3E}">
        <p14:creationId xmlns:p14="http://schemas.microsoft.com/office/powerpoint/2010/main" val="1683864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61F9-DF6D-B90E-738D-01C79CEB6AF8}"/>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C2D2345A-D2FD-CF11-CA41-C1157DE8EC46}"/>
              </a:ext>
            </a:extLst>
          </p:cNvPr>
          <p:cNvSpPr/>
          <p:nvPr/>
        </p:nvSpPr>
        <p:spPr>
          <a:xfrm>
            <a:off x="788765" y="1034513"/>
            <a:ext cx="11338560" cy="463296"/>
          </a:xfrm>
          <a:prstGeom prst="rect">
            <a:avLst/>
          </a:prstGeom>
          <a:noFill/>
          <a:ln/>
        </p:spPr>
        <p:txBody>
          <a:bodyPr wrap="square" lIns="0" tIns="0" rIns="0" bIns="0" rtlCol="0" anchor="ctr"/>
          <a:lstStyle/>
          <a:p>
            <a:r>
              <a:rPr lang="en-US" sz="1600" dirty="0">
                <a:latin typeface="+mj-lt"/>
                <a:ea typeface="Calibri" pitchFamily="34" charset="-122"/>
                <a:cs typeface="Calibri" pitchFamily="34" charset="-120"/>
              </a:rPr>
              <a:t>One Improvement may be a Barrier to Another</a:t>
            </a:r>
            <a:endParaRPr lang="en-US" sz="1600" dirty="0">
              <a:latin typeface="+mj-lt"/>
            </a:endParaRPr>
          </a:p>
        </p:txBody>
      </p:sp>
      <p:sp>
        <p:nvSpPr>
          <p:cNvPr id="29" name="Title 3">
            <a:extLst>
              <a:ext uri="{FF2B5EF4-FFF2-40B4-BE49-F238E27FC236}">
                <a16:creationId xmlns:a16="http://schemas.microsoft.com/office/drawing/2014/main" id="{70FB13D1-6812-9189-C5F7-940FF0A66F28}"/>
              </a:ext>
            </a:extLst>
          </p:cNvPr>
          <p:cNvSpPr txBox="1">
            <a:spLocks/>
          </p:cNvSpPr>
          <p:nvPr/>
        </p:nvSpPr>
        <p:spPr>
          <a:xfrm>
            <a:off x="213551" y="278090"/>
            <a:ext cx="9455988" cy="655881"/>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chemeClr val="bg1"/>
                </a:solidFill>
              </a:rPr>
              <a:t>Competing Improvements</a:t>
            </a:r>
          </a:p>
        </p:txBody>
      </p:sp>
      <p:graphicFrame>
        <p:nvGraphicFramePr>
          <p:cNvPr id="2" name="Table 1">
            <a:extLst>
              <a:ext uri="{FF2B5EF4-FFF2-40B4-BE49-F238E27FC236}">
                <a16:creationId xmlns:a16="http://schemas.microsoft.com/office/drawing/2014/main" id="{1A6573B3-A847-00F8-D0E3-77E1A39ADD2A}"/>
              </a:ext>
            </a:extLst>
          </p:cNvPr>
          <p:cNvGraphicFramePr>
            <a:graphicFrameLocks noGrp="1"/>
          </p:cNvGraphicFramePr>
          <p:nvPr>
            <p:extLst>
              <p:ext uri="{D42A27DB-BD31-4B8C-83A1-F6EECF244321}">
                <p14:modId xmlns:p14="http://schemas.microsoft.com/office/powerpoint/2010/main" val="411677636"/>
              </p:ext>
            </p:extLst>
          </p:nvPr>
        </p:nvGraphicFramePr>
        <p:xfrm>
          <a:off x="788765" y="1598352"/>
          <a:ext cx="10614470" cy="4023360"/>
        </p:xfrm>
        <a:graphic>
          <a:graphicData uri="http://schemas.openxmlformats.org/drawingml/2006/table">
            <a:tbl>
              <a:tblPr firstRow="1" bandRow="1" bandCol="1">
                <a:tableStyleId>{5940675A-B579-460E-94D1-54222C63F5DA}</a:tableStyleId>
              </a:tblPr>
              <a:tblGrid>
                <a:gridCol w="2122894">
                  <a:extLst>
                    <a:ext uri="{9D8B030D-6E8A-4147-A177-3AD203B41FA5}">
                      <a16:colId xmlns:a16="http://schemas.microsoft.com/office/drawing/2014/main" val="562048804"/>
                    </a:ext>
                  </a:extLst>
                </a:gridCol>
                <a:gridCol w="2122894">
                  <a:extLst>
                    <a:ext uri="{9D8B030D-6E8A-4147-A177-3AD203B41FA5}">
                      <a16:colId xmlns:a16="http://schemas.microsoft.com/office/drawing/2014/main" val="3807023560"/>
                    </a:ext>
                  </a:extLst>
                </a:gridCol>
                <a:gridCol w="2122894">
                  <a:extLst>
                    <a:ext uri="{9D8B030D-6E8A-4147-A177-3AD203B41FA5}">
                      <a16:colId xmlns:a16="http://schemas.microsoft.com/office/drawing/2014/main" val="853293681"/>
                    </a:ext>
                  </a:extLst>
                </a:gridCol>
                <a:gridCol w="2122894">
                  <a:extLst>
                    <a:ext uri="{9D8B030D-6E8A-4147-A177-3AD203B41FA5}">
                      <a16:colId xmlns:a16="http://schemas.microsoft.com/office/drawing/2014/main" val="3588928504"/>
                    </a:ext>
                  </a:extLst>
                </a:gridCol>
                <a:gridCol w="2122894">
                  <a:extLst>
                    <a:ext uri="{9D8B030D-6E8A-4147-A177-3AD203B41FA5}">
                      <a16:colId xmlns:a16="http://schemas.microsoft.com/office/drawing/2014/main" val="1836168282"/>
                    </a:ext>
                  </a:extLst>
                </a:gridCol>
              </a:tblGrid>
              <a:tr h="0">
                <a:tc>
                  <a:txBody>
                    <a:bodyPr/>
                    <a:lstStyle/>
                    <a:p>
                      <a:pPr marL="0" marR="0">
                        <a:spcBef>
                          <a:spcPts val="180"/>
                        </a:spcBef>
                        <a:spcAft>
                          <a:spcPts val="180"/>
                        </a:spcAft>
                        <a:buNone/>
                      </a:pPr>
                      <a:r>
                        <a:rPr lang="en-CA" sz="1200" b="1" dirty="0">
                          <a:solidFill>
                            <a:srgbClr val="C00000"/>
                          </a:solidFill>
                          <a:effectLst/>
                          <a:latin typeface="Arial" panose="020B0604020202020204" pitchFamily="34" charset="0"/>
                          <a:cs typeface="Arial" panose="020B0604020202020204" pitchFamily="34" charset="0"/>
                        </a:rPr>
                        <a:t>Conflict example</a:t>
                      </a:r>
                      <a:endParaRPr lang="en-CA" sz="1200" b="1"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b="1" dirty="0">
                          <a:solidFill>
                            <a:srgbClr val="C00000"/>
                          </a:solidFill>
                          <a:effectLst/>
                          <a:latin typeface="Arial" panose="020B0604020202020204" pitchFamily="34" charset="0"/>
                          <a:cs typeface="Arial" panose="020B0604020202020204" pitchFamily="34" charset="0"/>
                        </a:rPr>
                        <a:t>Affected user groups</a:t>
                      </a:r>
                      <a:endParaRPr lang="en-CA" sz="1200" b="1"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b="1" dirty="0">
                          <a:solidFill>
                            <a:srgbClr val="C00000"/>
                          </a:solidFill>
                          <a:effectLst/>
                          <a:latin typeface="Arial" panose="020B0604020202020204" pitchFamily="34" charset="0"/>
                          <a:cs typeface="Arial" panose="020B0604020202020204" pitchFamily="34" charset="0"/>
                        </a:rPr>
                        <a:t>Benefits</a:t>
                      </a:r>
                      <a:endParaRPr lang="en-CA" sz="1200" b="1"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b="1" dirty="0">
                          <a:solidFill>
                            <a:srgbClr val="C00000"/>
                          </a:solidFill>
                          <a:effectLst/>
                          <a:latin typeface="Arial" panose="020B0604020202020204" pitchFamily="34" charset="0"/>
                          <a:cs typeface="Arial" panose="020B0604020202020204" pitchFamily="34" charset="0"/>
                        </a:rPr>
                        <a:t>Downsides</a:t>
                      </a:r>
                      <a:endParaRPr lang="en-CA" sz="1200" b="1"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b="1" dirty="0">
                          <a:solidFill>
                            <a:srgbClr val="C00000"/>
                          </a:solidFill>
                          <a:effectLst/>
                          <a:latin typeface="Arial" panose="020B0604020202020204" pitchFamily="34" charset="0"/>
                          <a:cs typeface="Arial" panose="020B0604020202020204" pitchFamily="34" charset="0"/>
                        </a:rPr>
                        <a:t>Recommended compromise(s)</a:t>
                      </a:r>
                      <a:endParaRPr lang="en-CA" sz="1200" b="1"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801098638"/>
                  </a:ext>
                </a:extLst>
              </a:tr>
              <a:tr h="68822">
                <a:tc>
                  <a:txBody>
                    <a:bodyPr/>
                    <a:lstStyle/>
                    <a:p>
                      <a:pPr marL="0" marR="0">
                        <a:spcBef>
                          <a:spcPts val="180"/>
                        </a:spcBef>
                        <a:spcAft>
                          <a:spcPts val="180"/>
                        </a:spcAft>
                        <a:buNone/>
                      </a:pPr>
                      <a:r>
                        <a:rPr lang="en-CA" sz="1200" b="1" dirty="0">
                          <a:effectLst/>
                          <a:latin typeface="Arial" panose="020B0604020202020204" pitchFamily="34" charset="0"/>
                          <a:cs typeface="Arial" panose="020B0604020202020204" pitchFamily="34" charset="0"/>
                        </a:rPr>
                        <a:t>Tactile paving vs smooth surfaces</a:t>
                      </a:r>
                      <a:endParaRPr lang="en-CA" sz="1200" b="1"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cs typeface="Arial" panose="020B0604020202020204" pitchFamily="34" charset="0"/>
                        </a:rPr>
                        <a:t>Helps: Blind and low vision (</a:t>
                      </a:r>
                      <a:r>
                        <a:rPr lang="en-CA" sz="1200" dirty="0" err="1">
                          <a:effectLst/>
                          <a:latin typeface="Arial" panose="020B0604020202020204" pitchFamily="34" charset="0"/>
                          <a:cs typeface="Arial" panose="020B0604020202020204" pitchFamily="34" charset="0"/>
                        </a:rPr>
                        <a:t>BLV</a:t>
                      </a:r>
                      <a:r>
                        <a:rPr lang="en-CA" sz="1200" dirty="0">
                          <a:effectLst/>
                          <a:latin typeface="Arial" panose="020B0604020202020204" pitchFamily="34" charset="0"/>
                          <a:cs typeface="Arial" panose="020B0604020202020204" pitchFamily="34" charset="0"/>
                        </a:rPr>
                        <a:t>); Hinders: mobility device users, older adults</a:t>
                      </a:r>
                      <a:endParaRPr lang="en-CA" sz="12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cs typeface="Arial" panose="020B0604020202020204" pitchFamily="34" charset="0"/>
                        </a:rPr>
                        <a:t>Underfoot cues at hazards/decision points support independent mobility for </a:t>
                      </a:r>
                      <a:r>
                        <a:rPr lang="en-CA" sz="1200" dirty="0" err="1">
                          <a:effectLst/>
                          <a:latin typeface="Arial" panose="020B0604020202020204" pitchFamily="34" charset="0"/>
                          <a:cs typeface="Arial" panose="020B0604020202020204" pitchFamily="34" charset="0"/>
                        </a:rPr>
                        <a:t>BLV</a:t>
                      </a:r>
                      <a:endParaRPr lang="en-CA" sz="12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cs typeface="Arial" panose="020B0604020202020204" pitchFamily="34" charset="0"/>
                        </a:rPr>
                        <a:t>Rough/textured surfaces can increase rolling resistance and vibration exposure for wheeled users</a:t>
                      </a:r>
                      <a:endParaRPr lang="en-CA" sz="12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cs typeface="Arial" panose="020B0604020202020204" pitchFamily="34" charset="0"/>
                        </a:rPr>
                        <a:t>Keep primary paths smooth; confine tactile to hazards/decision points; provide bypass strip</a:t>
                      </a:r>
                      <a:endParaRPr lang="en-CA" sz="12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23689528"/>
                  </a:ext>
                </a:extLst>
              </a:tr>
              <a:tr h="0">
                <a:tc>
                  <a:txBody>
                    <a:bodyPr/>
                    <a:lstStyle/>
                    <a:p>
                      <a:pPr marL="0" marR="0">
                        <a:spcBef>
                          <a:spcPts val="180"/>
                        </a:spcBef>
                        <a:spcAft>
                          <a:spcPts val="180"/>
                        </a:spcAft>
                        <a:buNone/>
                      </a:pPr>
                      <a:r>
                        <a:rPr lang="en-CA" sz="1200" b="1" dirty="0">
                          <a:effectLst/>
                          <a:latin typeface="Arial" panose="020B0604020202020204" pitchFamily="34" charset="0"/>
                          <a:ea typeface="Aptos" panose="020B0004020202020204" pitchFamily="34" charset="0"/>
                          <a:cs typeface="Arial" panose="020B0604020202020204" pitchFamily="34" charset="0"/>
                        </a:rPr>
                        <a:t>Open-plan noisy spaces vs quiet rooms</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Helps: supervision/collaboration; Hinders: DHH (deaf and hard hearing), neurodivergent, cognitive impairment</a:t>
                      </a:r>
                    </a:p>
                  </a:txBody>
                  <a:tcPr marL="68580" marR="68580" marT="0" marB="0"/>
                </a:tc>
                <a:tc>
                  <a:txBody>
                    <a:bodyPr/>
                    <a:lstStyle/>
                    <a:p>
                      <a:pPr marL="0" marR="0">
                        <a:spcBef>
                          <a:spcPts val="180"/>
                        </a:spcBef>
                        <a:spcAft>
                          <a:spcPts val="180"/>
                        </a:spcAft>
                        <a:buNone/>
                      </a:pPr>
                      <a:r>
                        <a:rPr lang="en-CA" sz="1200">
                          <a:effectLst/>
                          <a:latin typeface="Arial" panose="020B0604020202020204" pitchFamily="34" charset="0"/>
                          <a:ea typeface="Aptos" panose="020B0004020202020204" pitchFamily="34" charset="0"/>
                          <a:cs typeface="Arial" panose="020B0604020202020204" pitchFamily="34" charset="0"/>
                        </a:rPr>
                        <a:t>Visibility and informal communication</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Noise harms satisfaction, productivity, and health outcomes in open-plan vs cellular offices</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Acoustic zoning; quiet rooms; sound-absorptive finishes; “calm route” areas</a:t>
                      </a:r>
                    </a:p>
                  </a:txBody>
                  <a:tcPr marL="68580" marR="68580" marT="0" marB="0"/>
                </a:tc>
                <a:extLst>
                  <a:ext uri="{0D108BD9-81ED-4DB2-BD59-A6C34878D82A}">
                    <a16:rowId xmlns:a16="http://schemas.microsoft.com/office/drawing/2014/main" val="2312579202"/>
                  </a:ext>
                </a:extLst>
              </a:tr>
              <a:tr h="0">
                <a:tc>
                  <a:txBody>
                    <a:bodyPr/>
                    <a:lstStyle/>
                    <a:p>
                      <a:pPr marL="0" marR="0">
                        <a:spcBef>
                          <a:spcPts val="180"/>
                        </a:spcBef>
                        <a:spcAft>
                          <a:spcPts val="180"/>
                        </a:spcAft>
                        <a:buNone/>
                      </a:pPr>
                      <a:r>
                        <a:rPr lang="en-CA" sz="1200" b="1" dirty="0">
                          <a:effectLst/>
                          <a:latin typeface="Arial" panose="020B0604020202020204" pitchFamily="34" charset="0"/>
                          <a:ea typeface="Aptos" panose="020B0004020202020204" pitchFamily="34" charset="0"/>
                          <a:cs typeface="Arial" panose="020B0604020202020204" pitchFamily="34" charset="0"/>
                        </a:rPr>
                        <a:t>Automatic doors with strong closing force vs manual handles</a:t>
                      </a:r>
                    </a:p>
                  </a:txBody>
                  <a:tcPr marL="68580" marR="68580" marT="0" marB="0"/>
                </a:tc>
                <a:tc>
                  <a:txBody>
                    <a:bodyPr/>
                    <a:lstStyle/>
                    <a:p>
                      <a:pPr marL="0" marR="0">
                        <a:spcBef>
                          <a:spcPts val="180"/>
                        </a:spcBef>
                        <a:spcAft>
                          <a:spcPts val="180"/>
                        </a:spcAft>
                        <a:buNone/>
                      </a:pPr>
                      <a:r>
                        <a:rPr lang="en-CA" sz="1200">
                          <a:effectLst/>
                          <a:latin typeface="Arial" panose="020B0604020202020204" pitchFamily="34" charset="0"/>
                          <a:ea typeface="Aptos" panose="020B0004020202020204" pitchFamily="34" charset="0"/>
                          <a:cs typeface="Arial" panose="020B0604020202020204" pitchFamily="34" charset="0"/>
                        </a:rPr>
                        <a:t>Helps: mobility/strength limits; Hinders: slower walkers, some cognitive/sensory users</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Hands-free access; reduced force needed to open</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Doors closing too quickly/forcefully can impede slower users; exterior force </a:t>
                      </a:r>
                      <a:r>
                        <a:rPr lang="en-CA" sz="1200" dirty="0" err="1">
                          <a:effectLst/>
                          <a:latin typeface="Arial" panose="020B0604020202020204" pitchFamily="34" charset="0"/>
                          <a:ea typeface="Aptos" panose="020B0004020202020204" pitchFamily="34" charset="0"/>
                          <a:cs typeface="Arial" panose="020B0604020202020204" pitchFamily="34" charset="0"/>
                        </a:rPr>
                        <a:t>tradeoffs</a:t>
                      </a:r>
                      <a:r>
                        <a:rPr lang="en-CA" sz="1200" dirty="0">
                          <a:effectLst/>
                          <a:latin typeface="Arial" panose="020B0604020202020204" pitchFamily="34" charset="0"/>
                          <a:ea typeface="Aptos" panose="020B0004020202020204" pitchFamily="34" charset="0"/>
                          <a:cs typeface="Arial" panose="020B0604020202020204" pitchFamily="34" charset="0"/>
                        </a:rPr>
                        <a:t> due to wind/pressure/seals</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Low-energy operators where force high; tune closer speed; provide adequate maneuvering space</a:t>
                      </a:r>
                    </a:p>
                  </a:txBody>
                  <a:tcPr marL="68580" marR="68580" marT="0" marB="0"/>
                </a:tc>
                <a:extLst>
                  <a:ext uri="{0D108BD9-81ED-4DB2-BD59-A6C34878D82A}">
                    <a16:rowId xmlns:a16="http://schemas.microsoft.com/office/drawing/2014/main" val="798226192"/>
                  </a:ext>
                </a:extLst>
              </a:tr>
              <a:tr h="0">
                <a:tc>
                  <a:txBody>
                    <a:bodyPr/>
                    <a:lstStyle/>
                    <a:p>
                      <a:pPr marL="0" marR="0">
                        <a:spcBef>
                          <a:spcPts val="180"/>
                        </a:spcBef>
                        <a:spcAft>
                          <a:spcPts val="180"/>
                        </a:spcAft>
                        <a:buNone/>
                      </a:pPr>
                      <a:r>
                        <a:rPr lang="en-CA" sz="1200" b="1" dirty="0">
                          <a:effectLst/>
                          <a:latin typeface="Arial" panose="020B0604020202020204" pitchFamily="34" charset="0"/>
                          <a:ea typeface="Aptos" panose="020B0004020202020204" pitchFamily="34" charset="0"/>
                          <a:cs typeface="Arial" panose="020B0604020202020204" pitchFamily="34" charset="0"/>
                        </a:rPr>
                        <a:t>Bright uniform lighting vs low-stimulus lighting</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Helps: low vision &amp; safety; Hinders: neurodivergent, migraine, cognitive impairment</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Uniform illumination reduces shadows and supports visibility</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Brightness, flicker, glare, and color temperature can drive sensory discomfort; autistic participants report sensitivity to technical factors like brightness/flicker</a:t>
                      </a:r>
                    </a:p>
                  </a:txBody>
                  <a:tcPr marL="68580" marR="68580" marT="0" marB="0"/>
                </a:tc>
                <a:tc>
                  <a:txBody>
                    <a:bodyPr/>
                    <a:lstStyle/>
                    <a:p>
                      <a:pPr marL="0" marR="0">
                        <a:spcBef>
                          <a:spcPts val="180"/>
                        </a:spcBef>
                        <a:spcAft>
                          <a:spcPts val="180"/>
                        </a:spcAft>
                        <a:buNone/>
                      </a:pPr>
                      <a:r>
                        <a:rPr lang="en-CA" sz="1200" dirty="0">
                          <a:effectLst/>
                          <a:latin typeface="Arial" panose="020B0604020202020204" pitchFamily="34" charset="0"/>
                          <a:ea typeface="Aptos" panose="020B0004020202020204" pitchFamily="34" charset="0"/>
                          <a:cs typeface="Arial" panose="020B0604020202020204" pitchFamily="34" charset="0"/>
                        </a:rPr>
                        <a:t>Layered dimmable lighting; flicker control; “calm” zones; avoid high-gloss reflective finishes</a:t>
                      </a:r>
                    </a:p>
                  </a:txBody>
                  <a:tcPr marL="68580" marR="68580" marT="0" marB="0"/>
                </a:tc>
                <a:extLst>
                  <a:ext uri="{0D108BD9-81ED-4DB2-BD59-A6C34878D82A}">
                    <a16:rowId xmlns:a16="http://schemas.microsoft.com/office/drawing/2014/main" val="2432367878"/>
                  </a:ext>
                </a:extLst>
              </a:tr>
            </a:tbl>
          </a:graphicData>
        </a:graphic>
      </p:graphicFrame>
    </p:spTree>
    <p:extLst>
      <p:ext uri="{BB962C8B-B14F-4D97-AF65-F5344CB8AC3E}">
        <p14:creationId xmlns:p14="http://schemas.microsoft.com/office/powerpoint/2010/main" val="1104261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61F9-DF6D-B90E-738D-01C79CEB6AF8}"/>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C2D2345A-D2FD-CF11-CA41-C1157DE8EC46}"/>
              </a:ext>
            </a:extLst>
          </p:cNvPr>
          <p:cNvSpPr/>
          <p:nvPr/>
        </p:nvSpPr>
        <p:spPr>
          <a:xfrm>
            <a:off x="500176" y="1290605"/>
            <a:ext cx="11338560" cy="463296"/>
          </a:xfrm>
          <a:prstGeom prst="rect">
            <a:avLst/>
          </a:prstGeom>
          <a:noFill/>
          <a:ln/>
        </p:spPr>
        <p:txBody>
          <a:bodyPr wrap="square" lIns="0" tIns="0" rIns="0" bIns="0" rtlCol="0" anchor="ctr"/>
          <a:lstStyle/>
          <a:p>
            <a:r>
              <a:rPr lang="en-US" sz="1600" dirty="0">
                <a:latin typeface="+mj-lt"/>
                <a:ea typeface="Calibri" pitchFamily="34" charset="-122"/>
                <a:cs typeface="Calibri" pitchFamily="34" charset="-120"/>
              </a:rPr>
              <a:t>There is a lot of variety in lived experience</a:t>
            </a:r>
            <a:endParaRPr lang="en-US" sz="1600" dirty="0">
              <a:latin typeface="+mj-lt"/>
            </a:endParaRPr>
          </a:p>
        </p:txBody>
      </p:sp>
      <p:sp>
        <p:nvSpPr>
          <p:cNvPr id="29" name="Title 3">
            <a:extLst>
              <a:ext uri="{FF2B5EF4-FFF2-40B4-BE49-F238E27FC236}">
                <a16:creationId xmlns:a16="http://schemas.microsoft.com/office/drawing/2014/main" id="{70FB13D1-6812-9189-C5F7-940FF0A66F28}"/>
              </a:ext>
            </a:extLst>
          </p:cNvPr>
          <p:cNvSpPr txBox="1">
            <a:spLocks/>
          </p:cNvSpPr>
          <p:nvPr/>
        </p:nvSpPr>
        <p:spPr>
          <a:xfrm>
            <a:off x="426720" y="996113"/>
            <a:ext cx="11497056" cy="655881"/>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800" dirty="0">
                <a:solidFill>
                  <a:srgbClr val="013F7A"/>
                </a:solidFill>
              </a:rPr>
              <a:t>Subjectivity of lived experience</a:t>
            </a:r>
          </a:p>
        </p:txBody>
      </p:sp>
      <p:pic>
        <p:nvPicPr>
          <p:cNvPr id="3" name="Picture 2">
            <a:extLst>
              <a:ext uri="{FF2B5EF4-FFF2-40B4-BE49-F238E27FC236}">
                <a16:creationId xmlns:a16="http://schemas.microsoft.com/office/drawing/2014/main" id="{194D2BD8-C371-F5AE-B52B-40C68DFF8DA8}"/>
              </a:ext>
            </a:extLst>
          </p:cNvPr>
          <p:cNvPicPr>
            <a:picLocks noChangeAspect="1"/>
          </p:cNvPicPr>
          <p:nvPr/>
        </p:nvPicPr>
        <p:blipFill>
          <a:blip r:embed="rId3"/>
          <a:stretch>
            <a:fillRect/>
          </a:stretch>
        </p:blipFill>
        <p:spPr>
          <a:xfrm>
            <a:off x="6424756" y="3877057"/>
            <a:ext cx="2393483" cy="1795112"/>
          </a:xfrm>
          <a:prstGeom prst="rect">
            <a:avLst/>
          </a:prstGeom>
        </p:spPr>
      </p:pic>
      <p:pic>
        <p:nvPicPr>
          <p:cNvPr id="8" name="Picture 7">
            <a:extLst>
              <a:ext uri="{FF2B5EF4-FFF2-40B4-BE49-F238E27FC236}">
                <a16:creationId xmlns:a16="http://schemas.microsoft.com/office/drawing/2014/main" id="{0B277B2F-D034-D0D4-6C88-8FBD960CCF8F}"/>
              </a:ext>
            </a:extLst>
          </p:cNvPr>
          <p:cNvPicPr>
            <a:picLocks noChangeAspect="1"/>
          </p:cNvPicPr>
          <p:nvPr/>
        </p:nvPicPr>
        <p:blipFill>
          <a:blip r:embed="rId4"/>
          <a:stretch>
            <a:fillRect/>
          </a:stretch>
        </p:blipFill>
        <p:spPr>
          <a:xfrm>
            <a:off x="9596387" y="3877056"/>
            <a:ext cx="2393484" cy="1795113"/>
          </a:xfrm>
          <a:prstGeom prst="rect">
            <a:avLst/>
          </a:prstGeom>
        </p:spPr>
      </p:pic>
      <p:pic>
        <p:nvPicPr>
          <p:cNvPr id="10" name="Picture 9">
            <a:extLst>
              <a:ext uri="{FF2B5EF4-FFF2-40B4-BE49-F238E27FC236}">
                <a16:creationId xmlns:a16="http://schemas.microsoft.com/office/drawing/2014/main" id="{B3967986-3FAB-9298-276F-C6896BD32990}"/>
              </a:ext>
            </a:extLst>
          </p:cNvPr>
          <p:cNvPicPr>
            <a:picLocks noChangeAspect="1"/>
          </p:cNvPicPr>
          <p:nvPr/>
        </p:nvPicPr>
        <p:blipFill>
          <a:blip r:embed="rId5"/>
          <a:stretch>
            <a:fillRect/>
          </a:stretch>
        </p:blipFill>
        <p:spPr>
          <a:xfrm>
            <a:off x="7072021" y="1651213"/>
            <a:ext cx="4059364" cy="2124717"/>
          </a:xfrm>
          <a:prstGeom prst="rect">
            <a:avLst/>
          </a:prstGeom>
        </p:spPr>
      </p:pic>
      <p:sp>
        <p:nvSpPr>
          <p:cNvPr id="11" name="Text Placeholder 2">
            <a:extLst>
              <a:ext uri="{FF2B5EF4-FFF2-40B4-BE49-F238E27FC236}">
                <a16:creationId xmlns:a16="http://schemas.microsoft.com/office/drawing/2014/main" id="{965949BB-CA46-1DEC-811C-ADD2E1EFEABB}"/>
              </a:ext>
            </a:extLst>
          </p:cNvPr>
          <p:cNvSpPr txBox="1">
            <a:spLocks/>
          </p:cNvSpPr>
          <p:nvPr/>
        </p:nvSpPr>
        <p:spPr>
          <a:xfrm>
            <a:off x="8692256" y="4544164"/>
            <a:ext cx="1030114" cy="460895"/>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gn="ctr">
              <a:buFont typeface="Wingdings" panose="05000000000000000000" pitchFamily="2" charset="2"/>
              <a:buNone/>
            </a:pPr>
            <a:r>
              <a:rPr lang="en-CA" sz="2000" dirty="0">
                <a:solidFill>
                  <a:srgbClr val="CB2027"/>
                </a:solidFill>
              </a:rPr>
              <a:t>vs.</a:t>
            </a:r>
          </a:p>
        </p:txBody>
      </p:sp>
      <p:sp>
        <p:nvSpPr>
          <p:cNvPr id="12" name="TextBox 11">
            <a:extLst>
              <a:ext uri="{FF2B5EF4-FFF2-40B4-BE49-F238E27FC236}">
                <a16:creationId xmlns:a16="http://schemas.microsoft.com/office/drawing/2014/main" id="{6CD3E9E2-90D8-DFD2-7FFD-B287F44B7566}"/>
              </a:ext>
            </a:extLst>
          </p:cNvPr>
          <p:cNvSpPr txBox="1"/>
          <p:nvPr/>
        </p:nvSpPr>
        <p:spPr>
          <a:xfrm>
            <a:off x="609904" y="1831088"/>
            <a:ext cx="5157341" cy="3631763"/>
          </a:xfrm>
          <a:prstGeom prst="rect">
            <a:avLst/>
          </a:prstGeom>
          <a:noFill/>
        </p:spPr>
        <p:txBody>
          <a:bodyPr wrap="square" rtlCol="0">
            <a:spAutoFit/>
          </a:bodyPr>
          <a:lstStyle/>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Consulting lived experience is key to accessibility improvements.</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However, not all experiences of the same barrier may be the same.</a:t>
            </a:r>
          </a:p>
          <a:p>
            <a:pPr lvl="0" defTabSz="457200">
              <a:spcBef>
                <a:spcPts val="1000"/>
              </a:spcBef>
              <a:buClr>
                <a:srgbClr val="CB2027"/>
              </a:buClr>
              <a:buSzPct val="90000"/>
            </a:pPr>
            <a:endParaRPr lang="en-US" dirty="0">
              <a:solidFill>
                <a:schemeClr val="bg2">
                  <a:lumMod val="10000"/>
                </a:schemeClr>
              </a:solidFill>
              <a:latin typeface="Arial" panose="020B0604020202020204" pitchFamily="34" charset="0"/>
              <a:cs typeface="Arial" panose="020B0604020202020204" pitchFamily="34" charset="0"/>
            </a:endParaRP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Will need to understand:</a:t>
            </a:r>
          </a:p>
          <a:p>
            <a:pPr marL="285750" lvl="0" indent="-285750" defTabSz="457200">
              <a:spcBef>
                <a:spcPts val="10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Weigh various opinions</a:t>
            </a:r>
          </a:p>
          <a:p>
            <a:pPr marL="285750" lvl="0" indent="-285750" defTabSz="457200">
              <a:spcBef>
                <a:spcPts val="10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Importance of specific improvements to the organization</a:t>
            </a:r>
          </a:p>
          <a:p>
            <a:pPr marL="285750" lvl="0" indent="-285750" defTabSz="457200">
              <a:spcBef>
                <a:spcPts val="10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Consensus for accessibility improvements.</a:t>
            </a:r>
          </a:p>
        </p:txBody>
      </p:sp>
    </p:spTree>
    <p:extLst>
      <p:ext uri="{BB962C8B-B14F-4D97-AF65-F5344CB8AC3E}">
        <p14:creationId xmlns:p14="http://schemas.microsoft.com/office/powerpoint/2010/main" val="797907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61F9-DF6D-B90E-738D-01C79CEB6AF8}"/>
            </a:ext>
          </a:extLst>
        </p:cNvPr>
        <p:cNvGrpSpPr/>
        <p:nvPr/>
      </p:nvGrpSpPr>
      <p:grpSpPr>
        <a:xfrm>
          <a:off x="0" y="0"/>
          <a:ext cx="0" cy="0"/>
          <a:chOff x="0" y="0"/>
          <a:chExt cx="0" cy="0"/>
        </a:xfrm>
      </p:grpSpPr>
      <p:sp>
        <p:nvSpPr>
          <p:cNvPr id="29" name="Title 3">
            <a:extLst>
              <a:ext uri="{FF2B5EF4-FFF2-40B4-BE49-F238E27FC236}">
                <a16:creationId xmlns:a16="http://schemas.microsoft.com/office/drawing/2014/main" id="{70FB13D1-6812-9189-C5F7-940FF0A66F28}"/>
              </a:ext>
            </a:extLst>
          </p:cNvPr>
          <p:cNvSpPr txBox="1">
            <a:spLocks/>
          </p:cNvSpPr>
          <p:nvPr/>
        </p:nvSpPr>
        <p:spPr>
          <a:xfrm>
            <a:off x="261930" y="1081886"/>
            <a:ext cx="9455988" cy="655881"/>
          </a:xfrm>
          <a:prstGeom prst="rect">
            <a:avLst/>
          </a:prstGeom>
        </p:spPr>
        <p:txBody>
          <a:bodyPr>
            <a:normAutofit/>
          </a:bodyPr>
          <a:lst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a:lstStyle>
          <a:p>
            <a:r>
              <a:rPr lang="en-US" sz="2600" dirty="0">
                <a:solidFill>
                  <a:srgbClr val="013F7A"/>
                </a:solidFill>
              </a:rPr>
              <a:t>“</a:t>
            </a:r>
            <a:r>
              <a:rPr lang="en-US" sz="3200" dirty="0">
                <a:solidFill>
                  <a:srgbClr val="013F7A"/>
                </a:solidFill>
              </a:rPr>
              <a:t>Bigger</a:t>
            </a:r>
            <a:r>
              <a:rPr lang="en-US" sz="2600" dirty="0">
                <a:solidFill>
                  <a:srgbClr val="013F7A"/>
                </a:solidFill>
              </a:rPr>
              <a:t> </a:t>
            </a:r>
            <a:r>
              <a:rPr lang="en-US" sz="3200" dirty="0">
                <a:solidFill>
                  <a:srgbClr val="013F7A"/>
                </a:solidFill>
              </a:rPr>
              <a:t>is not better”</a:t>
            </a:r>
          </a:p>
        </p:txBody>
      </p:sp>
      <p:sp>
        <p:nvSpPr>
          <p:cNvPr id="12" name="TextBox 11">
            <a:extLst>
              <a:ext uri="{FF2B5EF4-FFF2-40B4-BE49-F238E27FC236}">
                <a16:creationId xmlns:a16="http://schemas.microsoft.com/office/drawing/2014/main" id="{6CD3E9E2-90D8-DFD2-7FFD-B287F44B7566}"/>
              </a:ext>
            </a:extLst>
          </p:cNvPr>
          <p:cNvSpPr txBox="1"/>
          <p:nvPr/>
        </p:nvSpPr>
        <p:spPr>
          <a:xfrm>
            <a:off x="359923" y="1737767"/>
            <a:ext cx="6842154" cy="3831818"/>
          </a:xfrm>
          <a:prstGeom prst="rect">
            <a:avLst/>
          </a:prstGeom>
          <a:noFill/>
        </p:spPr>
        <p:txBody>
          <a:bodyPr wrap="square" rtlCol="0">
            <a:spAutoFit/>
          </a:bodyPr>
          <a:lstStyle/>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The trend appears that particularly for mobility and access, size requirements continue to increase:</a:t>
            </a:r>
          </a:p>
          <a:p>
            <a:pPr marL="285750" lvl="0" indent="-285750" defTabSz="457200">
              <a:spcBef>
                <a:spcPts val="4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Wider turning diameters</a:t>
            </a:r>
          </a:p>
          <a:p>
            <a:pPr marL="285750" lvl="0" indent="-285750" defTabSz="457200">
              <a:spcBef>
                <a:spcPts val="4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Wider clear door widths</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However, </a:t>
            </a:r>
            <a:r>
              <a:rPr lang="en-US" b="1" dirty="0">
                <a:solidFill>
                  <a:schemeClr val="bg2">
                    <a:lumMod val="10000"/>
                  </a:schemeClr>
                </a:solidFill>
                <a:latin typeface="Arial" panose="020B0604020202020204" pitchFamily="34" charset="0"/>
                <a:cs typeface="Arial" panose="020B0604020202020204" pitchFamily="34" charset="0"/>
              </a:rPr>
              <a:t>“bigger is not always better”.</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Example: Tactile Attention Indicators</a:t>
            </a:r>
          </a:p>
          <a:p>
            <a:pPr marL="285750" lvl="0" indent="-285750" defTabSz="457200">
              <a:spcBef>
                <a:spcPts val="4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Designed with specific parameters (length, dome spacing, etc.)</a:t>
            </a:r>
          </a:p>
          <a:p>
            <a:pPr marL="285750" lvl="0" indent="-285750" defTabSz="457200">
              <a:spcBef>
                <a:spcPts val="4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Based on research and study</a:t>
            </a:r>
          </a:p>
          <a:p>
            <a:pPr lvl="0" defTabSz="457200">
              <a:spcBef>
                <a:spcPts val="1000"/>
              </a:spcBef>
              <a:buClr>
                <a:srgbClr val="CB2027"/>
              </a:buClr>
              <a:buSzPct val="90000"/>
            </a:pPr>
            <a:r>
              <a:rPr lang="en-US" dirty="0">
                <a:solidFill>
                  <a:schemeClr val="bg2">
                    <a:lumMod val="10000"/>
                  </a:schemeClr>
                </a:solidFill>
                <a:latin typeface="Arial" panose="020B0604020202020204" pitchFamily="34" charset="0"/>
                <a:cs typeface="Arial" panose="020B0604020202020204" pitchFamily="34" charset="0"/>
              </a:rPr>
              <a:t>Suggest:</a:t>
            </a:r>
          </a:p>
          <a:p>
            <a:pPr marL="285750" lvl="0" indent="-285750" defTabSz="457200">
              <a:spcBef>
                <a:spcPts val="4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Refer to latest versions of accessibility design standards</a:t>
            </a:r>
          </a:p>
          <a:p>
            <a:pPr marL="285750" lvl="0" indent="-285750" defTabSz="457200">
              <a:spcBef>
                <a:spcPts val="400"/>
              </a:spcBef>
              <a:buClr>
                <a:srgbClr val="CB2027"/>
              </a:buClr>
              <a:buSzPct val="90000"/>
              <a:buFont typeface="Arial" panose="020B0604020202020204" pitchFamily="34" charset="0"/>
              <a:buChar char="•"/>
            </a:pPr>
            <a:r>
              <a:rPr lang="en-US" dirty="0">
                <a:solidFill>
                  <a:schemeClr val="bg2">
                    <a:lumMod val="10000"/>
                  </a:schemeClr>
                </a:solidFill>
                <a:latin typeface="Arial" panose="020B0604020202020204" pitchFamily="34" charset="0"/>
                <a:cs typeface="Arial" panose="020B0604020202020204" pitchFamily="34" charset="0"/>
              </a:rPr>
              <a:t>Consult organization’s stakeholders</a:t>
            </a:r>
          </a:p>
        </p:txBody>
      </p:sp>
      <p:pic>
        <p:nvPicPr>
          <p:cNvPr id="4" name="Picture 3">
            <a:extLst>
              <a:ext uri="{FF2B5EF4-FFF2-40B4-BE49-F238E27FC236}">
                <a16:creationId xmlns:a16="http://schemas.microsoft.com/office/drawing/2014/main" id="{2A390955-1A17-6CB8-1A40-F4F55A640B1E}"/>
              </a:ext>
            </a:extLst>
          </p:cNvPr>
          <p:cNvPicPr>
            <a:picLocks noChangeAspect="1"/>
          </p:cNvPicPr>
          <p:nvPr/>
        </p:nvPicPr>
        <p:blipFill>
          <a:blip r:embed="rId3"/>
          <a:stretch>
            <a:fillRect/>
          </a:stretch>
        </p:blipFill>
        <p:spPr>
          <a:xfrm>
            <a:off x="7394551" y="1319199"/>
            <a:ext cx="2156778" cy="2442986"/>
          </a:xfrm>
          <a:prstGeom prst="rect">
            <a:avLst/>
          </a:prstGeom>
        </p:spPr>
      </p:pic>
      <p:pic>
        <p:nvPicPr>
          <p:cNvPr id="7" name="Picture 6">
            <a:extLst>
              <a:ext uri="{FF2B5EF4-FFF2-40B4-BE49-F238E27FC236}">
                <a16:creationId xmlns:a16="http://schemas.microsoft.com/office/drawing/2014/main" id="{EA5266D8-8FCA-36C6-EC33-E8A18160FBCA}"/>
              </a:ext>
            </a:extLst>
          </p:cNvPr>
          <p:cNvPicPr>
            <a:picLocks noChangeAspect="1"/>
          </p:cNvPicPr>
          <p:nvPr/>
        </p:nvPicPr>
        <p:blipFill>
          <a:blip r:embed="rId4"/>
          <a:stretch>
            <a:fillRect/>
          </a:stretch>
        </p:blipFill>
        <p:spPr>
          <a:xfrm>
            <a:off x="8248350" y="3818421"/>
            <a:ext cx="2939136" cy="1957693"/>
          </a:xfrm>
          <a:prstGeom prst="rect">
            <a:avLst/>
          </a:prstGeom>
        </p:spPr>
      </p:pic>
      <p:pic>
        <p:nvPicPr>
          <p:cNvPr id="6" name="Picture 5">
            <a:extLst>
              <a:ext uri="{FF2B5EF4-FFF2-40B4-BE49-F238E27FC236}">
                <a16:creationId xmlns:a16="http://schemas.microsoft.com/office/drawing/2014/main" id="{DF36D3CB-C7C0-486A-C5BA-FE833473C3FF}"/>
              </a:ext>
            </a:extLst>
          </p:cNvPr>
          <p:cNvPicPr>
            <a:picLocks noChangeAspect="1"/>
          </p:cNvPicPr>
          <p:nvPr/>
        </p:nvPicPr>
        <p:blipFill>
          <a:blip r:embed="rId5"/>
          <a:stretch>
            <a:fillRect/>
          </a:stretch>
        </p:blipFill>
        <p:spPr>
          <a:xfrm>
            <a:off x="9743804" y="2139164"/>
            <a:ext cx="2242822" cy="1566784"/>
          </a:xfrm>
          <a:prstGeom prst="rect">
            <a:avLst/>
          </a:prstGeom>
        </p:spPr>
      </p:pic>
    </p:spTree>
    <p:extLst>
      <p:ext uri="{BB962C8B-B14F-4D97-AF65-F5344CB8AC3E}">
        <p14:creationId xmlns:p14="http://schemas.microsoft.com/office/powerpoint/2010/main" val="1046616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5943600" y="2244564"/>
            <a:ext cx="6248400" cy="2368869"/>
          </a:xfrm>
        </p:spPr>
        <p:txBody>
          <a:bodyPr lIns="91440" tIns="45720" rIns="91440" bIns="45720" anchor="b">
            <a:normAutofit fontScale="90000"/>
          </a:bodyPr>
          <a:lstStyle/>
          <a:p>
            <a:r>
              <a:rPr lang="en-CA" sz="4400" dirty="0"/>
              <a:t>Building a Future-Proof Accessibility Strategy</a:t>
            </a:r>
          </a:p>
        </p:txBody>
      </p:sp>
      <p:pic>
        <p:nvPicPr>
          <p:cNvPr id="5" name="Picture 4">
            <a:extLst>
              <a:ext uri="{FF2B5EF4-FFF2-40B4-BE49-F238E27FC236}">
                <a16:creationId xmlns:a16="http://schemas.microsoft.com/office/drawing/2014/main" id="{3F8AD314-60DB-DA63-50EF-898DB39B97F7}"/>
              </a:ext>
            </a:extLst>
          </p:cNvPr>
          <p:cNvPicPr>
            <a:picLocks noChangeAspect="1"/>
          </p:cNvPicPr>
          <p:nvPr/>
        </p:nvPicPr>
        <p:blipFill>
          <a:blip r:embed="rId2"/>
          <a:stretch>
            <a:fillRect/>
          </a:stretch>
        </p:blipFill>
        <p:spPr>
          <a:xfrm>
            <a:off x="311963" y="2078026"/>
            <a:ext cx="5403893" cy="2701947"/>
          </a:xfrm>
          <a:prstGeom prst="rect">
            <a:avLst/>
          </a:prstGeom>
        </p:spPr>
      </p:pic>
      <p:sp>
        <p:nvSpPr>
          <p:cNvPr id="6" name="TextBox 5">
            <a:extLst>
              <a:ext uri="{FF2B5EF4-FFF2-40B4-BE49-F238E27FC236}">
                <a16:creationId xmlns:a16="http://schemas.microsoft.com/office/drawing/2014/main" id="{AA7CB4AB-999E-74BA-64E9-1ACDE6A889D5}"/>
              </a:ext>
            </a:extLst>
          </p:cNvPr>
          <p:cNvSpPr txBox="1"/>
          <p:nvPr/>
        </p:nvSpPr>
        <p:spPr>
          <a:xfrm>
            <a:off x="97788" y="5287879"/>
            <a:ext cx="5618068" cy="276999"/>
          </a:xfrm>
          <a:prstGeom prst="rect">
            <a:avLst/>
          </a:prstGeom>
          <a:noFill/>
        </p:spPr>
        <p:txBody>
          <a:bodyPr wrap="square" rtlCol="0">
            <a:spAutoFit/>
          </a:bodyPr>
          <a:lstStyle/>
          <a:p>
            <a:r>
              <a:rPr lang="en-CA" sz="600" dirty="0">
                <a:latin typeface="Arial" panose="020B0604020202020204" pitchFamily="34" charset="0"/>
                <a:cs typeface="Arial" panose="020B0604020202020204" pitchFamily="34" charset="0"/>
              </a:rPr>
              <a:t>Image source: Holy Family Roman Catholic Separate School Division #140</a:t>
            </a:r>
          </a:p>
          <a:p>
            <a:r>
              <a:rPr lang="en-CA" sz="600" dirty="0">
                <a:latin typeface="Arial" panose="020B0604020202020204" pitchFamily="34" charset="0"/>
                <a:cs typeface="Arial" panose="020B0604020202020204" pitchFamily="34" charset="0"/>
              </a:rPr>
              <a:t>https://www.holyfamilyrcssd.ca/index.php/announcements/holy-family-develops-accessibility-plan</a:t>
            </a:r>
          </a:p>
        </p:txBody>
      </p:sp>
    </p:spTree>
    <p:extLst>
      <p:ext uri="{BB962C8B-B14F-4D97-AF65-F5344CB8AC3E}">
        <p14:creationId xmlns:p14="http://schemas.microsoft.com/office/powerpoint/2010/main" val="35042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487680" y="54864"/>
            <a:ext cx="11554968" cy="670560"/>
          </a:xfrm>
          <a:prstGeom prst="rect">
            <a:avLst/>
          </a:prstGeom>
          <a:noFill/>
          <a:ln/>
        </p:spPr>
        <p:txBody>
          <a:bodyPr wrap="square" lIns="0" tIns="0" rIns="0" bIns="0" rtlCol="0" anchor="ctr"/>
          <a:lstStyle/>
          <a:p>
            <a:r>
              <a:rPr lang="en-US" sz="2667" b="1" kern="0" spc="133" dirty="0">
                <a:solidFill>
                  <a:schemeClr val="bg1"/>
                </a:solidFill>
                <a:latin typeface="+mj-lt"/>
                <a:ea typeface="Calibri" pitchFamily="34" charset="-122"/>
                <a:cs typeface="Calibri" pitchFamily="34" charset="-120"/>
              </a:rPr>
              <a:t>BUILDING A FUTURE-PROOF ACCESSIBILITY STRATEGY</a:t>
            </a:r>
            <a:endParaRPr lang="en-US" sz="2667" dirty="0">
              <a:solidFill>
                <a:schemeClr val="bg1"/>
              </a:solidFill>
              <a:latin typeface="+mj-lt"/>
            </a:endParaRPr>
          </a:p>
        </p:txBody>
      </p:sp>
      <p:sp>
        <p:nvSpPr>
          <p:cNvPr id="5" name="Text 3"/>
          <p:cNvSpPr/>
          <p:nvPr/>
        </p:nvSpPr>
        <p:spPr>
          <a:xfrm>
            <a:off x="499872" y="502757"/>
            <a:ext cx="11216640" cy="390144"/>
          </a:xfrm>
          <a:prstGeom prst="rect">
            <a:avLst/>
          </a:prstGeom>
          <a:noFill/>
          <a:ln/>
        </p:spPr>
        <p:txBody>
          <a:bodyPr wrap="square" lIns="0" tIns="0" rIns="0" bIns="0" rtlCol="0" anchor="ctr"/>
          <a:lstStyle/>
          <a:p>
            <a:r>
              <a:rPr lang="en-US" sz="1467" dirty="0">
                <a:solidFill>
                  <a:schemeClr val="bg1"/>
                </a:solidFill>
                <a:latin typeface="+mj-lt"/>
                <a:ea typeface="Calibri" pitchFamily="34" charset="-122"/>
                <a:cs typeface="Calibri" pitchFamily="34" charset="-120"/>
              </a:rPr>
              <a:t>Continuous improvement, risk management, and organizational strategy</a:t>
            </a:r>
            <a:endParaRPr lang="en-US" sz="1467" dirty="0">
              <a:solidFill>
                <a:schemeClr val="bg1"/>
              </a:solidFill>
              <a:latin typeface="+mj-lt"/>
            </a:endParaRPr>
          </a:p>
        </p:txBody>
      </p:sp>
      <p:sp>
        <p:nvSpPr>
          <p:cNvPr id="7" name="Shape 5"/>
          <p:cNvSpPr/>
          <p:nvPr/>
        </p:nvSpPr>
        <p:spPr>
          <a:xfrm>
            <a:off x="339524" y="1075781"/>
            <a:ext cx="2133600" cy="4535424"/>
          </a:xfrm>
          <a:prstGeom prst="rect">
            <a:avLst/>
          </a:prstGeom>
          <a:solidFill>
            <a:srgbClr val="FFFFFF">
              <a:alpha val="8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8" name="Shape 6"/>
          <p:cNvSpPr/>
          <p:nvPr/>
        </p:nvSpPr>
        <p:spPr>
          <a:xfrm>
            <a:off x="339524" y="1075781"/>
            <a:ext cx="2133600" cy="97536"/>
          </a:xfrm>
          <a:prstGeom prst="rect">
            <a:avLst/>
          </a:prstGeom>
          <a:solidFill>
            <a:srgbClr val="013F7A"/>
          </a:solidFill>
          <a:ln w="12700">
            <a:solidFill>
              <a:srgbClr val="013F7A"/>
            </a:solidFill>
            <a:prstDash val="solid"/>
          </a:ln>
        </p:spPr>
        <p:txBody>
          <a:bodyPr/>
          <a:lstStyle/>
          <a:p>
            <a:endParaRPr lang="en-CA" sz="2400"/>
          </a:p>
        </p:txBody>
      </p:sp>
      <p:sp>
        <p:nvSpPr>
          <p:cNvPr id="9" name="Text 7"/>
          <p:cNvSpPr/>
          <p:nvPr/>
        </p:nvSpPr>
        <p:spPr>
          <a:xfrm>
            <a:off x="339524" y="1222085"/>
            <a:ext cx="2133600" cy="670560"/>
          </a:xfrm>
          <a:prstGeom prst="rect">
            <a:avLst/>
          </a:prstGeom>
          <a:noFill/>
          <a:ln/>
        </p:spPr>
        <p:txBody>
          <a:bodyPr wrap="square" lIns="0" tIns="0" rIns="0" bIns="0" rtlCol="0" anchor="ctr"/>
          <a:lstStyle/>
          <a:p>
            <a:pPr algn="ctr"/>
            <a:r>
              <a:rPr lang="en-US" sz="2933" dirty="0">
                <a:solidFill>
                  <a:srgbClr val="FFFFFF"/>
                </a:solidFill>
                <a:latin typeface="Segoe UI Emoji" pitchFamily="34" charset="0"/>
                <a:ea typeface="Segoe UI Emoji" pitchFamily="34" charset="-122"/>
                <a:cs typeface="Segoe UI Emoji" pitchFamily="34" charset="-120"/>
              </a:rPr>
              <a:t>🔍</a:t>
            </a:r>
            <a:endParaRPr lang="en-US" sz="2933" dirty="0"/>
          </a:p>
        </p:txBody>
      </p:sp>
      <p:sp>
        <p:nvSpPr>
          <p:cNvPr id="10" name="Text 8"/>
          <p:cNvSpPr/>
          <p:nvPr/>
        </p:nvSpPr>
        <p:spPr>
          <a:xfrm>
            <a:off x="437060" y="1990181"/>
            <a:ext cx="1950720" cy="463296"/>
          </a:xfrm>
          <a:prstGeom prst="rect">
            <a:avLst/>
          </a:prstGeom>
          <a:noFill/>
          <a:ln/>
        </p:spPr>
        <p:txBody>
          <a:bodyPr wrap="square" lIns="0" tIns="0" rIns="0" bIns="0" rtlCol="0" anchor="ctr"/>
          <a:lstStyle/>
          <a:p>
            <a:pPr algn="ctr"/>
            <a:r>
              <a:rPr lang="en-US" sz="1600" b="1" kern="0" spc="133" dirty="0">
                <a:solidFill>
                  <a:schemeClr val="tx1">
                    <a:lumMod val="50000"/>
                  </a:schemeClr>
                </a:solidFill>
                <a:latin typeface="+mj-lt"/>
                <a:ea typeface="Calibri" pitchFamily="34" charset="-122"/>
                <a:cs typeface="Calibri" pitchFamily="34" charset="-120"/>
              </a:rPr>
              <a:t>ASSESS</a:t>
            </a:r>
            <a:endParaRPr lang="en-US" sz="1600" dirty="0">
              <a:solidFill>
                <a:schemeClr val="tx1">
                  <a:lumMod val="50000"/>
                </a:schemeClr>
              </a:solidFill>
              <a:latin typeface="+mj-lt"/>
            </a:endParaRPr>
          </a:p>
        </p:txBody>
      </p:sp>
      <p:sp>
        <p:nvSpPr>
          <p:cNvPr id="11" name="Shape 9"/>
          <p:cNvSpPr/>
          <p:nvPr/>
        </p:nvSpPr>
        <p:spPr>
          <a:xfrm>
            <a:off x="461444" y="2514437"/>
            <a:ext cx="1889760" cy="0"/>
          </a:xfrm>
          <a:prstGeom prst="line">
            <a:avLst/>
          </a:prstGeom>
          <a:noFill/>
          <a:ln w="6350">
            <a:solidFill>
              <a:srgbClr val="C00000"/>
            </a:solidFill>
            <a:prstDash val="solid"/>
          </a:ln>
        </p:spPr>
        <p:txBody>
          <a:bodyPr/>
          <a:lstStyle/>
          <a:p>
            <a:endParaRPr lang="en-CA" sz="2400"/>
          </a:p>
        </p:txBody>
      </p:sp>
      <p:sp>
        <p:nvSpPr>
          <p:cNvPr id="12" name="Text 10"/>
          <p:cNvSpPr/>
          <p:nvPr/>
        </p:nvSpPr>
        <p:spPr>
          <a:xfrm>
            <a:off x="461444" y="2857583"/>
            <a:ext cx="1926336" cy="1754206"/>
          </a:xfrm>
          <a:prstGeom prst="rect">
            <a:avLst/>
          </a:prstGeom>
          <a:noFill/>
          <a:ln/>
        </p:spPr>
        <p:txBody>
          <a:bodyPr wrap="square" lIns="0" tIns="0" rIns="0" bIns="0" rtlCol="0" anchor="ctr"/>
          <a:lstStyle/>
          <a:p>
            <a:r>
              <a:rPr lang="en-US" sz="1200" dirty="0">
                <a:latin typeface="Arial Nova" panose="020B0504020202020204" pitchFamily="34" charset="0"/>
                <a:ea typeface="Calibri" pitchFamily="34" charset="-122"/>
                <a:cs typeface="Calibri" pitchFamily="34" charset="-120"/>
              </a:rPr>
              <a:t>Choose the right audit type for your organization. Baseline for portfolios; Comprehensive for detailed improvements or specific areas to address.</a:t>
            </a:r>
          </a:p>
          <a:p>
            <a:endParaRPr lang="en-US" sz="1200" dirty="0">
              <a:latin typeface="Arial Nova" panose="020B0504020202020204" pitchFamily="34" charset="0"/>
              <a:ea typeface="Calibri" pitchFamily="34" charset="-122"/>
              <a:cs typeface="Calibri" pitchFamily="34" charset="-120"/>
            </a:endParaRPr>
          </a:p>
          <a:p>
            <a:r>
              <a:rPr lang="en-US" sz="1200" dirty="0">
                <a:latin typeface="Arial Nova" panose="020B0504020202020204" pitchFamily="34" charset="0"/>
                <a:ea typeface="Calibri" pitchFamily="34" charset="-122"/>
                <a:cs typeface="Calibri" pitchFamily="34" charset="-120"/>
              </a:rPr>
              <a:t>Choose the most suitable design guideline</a:t>
            </a:r>
            <a:endParaRPr lang="en-US" sz="1200" dirty="0">
              <a:latin typeface="Arial Nova" panose="020B0504020202020204" pitchFamily="34" charset="0"/>
            </a:endParaRPr>
          </a:p>
        </p:txBody>
      </p:sp>
      <p:sp>
        <p:nvSpPr>
          <p:cNvPr id="13" name="Text 11"/>
          <p:cNvSpPr/>
          <p:nvPr/>
        </p:nvSpPr>
        <p:spPr>
          <a:xfrm>
            <a:off x="2436548" y="1319621"/>
            <a:ext cx="268224" cy="548640"/>
          </a:xfrm>
          <a:prstGeom prst="rect">
            <a:avLst/>
          </a:prstGeom>
          <a:noFill/>
          <a:ln>
            <a:noFill/>
          </a:ln>
        </p:spPr>
        <p:txBody>
          <a:bodyPr wrap="square" lIns="0" tIns="0" rIns="0" bIns="0" rtlCol="0" anchor="ctr"/>
          <a:lstStyle/>
          <a:p>
            <a:pPr algn="ctr"/>
            <a:r>
              <a:rPr lang="en-US" sz="1867" b="1" dirty="0">
                <a:solidFill>
                  <a:srgbClr val="AABBCC"/>
                </a:solidFill>
                <a:latin typeface="Calibri" pitchFamily="34" charset="0"/>
                <a:ea typeface="Calibri" pitchFamily="34" charset="-122"/>
                <a:cs typeface="Calibri" pitchFamily="34" charset="-120"/>
              </a:rPr>
              <a:t>→</a:t>
            </a:r>
            <a:endParaRPr lang="en-US" sz="1867" dirty="0"/>
          </a:p>
        </p:txBody>
      </p:sp>
      <p:sp>
        <p:nvSpPr>
          <p:cNvPr id="14" name="Shape 12"/>
          <p:cNvSpPr/>
          <p:nvPr/>
        </p:nvSpPr>
        <p:spPr>
          <a:xfrm>
            <a:off x="2680388" y="1075781"/>
            <a:ext cx="2133600" cy="4535424"/>
          </a:xfrm>
          <a:prstGeom prst="rect">
            <a:avLst/>
          </a:prstGeom>
          <a:solidFill>
            <a:srgbClr val="FFFFFF">
              <a:alpha val="8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15" name="Shape 13"/>
          <p:cNvSpPr/>
          <p:nvPr/>
        </p:nvSpPr>
        <p:spPr>
          <a:xfrm>
            <a:off x="2680388" y="1075781"/>
            <a:ext cx="2133600" cy="97536"/>
          </a:xfrm>
          <a:prstGeom prst="rect">
            <a:avLst/>
          </a:prstGeom>
          <a:solidFill>
            <a:srgbClr val="013F7A"/>
          </a:solidFill>
          <a:ln w="12700">
            <a:solidFill>
              <a:srgbClr val="013F7A"/>
            </a:solidFill>
            <a:prstDash val="solid"/>
          </a:ln>
        </p:spPr>
        <p:txBody>
          <a:bodyPr/>
          <a:lstStyle/>
          <a:p>
            <a:endParaRPr lang="en-CA" sz="2400"/>
          </a:p>
        </p:txBody>
      </p:sp>
      <p:sp>
        <p:nvSpPr>
          <p:cNvPr id="16" name="Text 14"/>
          <p:cNvSpPr/>
          <p:nvPr/>
        </p:nvSpPr>
        <p:spPr>
          <a:xfrm>
            <a:off x="2680388" y="1222085"/>
            <a:ext cx="2133600" cy="670560"/>
          </a:xfrm>
          <a:prstGeom prst="rect">
            <a:avLst/>
          </a:prstGeom>
          <a:noFill/>
          <a:ln/>
        </p:spPr>
        <p:txBody>
          <a:bodyPr wrap="square" lIns="0" tIns="0" rIns="0" bIns="0" rtlCol="0" anchor="ctr"/>
          <a:lstStyle/>
          <a:p>
            <a:pPr algn="ctr"/>
            <a:r>
              <a:rPr lang="en-US" sz="2933" dirty="0">
                <a:solidFill>
                  <a:srgbClr val="FFFFFF"/>
                </a:solidFill>
                <a:latin typeface="Segoe UI Emoji" pitchFamily="34" charset="0"/>
                <a:ea typeface="Segoe UI Emoji" pitchFamily="34" charset="-122"/>
                <a:cs typeface="Segoe UI Emoji" pitchFamily="34" charset="-120"/>
              </a:rPr>
              <a:t>📊</a:t>
            </a:r>
            <a:endParaRPr lang="en-US" sz="2933" dirty="0"/>
          </a:p>
        </p:txBody>
      </p:sp>
      <p:sp>
        <p:nvSpPr>
          <p:cNvPr id="17" name="Text 15"/>
          <p:cNvSpPr/>
          <p:nvPr/>
        </p:nvSpPr>
        <p:spPr>
          <a:xfrm>
            <a:off x="2777924" y="1990181"/>
            <a:ext cx="1950720" cy="463296"/>
          </a:xfrm>
          <a:prstGeom prst="rect">
            <a:avLst/>
          </a:prstGeom>
          <a:noFill/>
          <a:ln/>
        </p:spPr>
        <p:txBody>
          <a:bodyPr wrap="square" lIns="0" tIns="0" rIns="0" bIns="0" rtlCol="0" anchor="ctr"/>
          <a:lstStyle/>
          <a:p>
            <a:pPr algn="ctr"/>
            <a:r>
              <a:rPr lang="en-US" sz="1600" b="1" kern="0" spc="133" dirty="0">
                <a:solidFill>
                  <a:schemeClr val="tx1">
                    <a:lumMod val="50000"/>
                  </a:schemeClr>
                </a:solidFill>
                <a:latin typeface="+mj-lt"/>
                <a:ea typeface="Calibri" pitchFamily="34" charset="-122"/>
                <a:cs typeface="Calibri" pitchFamily="34" charset="-120"/>
              </a:rPr>
              <a:t>PRIORITIZE</a:t>
            </a:r>
            <a:endParaRPr lang="en-US" sz="1600" dirty="0">
              <a:solidFill>
                <a:schemeClr val="tx1">
                  <a:lumMod val="50000"/>
                </a:schemeClr>
              </a:solidFill>
              <a:latin typeface="+mj-lt"/>
            </a:endParaRPr>
          </a:p>
        </p:txBody>
      </p:sp>
      <p:sp>
        <p:nvSpPr>
          <p:cNvPr id="18" name="Shape 16"/>
          <p:cNvSpPr/>
          <p:nvPr/>
        </p:nvSpPr>
        <p:spPr>
          <a:xfrm>
            <a:off x="2802308" y="2514437"/>
            <a:ext cx="1889760" cy="0"/>
          </a:xfrm>
          <a:prstGeom prst="line">
            <a:avLst/>
          </a:prstGeom>
          <a:noFill/>
          <a:ln w="6350">
            <a:solidFill>
              <a:srgbClr val="C00000"/>
            </a:solidFill>
            <a:prstDash val="solid"/>
          </a:ln>
        </p:spPr>
        <p:txBody>
          <a:bodyPr/>
          <a:lstStyle/>
          <a:p>
            <a:endParaRPr lang="en-CA" sz="2400"/>
          </a:p>
        </p:txBody>
      </p:sp>
      <p:sp>
        <p:nvSpPr>
          <p:cNvPr id="19" name="Text 17"/>
          <p:cNvSpPr/>
          <p:nvPr/>
        </p:nvSpPr>
        <p:spPr>
          <a:xfrm>
            <a:off x="2802308" y="2785872"/>
            <a:ext cx="1926336" cy="1145885"/>
          </a:xfrm>
          <a:prstGeom prst="rect">
            <a:avLst/>
          </a:prstGeom>
          <a:noFill/>
          <a:ln/>
        </p:spPr>
        <p:txBody>
          <a:bodyPr wrap="square" lIns="0" tIns="0" rIns="0" bIns="0" rtlCol="0" anchor="ctr"/>
          <a:lstStyle/>
          <a:p>
            <a:r>
              <a:rPr lang="en-US" sz="1200" dirty="0">
                <a:latin typeface="Arial Nova" panose="020B0504020202020204" pitchFamily="34" charset="0"/>
                <a:ea typeface="Calibri" pitchFamily="34" charset="-122"/>
                <a:cs typeface="Calibri" pitchFamily="34" charset="-120"/>
              </a:rPr>
              <a:t>Apply MVP framework. Weight factors by facility type, occupancy, deferral consequence, and standard level.</a:t>
            </a:r>
            <a:endParaRPr lang="en-US" sz="1200" dirty="0">
              <a:latin typeface="Arial Nova" panose="020B0504020202020204" pitchFamily="34" charset="0"/>
            </a:endParaRPr>
          </a:p>
        </p:txBody>
      </p:sp>
      <p:sp>
        <p:nvSpPr>
          <p:cNvPr id="20" name="Text 18"/>
          <p:cNvSpPr/>
          <p:nvPr/>
        </p:nvSpPr>
        <p:spPr>
          <a:xfrm>
            <a:off x="4777412" y="1319621"/>
            <a:ext cx="268224" cy="548640"/>
          </a:xfrm>
          <a:prstGeom prst="rect">
            <a:avLst/>
          </a:prstGeom>
          <a:noFill/>
          <a:ln>
            <a:noFill/>
          </a:ln>
        </p:spPr>
        <p:txBody>
          <a:bodyPr wrap="square" lIns="0" tIns="0" rIns="0" bIns="0" rtlCol="0" anchor="ctr"/>
          <a:lstStyle/>
          <a:p>
            <a:pPr algn="ctr"/>
            <a:r>
              <a:rPr lang="en-US" sz="1867" b="1" dirty="0">
                <a:solidFill>
                  <a:srgbClr val="AABBCC"/>
                </a:solidFill>
                <a:latin typeface="Calibri" pitchFamily="34" charset="0"/>
                <a:ea typeface="Calibri" pitchFamily="34" charset="-122"/>
                <a:cs typeface="Calibri" pitchFamily="34" charset="-120"/>
              </a:rPr>
              <a:t>→</a:t>
            </a:r>
            <a:endParaRPr lang="en-US" sz="1867" dirty="0"/>
          </a:p>
        </p:txBody>
      </p:sp>
      <p:sp>
        <p:nvSpPr>
          <p:cNvPr id="21" name="Shape 19"/>
          <p:cNvSpPr/>
          <p:nvPr/>
        </p:nvSpPr>
        <p:spPr>
          <a:xfrm>
            <a:off x="5021252" y="1075781"/>
            <a:ext cx="2133600" cy="4535424"/>
          </a:xfrm>
          <a:prstGeom prst="rect">
            <a:avLst/>
          </a:prstGeom>
          <a:solidFill>
            <a:srgbClr val="FFFFFF">
              <a:alpha val="8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2" name="Shape 20"/>
          <p:cNvSpPr/>
          <p:nvPr/>
        </p:nvSpPr>
        <p:spPr>
          <a:xfrm>
            <a:off x="5021252" y="1075781"/>
            <a:ext cx="2133600" cy="97536"/>
          </a:xfrm>
          <a:prstGeom prst="rect">
            <a:avLst/>
          </a:prstGeom>
          <a:solidFill>
            <a:srgbClr val="013F7A"/>
          </a:solidFill>
          <a:ln w="12700">
            <a:solidFill>
              <a:srgbClr val="013F7A"/>
            </a:solidFill>
            <a:prstDash val="solid"/>
          </a:ln>
        </p:spPr>
        <p:txBody>
          <a:bodyPr/>
          <a:lstStyle/>
          <a:p>
            <a:endParaRPr lang="en-CA" sz="2400"/>
          </a:p>
        </p:txBody>
      </p:sp>
      <p:sp>
        <p:nvSpPr>
          <p:cNvPr id="23" name="Text 21"/>
          <p:cNvSpPr/>
          <p:nvPr/>
        </p:nvSpPr>
        <p:spPr>
          <a:xfrm>
            <a:off x="5021252" y="1222085"/>
            <a:ext cx="2133600" cy="670560"/>
          </a:xfrm>
          <a:prstGeom prst="rect">
            <a:avLst/>
          </a:prstGeom>
          <a:noFill/>
          <a:ln/>
        </p:spPr>
        <p:txBody>
          <a:bodyPr wrap="square" lIns="0" tIns="0" rIns="0" bIns="0" rtlCol="0" anchor="ctr"/>
          <a:lstStyle/>
          <a:p>
            <a:pPr algn="ctr"/>
            <a:r>
              <a:rPr lang="en-US" sz="2933" dirty="0">
                <a:solidFill>
                  <a:srgbClr val="FFFFFF"/>
                </a:solidFill>
                <a:latin typeface="Segoe UI Emoji" pitchFamily="34" charset="0"/>
                <a:ea typeface="Segoe UI Emoji" pitchFamily="34" charset="-122"/>
                <a:cs typeface="Segoe UI Emoji" pitchFamily="34" charset="-120"/>
              </a:rPr>
              <a:t>📋</a:t>
            </a:r>
            <a:endParaRPr lang="en-US" sz="2933" dirty="0"/>
          </a:p>
        </p:txBody>
      </p:sp>
      <p:sp>
        <p:nvSpPr>
          <p:cNvPr id="24" name="Text 22"/>
          <p:cNvSpPr/>
          <p:nvPr/>
        </p:nvSpPr>
        <p:spPr>
          <a:xfrm>
            <a:off x="5118788" y="1990181"/>
            <a:ext cx="1950720" cy="463296"/>
          </a:xfrm>
          <a:prstGeom prst="rect">
            <a:avLst/>
          </a:prstGeom>
          <a:noFill/>
          <a:ln/>
        </p:spPr>
        <p:txBody>
          <a:bodyPr wrap="square" lIns="0" tIns="0" rIns="0" bIns="0" rtlCol="0" anchor="ctr"/>
          <a:lstStyle/>
          <a:p>
            <a:pPr algn="ctr"/>
            <a:r>
              <a:rPr lang="en-US" sz="1600" b="1" kern="0" spc="133" dirty="0">
                <a:solidFill>
                  <a:schemeClr val="tx1">
                    <a:lumMod val="50000"/>
                  </a:schemeClr>
                </a:solidFill>
                <a:latin typeface="+mj-lt"/>
                <a:ea typeface="Calibri" pitchFamily="34" charset="-122"/>
                <a:cs typeface="Calibri" pitchFamily="34" charset="-120"/>
              </a:rPr>
              <a:t>PLAN</a:t>
            </a:r>
            <a:endParaRPr lang="en-US" sz="1600" dirty="0">
              <a:solidFill>
                <a:schemeClr val="tx1">
                  <a:lumMod val="50000"/>
                </a:schemeClr>
              </a:solidFill>
              <a:latin typeface="+mj-lt"/>
            </a:endParaRPr>
          </a:p>
        </p:txBody>
      </p:sp>
      <p:sp>
        <p:nvSpPr>
          <p:cNvPr id="25" name="Shape 23"/>
          <p:cNvSpPr/>
          <p:nvPr/>
        </p:nvSpPr>
        <p:spPr>
          <a:xfrm>
            <a:off x="5143172" y="2514437"/>
            <a:ext cx="1889760" cy="0"/>
          </a:xfrm>
          <a:prstGeom prst="line">
            <a:avLst/>
          </a:prstGeom>
          <a:noFill/>
          <a:ln w="6350">
            <a:solidFill>
              <a:srgbClr val="C00000"/>
            </a:solidFill>
            <a:prstDash val="solid"/>
          </a:ln>
        </p:spPr>
        <p:txBody>
          <a:bodyPr/>
          <a:lstStyle/>
          <a:p>
            <a:endParaRPr lang="en-CA" sz="2400"/>
          </a:p>
        </p:txBody>
      </p:sp>
      <p:sp>
        <p:nvSpPr>
          <p:cNvPr id="26" name="Text 24"/>
          <p:cNvSpPr/>
          <p:nvPr/>
        </p:nvSpPr>
        <p:spPr>
          <a:xfrm>
            <a:off x="5143172" y="2785872"/>
            <a:ext cx="1926336" cy="1042576"/>
          </a:xfrm>
          <a:prstGeom prst="rect">
            <a:avLst/>
          </a:prstGeom>
          <a:noFill/>
          <a:ln/>
        </p:spPr>
        <p:txBody>
          <a:bodyPr wrap="square" lIns="0" tIns="0" rIns="0" bIns="0" rtlCol="0" anchor="ctr"/>
          <a:lstStyle/>
          <a:p>
            <a:r>
              <a:rPr lang="en-US" sz="1200" dirty="0">
                <a:latin typeface="Arial Nova" panose="020B0504020202020204" pitchFamily="34" charset="0"/>
                <a:ea typeface="Calibri" pitchFamily="34" charset="-122"/>
                <a:cs typeface="Calibri" pitchFamily="34" charset="-120"/>
              </a:rPr>
              <a:t>Integrate accessibility improvements into your capital plan. Phase investments across a multi-year horizon.</a:t>
            </a:r>
            <a:endParaRPr lang="en-US" sz="1200" dirty="0">
              <a:latin typeface="Arial Nova" panose="020B0504020202020204" pitchFamily="34" charset="0"/>
            </a:endParaRPr>
          </a:p>
        </p:txBody>
      </p:sp>
      <p:sp>
        <p:nvSpPr>
          <p:cNvPr id="27" name="Text 25"/>
          <p:cNvSpPr/>
          <p:nvPr/>
        </p:nvSpPr>
        <p:spPr>
          <a:xfrm>
            <a:off x="7118276" y="1319621"/>
            <a:ext cx="268224" cy="548640"/>
          </a:xfrm>
          <a:prstGeom prst="rect">
            <a:avLst/>
          </a:prstGeom>
          <a:noFill/>
          <a:ln>
            <a:noFill/>
          </a:ln>
        </p:spPr>
        <p:txBody>
          <a:bodyPr wrap="square" lIns="0" tIns="0" rIns="0" bIns="0" rtlCol="0" anchor="ctr"/>
          <a:lstStyle/>
          <a:p>
            <a:pPr algn="ctr"/>
            <a:r>
              <a:rPr lang="en-US" sz="1867" b="1" dirty="0">
                <a:solidFill>
                  <a:srgbClr val="AABBCC"/>
                </a:solidFill>
                <a:latin typeface="Calibri" pitchFamily="34" charset="0"/>
                <a:ea typeface="Calibri" pitchFamily="34" charset="-122"/>
                <a:cs typeface="Calibri" pitchFamily="34" charset="-120"/>
              </a:rPr>
              <a:t>→</a:t>
            </a:r>
            <a:endParaRPr lang="en-US" sz="1867" dirty="0"/>
          </a:p>
        </p:txBody>
      </p:sp>
      <p:sp>
        <p:nvSpPr>
          <p:cNvPr id="28" name="Shape 26"/>
          <p:cNvSpPr/>
          <p:nvPr/>
        </p:nvSpPr>
        <p:spPr>
          <a:xfrm>
            <a:off x="7362116" y="1075781"/>
            <a:ext cx="2133600" cy="4535424"/>
          </a:xfrm>
          <a:prstGeom prst="rect">
            <a:avLst/>
          </a:prstGeom>
          <a:solidFill>
            <a:srgbClr val="FFFFFF">
              <a:alpha val="8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9" name="Shape 27"/>
          <p:cNvSpPr/>
          <p:nvPr/>
        </p:nvSpPr>
        <p:spPr>
          <a:xfrm>
            <a:off x="7362116" y="1075781"/>
            <a:ext cx="2133600" cy="97536"/>
          </a:xfrm>
          <a:prstGeom prst="rect">
            <a:avLst/>
          </a:prstGeom>
          <a:solidFill>
            <a:srgbClr val="013F7A"/>
          </a:solidFill>
          <a:ln w="12700">
            <a:solidFill>
              <a:srgbClr val="013F7A"/>
            </a:solidFill>
            <a:prstDash val="solid"/>
          </a:ln>
        </p:spPr>
        <p:txBody>
          <a:bodyPr/>
          <a:lstStyle/>
          <a:p>
            <a:endParaRPr lang="en-CA" sz="2400"/>
          </a:p>
        </p:txBody>
      </p:sp>
      <p:sp>
        <p:nvSpPr>
          <p:cNvPr id="30" name="Text 28"/>
          <p:cNvSpPr/>
          <p:nvPr/>
        </p:nvSpPr>
        <p:spPr>
          <a:xfrm>
            <a:off x="7362116" y="1222085"/>
            <a:ext cx="2133600" cy="670560"/>
          </a:xfrm>
          <a:prstGeom prst="rect">
            <a:avLst/>
          </a:prstGeom>
          <a:noFill/>
          <a:ln/>
        </p:spPr>
        <p:txBody>
          <a:bodyPr wrap="square" lIns="0" tIns="0" rIns="0" bIns="0" rtlCol="0" anchor="ctr"/>
          <a:lstStyle/>
          <a:p>
            <a:pPr algn="ctr"/>
            <a:r>
              <a:rPr lang="en-US" sz="2933" dirty="0">
                <a:solidFill>
                  <a:srgbClr val="FFFFFF"/>
                </a:solidFill>
                <a:latin typeface="Segoe UI Emoji" pitchFamily="34" charset="0"/>
                <a:ea typeface="Segoe UI Emoji" pitchFamily="34" charset="-122"/>
                <a:cs typeface="Segoe UI Emoji" pitchFamily="34" charset="-120"/>
              </a:rPr>
              <a:t>🤝</a:t>
            </a:r>
            <a:endParaRPr lang="en-US" sz="2933" dirty="0"/>
          </a:p>
        </p:txBody>
      </p:sp>
      <p:sp>
        <p:nvSpPr>
          <p:cNvPr id="31" name="Text 29"/>
          <p:cNvSpPr/>
          <p:nvPr/>
        </p:nvSpPr>
        <p:spPr>
          <a:xfrm>
            <a:off x="7459652" y="1990181"/>
            <a:ext cx="1950720" cy="463296"/>
          </a:xfrm>
          <a:prstGeom prst="rect">
            <a:avLst/>
          </a:prstGeom>
          <a:noFill/>
          <a:ln/>
        </p:spPr>
        <p:txBody>
          <a:bodyPr wrap="square" lIns="0" tIns="0" rIns="0" bIns="0" rtlCol="0" anchor="ctr"/>
          <a:lstStyle/>
          <a:p>
            <a:pPr algn="ctr"/>
            <a:r>
              <a:rPr lang="en-US" sz="1600" b="1" kern="0" spc="133" dirty="0">
                <a:solidFill>
                  <a:schemeClr val="tx1">
                    <a:lumMod val="50000"/>
                  </a:schemeClr>
                </a:solidFill>
                <a:latin typeface="+mj-lt"/>
                <a:ea typeface="Calibri" pitchFamily="34" charset="-122"/>
                <a:cs typeface="Calibri" pitchFamily="34" charset="-120"/>
              </a:rPr>
              <a:t>ENGAGE</a:t>
            </a:r>
            <a:endParaRPr lang="en-US" sz="1600" dirty="0">
              <a:solidFill>
                <a:schemeClr val="tx1">
                  <a:lumMod val="50000"/>
                </a:schemeClr>
              </a:solidFill>
              <a:latin typeface="+mj-lt"/>
            </a:endParaRPr>
          </a:p>
        </p:txBody>
      </p:sp>
      <p:sp>
        <p:nvSpPr>
          <p:cNvPr id="32" name="Shape 30"/>
          <p:cNvSpPr/>
          <p:nvPr/>
        </p:nvSpPr>
        <p:spPr>
          <a:xfrm>
            <a:off x="7484036" y="2514437"/>
            <a:ext cx="1889760" cy="0"/>
          </a:xfrm>
          <a:prstGeom prst="line">
            <a:avLst/>
          </a:prstGeom>
          <a:noFill/>
          <a:ln w="6350">
            <a:solidFill>
              <a:srgbClr val="C00000"/>
            </a:solidFill>
            <a:prstDash val="solid"/>
          </a:ln>
        </p:spPr>
        <p:txBody>
          <a:bodyPr/>
          <a:lstStyle/>
          <a:p>
            <a:endParaRPr lang="en-CA" sz="2400"/>
          </a:p>
        </p:txBody>
      </p:sp>
      <p:sp>
        <p:nvSpPr>
          <p:cNvPr id="33" name="Text 31"/>
          <p:cNvSpPr/>
          <p:nvPr/>
        </p:nvSpPr>
        <p:spPr>
          <a:xfrm>
            <a:off x="7484036" y="2769352"/>
            <a:ext cx="1926336" cy="1795109"/>
          </a:xfrm>
          <a:prstGeom prst="rect">
            <a:avLst/>
          </a:prstGeom>
          <a:noFill/>
          <a:ln/>
        </p:spPr>
        <p:txBody>
          <a:bodyPr wrap="square" lIns="0" tIns="0" rIns="0" bIns="0" rtlCol="0" anchor="ctr"/>
          <a:lstStyle/>
          <a:p>
            <a:r>
              <a:rPr lang="en-US" sz="1200" dirty="0">
                <a:latin typeface="Arial Nova" panose="020B0504020202020204" pitchFamily="34" charset="0"/>
                <a:ea typeface="Calibri" pitchFamily="34" charset="-122"/>
                <a:cs typeface="Calibri" pitchFamily="34" charset="-120"/>
              </a:rPr>
              <a:t>Involve users, disability advocates, and leadership. Build accessibility into culture, not just construction.</a:t>
            </a:r>
          </a:p>
          <a:p>
            <a:endParaRPr lang="en-US" sz="1200" dirty="0">
              <a:latin typeface="Arial Nova" panose="020B0504020202020204" pitchFamily="34" charset="0"/>
              <a:ea typeface="Calibri" pitchFamily="34" charset="-122"/>
              <a:cs typeface="Calibri" pitchFamily="34" charset="-120"/>
            </a:endParaRPr>
          </a:p>
          <a:p>
            <a:r>
              <a:rPr lang="en-US" sz="1200" dirty="0">
                <a:latin typeface="Arial Nova" panose="020B0504020202020204" pitchFamily="34" charset="0"/>
                <a:ea typeface="Calibri" pitchFamily="34" charset="-122"/>
                <a:cs typeface="Calibri" pitchFamily="34" charset="-120"/>
              </a:rPr>
              <a:t>In the construction design, seek feedback and implement latest trends.</a:t>
            </a:r>
            <a:endParaRPr lang="en-US" sz="1200" dirty="0">
              <a:latin typeface="Arial Nova" panose="020B0504020202020204" pitchFamily="34" charset="0"/>
            </a:endParaRPr>
          </a:p>
        </p:txBody>
      </p:sp>
      <p:sp>
        <p:nvSpPr>
          <p:cNvPr id="34" name="Text 32"/>
          <p:cNvSpPr/>
          <p:nvPr/>
        </p:nvSpPr>
        <p:spPr>
          <a:xfrm>
            <a:off x="9459140" y="1319621"/>
            <a:ext cx="268224" cy="548640"/>
          </a:xfrm>
          <a:prstGeom prst="rect">
            <a:avLst/>
          </a:prstGeom>
          <a:noFill/>
          <a:ln>
            <a:noFill/>
          </a:ln>
        </p:spPr>
        <p:txBody>
          <a:bodyPr wrap="square" lIns="0" tIns="0" rIns="0" bIns="0" rtlCol="0" anchor="ctr"/>
          <a:lstStyle/>
          <a:p>
            <a:pPr algn="ctr"/>
            <a:r>
              <a:rPr lang="en-US" sz="1867" b="1" dirty="0">
                <a:solidFill>
                  <a:srgbClr val="AABBCC"/>
                </a:solidFill>
                <a:latin typeface="Calibri" pitchFamily="34" charset="0"/>
                <a:ea typeface="Calibri" pitchFamily="34" charset="-122"/>
                <a:cs typeface="Calibri" pitchFamily="34" charset="-120"/>
              </a:rPr>
              <a:t>→</a:t>
            </a:r>
            <a:endParaRPr lang="en-US" sz="1867" dirty="0"/>
          </a:p>
        </p:txBody>
      </p:sp>
      <p:sp>
        <p:nvSpPr>
          <p:cNvPr id="35" name="Shape 33"/>
          <p:cNvSpPr/>
          <p:nvPr/>
        </p:nvSpPr>
        <p:spPr>
          <a:xfrm>
            <a:off x="9702980" y="1075781"/>
            <a:ext cx="2133600" cy="4535424"/>
          </a:xfrm>
          <a:prstGeom prst="rect">
            <a:avLst/>
          </a:prstGeom>
          <a:solidFill>
            <a:srgbClr val="FFFFFF">
              <a:alpha val="8000"/>
            </a:srgbClr>
          </a:solidFill>
          <a:ln w="1905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36" name="Shape 34"/>
          <p:cNvSpPr/>
          <p:nvPr/>
        </p:nvSpPr>
        <p:spPr>
          <a:xfrm>
            <a:off x="9702980" y="1075781"/>
            <a:ext cx="2133600" cy="97536"/>
          </a:xfrm>
          <a:prstGeom prst="rect">
            <a:avLst/>
          </a:prstGeom>
          <a:solidFill>
            <a:srgbClr val="013F7A"/>
          </a:solidFill>
          <a:ln w="12700">
            <a:solidFill>
              <a:srgbClr val="013F7A"/>
            </a:solidFill>
            <a:prstDash val="solid"/>
          </a:ln>
        </p:spPr>
        <p:txBody>
          <a:bodyPr/>
          <a:lstStyle/>
          <a:p>
            <a:endParaRPr lang="en-CA" sz="2400"/>
          </a:p>
        </p:txBody>
      </p:sp>
      <p:sp>
        <p:nvSpPr>
          <p:cNvPr id="37" name="Text 35"/>
          <p:cNvSpPr/>
          <p:nvPr/>
        </p:nvSpPr>
        <p:spPr>
          <a:xfrm>
            <a:off x="9702980" y="1222085"/>
            <a:ext cx="2133600" cy="670560"/>
          </a:xfrm>
          <a:prstGeom prst="rect">
            <a:avLst/>
          </a:prstGeom>
          <a:noFill/>
          <a:ln/>
        </p:spPr>
        <p:txBody>
          <a:bodyPr wrap="square" lIns="0" tIns="0" rIns="0" bIns="0" rtlCol="0" anchor="ctr"/>
          <a:lstStyle/>
          <a:p>
            <a:pPr algn="ctr"/>
            <a:r>
              <a:rPr lang="en-US" sz="2933" dirty="0">
                <a:solidFill>
                  <a:srgbClr val="FFFFFF"/>
                </a:solidFill>
                <a:latin typeface="Segoe UI Emoji" pitchFamily="34" charset="0"/>
                <a:ea typeface="Segoe UI Emoji" pitchFamily="34" charset="-122"/>
                <a:cs typeface="Segoe UI Emoji" pitchFamily="34" charset="-120"/>
              </a:rPr>
              <a:t>🔄</a:t>
            </a:r>
            <a:endParaRPr lang="en-US" sz="2933" dirty="0"/>
          </a:p>
        </p:txBody>
      </p:sp>
      <p:sp>
        <p:nvSpPr>
          <p:cNvPr id="38" name="Text 36"/>
          <p:cNvSpPr/>
          <p:nvPr/>
        </p:nvSpPr>
        <p:spPr>
          <a:xfrm>
            <a:off x="9800516" y="1990181"/>
            <a:ext cx="1950720" cy="463296"/>
          </a:xfrm>
          <a:prstGeom prst="rect">
            <a:avLst/>
          </a:prstGeom>
          <a:noFill/>
          <a:ln/>
        </p:spPr>
        <p:txBody>
          <a:bodyPr wrap="square" lIns="0" tIns="0" rIns="0" bIns="0" rtlCol="0" anchor="ctr"/>
          <a:lstStyle/>
          <a:p>
            <a:pPr algn="ctr"/>
            <a:r>
              <a:rPr lang="en-US" sz="1600" b="1" kern="0" spc="133" dirty="0">
                <a:solidFill>
                  <a:schemeClr val="tx1">
                    <a:lumMod val="50000"/>
                  </a:schemeClr>
                </a:solidFill>
                <a:latin typeface="+mj-lt"/>
                <a:ea typeface="Calibri" pitchFamily="34" charset="-122"/>
                <a:cs typeface="Calibri" pitchFamily="34" charset="-120"/>
              </a:rPr>
              <a:t>MONITOR</a:t>
            </a:r>
            <a:endParaRPr lang="en-US" sz="1600" dirty="0">
              <a:solidFill>
                <a:schemeClr val="tx1">
                  <a:lumMod val="50000"/>
                </a:schemeClr>
              </a:solidFill>
              <a:latin typeface="+mj-lt"/>
            </a:endParaRPr>
          </a:p>
        </p:txBody>
      </p:sp>
      <p:sp>
        <p:nvSpPr>
          <p:cNvPr id="39" name="Shape 37"/>
          <p:cNvSpPr/>
          <p:nvPr/>
        </p:nvSpPr>
        <p:spPr>
          <a:xfrm>
            <a:off x="9824900" y="2514437"/>
            <a:ext cx="1889760" cy="0"/>
          </a:xfrm>
          <a:prstGeom prst="line">
            <a:avLst/>
          </a:prstGeom>
          <a:noFill/>
          <a:ln w="6350">
            <a:solidFill>
              <a:srgbClr val="C00000"/>
            </a:solidFill>
            <a:prstDash val="solid"/>
          </a:ln>
        </p:spPr>
        <p:txBody>
          <a:bodyPr/>
          <a:lstStyle/>
          <a:p>
            <a:endParaRPr lang="en-CA" sz="2400"/>
          </a:p>
        </p:txBody>
      </p:sp>
      <p:sp>
        <p:nvSpPr>
          <p:cNvPr id="40" name="Text 38"/>
          <p:cNvSpPr/>
          <p:nvPr/>
        </p:nvSpPr>
        <p:spPr>
          <a:xfrm>
            <a:off x="9824900" y="2769352"/>
            <a:ext cx="1926336" cy="914074"/>
          </a:xfrm>
          <a:prstGeom prst="rect">
            <a:avLst/>
          </a:prstGeom>
          <a:noFill/>
          <a:ln/>
        </p:spPr>
        <p:txBody>
          <a:bodyPr wrap="square" lIns="0" tIns="0" rIns="0" bIns="0" rtlCol="0" anchor="ctr"/>
          <a:lstStyle/>
          <a:p>
            <a:r>
              <a:rPr lang="en-US" sz="1200" dirty="0">
                <a:latin typeface="Arial Nova" panose="020B0504020202020204" pitchFamily="34" charset="0"/>
                <a:ea typeface="Calibri" pitchFamily="34" charset="-122"/>
                <a:cs typeface="Calibri" pitchFamily="34" charset="-120"/>
              </a:rPr>
              <a:t>Annual reviews. Track completed improvements. Update assessments when standards evolve or new needs emerge.</a:t>
            </a:r>
            <a:endParaRPr lang="en-US" sz="1200" dirty="0">
              <a:latin typeface="Arial Nova" panose="020B05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487680" y="250255"/>
            <a:ext cx="11216640" cy="707136"/>
          </a:xfrm>
          <a:prstGeom prst="rect">
            <a:avLst/>
          </a:prstGeom>
          <a:noFill/>
          <a:ln/>
        </p:spPr>
        <p:txBody>
          <a:bodyPr wrap="square" lIns="0" tIns="0" rIns="0" bIns="0" rtlCol="0" anchor="ctr"/>
          <a:lstStyle/>
          <a:p>
            <a:r>
              <a:rPr lang="en-US" sz="2933" b="1" kern="0" spc="267" dirty="0">
                <a:solidFill>
                  <a:schemeClr val="bg1"/>
                </a:solidFill>
                <a:latin typeface="+mj-lt"/>
                <a:ea typeface="Calibri" panose="020F0502020204030204" pitchFamily="34" charset="0"/>
                <a:cs typeface="Calibri" panose="020F0502020204030204" pitchFamily="34" charset="0"/>
              </a:rPr>
              <a:t>KEY TAKEAWAYS</a:t>
            </a:r>
            <a:endParaRPr lang="en-US" sz="2933" dirty="0">
              <a:solidFill>
                <a:schemeClr val="bg1"/>
              </a:solidFill>
              <a:latin typeface="+mj-lt"/>
              <a:ea typeface="Calibri" panose="020F0502020204030204" pitchFamily="34" charset="0"/>
              <a:cs typeface="Calibri" panose="020F0502020204030204" pitchFamily="34" charset="0"/>
            </a:endParaRPr>
          </a:p>
        </p:txBody>
      </p:sp>
      <p:sp>
        <p:nvSpPr>
          <p:cNvPr id="6" name="Shape 4"/>
          <p:cNvSpPr/>
          <p:nvPr/>
        </p:nvSpPr>
        <p:spPr>
          <a:xfrm>
            <a:off x="292608" y="1040973"/>
            <a:ext cx="5669280" cy="1463040"/>
          </a:xfrm>
          <a:prstGeom prst="rect">
            <a:avLst/>
          </a:prstGeom>
          <a:solidFill>
            <a:srgbClr val="FFFFFF">
              <a:alpha val="7000"/>
            </a:srgbClr>
          </a:solidFill>
          <a:ln w="1270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7" name="Shape 5"/>
          <p:cNvSpPr/>
          <p:nvPr/>
        </p:nvSpPr>
        <p:spPr>
          <a:xfrm>
            <a:off x="292608" y="1040973"/>
            <a:ext cx="5669280" cy="85344"/>
          </a:xfrm>
          <a:prstGeom prst="rect">
            <a:avLst/>
          </a:prstGeom>
          <a:solidFill>
            <a:srgbClr val="013F7A"/>
          </a:solidFill>
          <a:ln w="12700">
            <a:solidFill>
              <a:srgbClr val="013F7A"/>
            </a:solidFill>
            <a:prstDash val="solid"/>
          </a:ln>
        </p:spPr>
        <p:txBody>
          <a:bodyPr/>
          <a:lstStyle/>
          <a:p>
            <a:endParaRPr lang="en-CA" sz="2400"/>
          </a:p>
        </p:txBody>
      </p:sp>
      <p:sp>
        <p:nvSpPr>
          <p:cNvPr id="8" name="Text 6"/>
          <p:cNvSpPr/>
          <p:nvPr/>
        </p:nvSpPr>
        <p:spPr>
          <a:xfrm>
            <a:off x="475488" y="1187277"/>
            <a:ext cx="5364480" cy="390144"/>
          </a:xfrm>
          <a:prstGeom prst="rect">
            <a:avLst/>
          </a:prstGeom>
          <a:noFill/>
          <a:ln/>
        </p:spPr>
        <p:txBody>
          <a:bodyPr wrap="square" lIns="0" tIns="0" rIns="0" bIns="0" rtlCol="0" anchor="ctr"/>
          <a:lstStyle/>
          <a:p>
            <a:r>
              <a:rPr lang="en-US" sz="1533" b="1" dirty="0">
                <a:solidFill>
                  <a:srgbClr val="CB2027"/>
                </a:solidFill>
                <a:latin typeface="Calibri" pitchFamily="34" charset="0"/>
                <a:ea typeface="Calibri" pitchFamily="34" charset="-122"/>
                <a:cs typeface="Calibri" pitchFamily="34" charset="-120"/>
              </a:rPr>
              <a:t>Compliance ≠ Accessibility</a:t>
            </a:r>
            <a:endParaRPr lang="en-US" sz="1533" dirty="0">
              <a:solidFill>
                <a:srgbClr val="CB2027"/>
              </a:solidFill>
            </a:endParaRPr>
          </a:p>
        </p:txBody>
      </p:sp>
      <p:sp>
        <p:nvSpPr>
          <p:cNvPr id="9" name="Text 7"/>
          <p:cNvSpPr/>
          <p:nvPr/>
        </p:nvSpPr>
        <p:spPr>
          <a:xfrm>
            <a:off x="475488" y="1626189"/>
            <a:ext cx="5364480" cy="829056"/>
          </a:xfrm>
          <a:prstGeom prst="rect">
            <a:avLst/>
          </a:prstGeom>
          <a:noFill/>
          <a:ln/>
        </p:spPr>
        <p:txBody>
          <a:bodyPr wrap="square" lIns="0" tIns="0" rIns="0" bIns="0" rtlCol="0" anchor="ctr"/>
          <a:lstStyle/>
          <a:p>
            <a:r>
              <a:rPr lang="en-US" sz="1333" dirty="0">
                <a:latin typeface="Calibri" pitchFamily="34" charset="0"/>
                <a:ea typeface="Calibri" pitchFamily="34" charset="-122"/>
                <a:cs typeface="Calibri" pitchFamily="34" charset="-120"/>
              </a:rPr>
              <a:t>Meeting minimum code is the floor, not the ceiling. Real usability requires going further. Also, need to consider human rights.</a:t>
            </a:r>
          </a:p>
          <a:p>
            <a:endParaRPr lang="en-US" sz="1333" dirty="0">
              <a:latin typeface="Calibri" pitchFamily="34" charset="0"/>
              <a:ea typeface="Calibri" pitchFamily="34" charset="-122"/>
              <a:cs typeface="Calibri" pitchFamily="34" charset="-120"/>
            </a:endParaRPr>
          </a:p>
          <a:p>
            <a:r>
              <a:rPr lang="en-US" sz="1333" b="1" dirty="0">
                <a:latin typeface="Calibri" pitchFamily="34" charset="0"/>
                <a:ea typeface="Calibri" pitchFamily="34" charset="-122"/>
                <a:cs typeface="Calibri" pitchFamily="34" charset="-120"/>
              </a:rPr>
              <a:t>Important: </a:t>
            </a:r>
            <a:r>
              <a:rPr lang="en-US" sz="1333" dirty="0">
                <a:latin typeface="Calibri" pitchFamily="34" charset="0"/>
                <a:ea typeface="Calibri" pitchFamily="34" charset="-122"/>
                <a:cs typeface="Calibri" pitchFamily="34" charset="-120"/>
              </a:rPr>
              <a:t>Meeting minimum code is necessary and legislated.</a:t>
            </a:r>
            <a:endParaRPr lang="en-US" sz="1333" b="1" dirty="0"/>
          </a:p>
        </p:txBody>
      </p:sp>
      <p:sp>
        <p:nvSpPr>
          <p:cNvPr id="10" name="Shape 8"/>
          <p:cNvSpPr/>
          <p:nvPr/>
        </p:nvSpPr>
        <p:spPr>
          <a:xfrm>
            <a:off x="6205728" y="1040973"/>
            <a:ext cx="5669280" cy="1463040"/>
          </a:xfrm>
          <a:prstGeom prst="rect">
            <a:avLst/>
          </a:prstGeom>
          <a:solidFill>
            <a:srgbClr val="FFFFFF">
              <a:alpha val="7000"/>
            </a:srgbClr>
          </a:solidFill>
          <a:ln w="1270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11" name="Shape 9"/>
          <p:cNvSpPr/>
          <p:nvPr/>
        </p:nvSpPr>
        <p:spPr>
          <a:xfrm>
            <a:off x="6205728" y="1040973"/>
            <a:ext cx="5669280" cy="85344"/>
          </a:xfrm>
          <a:prstGeom prst="rect">
            <a:avLst/>
          </a:prstGeom>
          <a:solidFill>
            <a:srgbClr val="013F7A"/>
          </a:solidFill>
          <a:ln w="12700">
            <a:solidFill>
              <a:srgbClr val="013F7A"/>
            </a:solidFill>
            <a:prstDash val="solid"/>
          </a:ln>
        </p:spPr>
        <p:txBody>
          <a:bodyPr/>
          <a:lstStyle/>
          <a:p>
            <a:endParaRPr lang="en-CA" sz="2400"/>
          </a:p>
        </p:txBody>
      </p:sp>
      <p:sp>
        <p:nvSpPr>
          <p:cNvPr id="12" name="Text 10"/>
          <p:cNvSpPr/>
          <p:nvPr/>
        </p:nvSpPr>
        <p:spPr>
          <a:xfrm>
            <a:off x="6388608" y="1187277"/>
            <a:ext cx="5364480" cy="390144"/>
          </a:xfrm>
          <a:prstGeom prst="rect">
            <a:avLst/>
          </a:prstGeom>
          <a:noFill/>
          <a:ln/>
        </p:spPr>
        <p:txBody>
          <a:bodyPr wrap="square" lIns="0" tIns="0" rIns="0" bIns="0" rtlCol="0" anchor="ctr"/>
          <a:lstStyle/>
          <a:p>
            <a:r>
              <a:rPr lang="en-US" sz="1533" b="1" dirty="0">
                <a:solidFill>
                  <a:srgbClr val="CB2027"/>
                </a:solidFill>
                <a:latin typeface="Calibri" pitchFamily="34" charset="0"/>
                <a:ea typeface="Calibri" pitchFamily="34" charset="-122"/>
                <a:cs typeface="Calibri" pitchFamily="34" charset="-120"/>
              </a:rPr>
              <a:t>Know Your Standards</a:t>
            </a:r>
            <a:endParaRPr lang="en-US" sz="1533" dirty="0">
              <a:solidFill>
                <a:srgbClr val="CB2027"/>
              </a:solidFill>
            </a:endParaRPr>
          </a:p>
        </p:txBody>
      </p:sp>
      <p:sp>
        <p:nvSpPr>
          <p:cNvPr id="13" name="Text 11"/>
          <p:cNvSpPr/>
          <p:nvPr/>
        </p:nvSpPr>
        <p:spPr>
          <a:xfrm>
            <a:off x="6388608" y="1626189"/>
            <a:ext cx="5364480" cy="829056"/>
          </a:xfrm>
          <a:prstGeom prst="rect">
            <a:avLst/>
          </a:prstGeom>
          <a:noFill/>
          <a:ln/>
        </p:spPr>
        <p:txBody>
          <a:bodyPr wrap="square" lIns="0" tIns="0" rIns="0" bIns="0" rtlCol="0" anchor="ctr"/>
          <a:lstStyle/>
          <a:p>
            <a:r>
              <a:rPr lang="en-US" sz="1333" dirty="0">
                <a:latin typeface="Calibri" pitchFamily="34" charset="0"/>
                <a:ea typeface="Calibri" pitchFamily="34" charset="-122"/>
                <a:cs typeface="Calibri" pitchFamily="34" charset="-120"/>
              </a:rPr>
              <a:t>OBC, IASR, CSA B651, FADS, and RHFAC each serve different purposes. Use them strategically.</a:t>
            </a:r>
            <a:endParaRPr lang="en-US" sz="1333" dirty="0"/>
          </a:p>
        </p:txBody>
      </p:sp>
      <p:sp>
        <p:nvSpPr>
          <p:cNvPr id="14" name="Shape 12"/>
          <p:cNvSpPr/>
          <p:nvPr/>
        </p:nvSpPr>
        <p:spPr>
          <a:xfrm>
            <a:off x="292608" y="2675343"/>
            <a:ext cx="5669280" cy="1463040"/>
          </a:xfrm>
          <a:prstGeom prst="rect">
            <a:avLst/>
          </a:prstGeom>
          <a:solidFill>
            <a:srgbClr val="FFFFFF">
              <a:alpha val="7000"/>
            </a:srgbClr>
          </a:solidFill>
          <a:ln w="1270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15" name="Shape 13"/>
          <p:cNvSpPr/>
          <p:nvPr/>
        </p:nvSpPr>
        <p:spPr>
          <a:xfrm>
            <a:off x="292608" y="2675343"/>
            <a:ext cx="5669280" cy="85344"/>
          </a:xfrm>
          <a:prstGeom prst="rect">
            <a:avLst/>
          </a:prstGeom>
          <a:solidFill>
            <a:srgbClr val="013F7A"/>
          </a:solidFill>
          <a:ln w="12700">
            <a:solidFill>
              <a:srgbClr val="1A8C8C"/>
            </a:solidFill>
            <a:prstDash val="solid"/>
          </a:ln>
        </p:spPr>
        <p:txBody>
          <a:bodyPr/>
          <a:lstStyle/>
          <a:p>
            <a:endParaRPr lang="en-CA" sz="2400"/>
          </a:p>
        </p:txBody>
      </p:sp>
      <p:sp>
        <p:nvSpPr>
          <p:cNvPr id="16" name="Text 14"/>
          <p:cNvSpPr/>
          <p:nvPr/>
        </p:nvSpPr>
        <p:spPr>
          <a:xfrm>
            <a:off x="475488" y="2821647"/>
            <a:ext cx="5364480" cy="390144"/>
          </a:xfrm>
          <a:prstGeom prst="rect">
            <a:avLst/>
          </a:prstGeom>
          <a:noFill/>
          <a:ln/>
        </p:spPr>
        <p:txBody>
          <a:bodyPr wrap="square" lIns="0" tIns="0" rIns="0" bIns="0" rtlCol="0" anchor="ctr"/>
          <a:lstStyle/>
          <a:p>
            <a:r>
              <a:rPr lang="en-US" sz="1533" b="1" dirty="0">
                <a:solidFill>
                  <a:srgbClr val="CB2027"/>
                </a:solidFill>
                <a:latin typeface="Calibri" pitchFamily="34" charset="0"/>
                <a:ea typeface="Calibri" pitchFamily="34" charset="-122"/>
                <a:cs typeface="Calibri" pitchFamily="34" charset="-120"/>
              </a:rPr>
              <a:t>Choose the Right Audit</a:t>
            </a:r>
            <a:endParaRPr lang="en-US" sz="1533" dirty="0">
              <a:solidFill>
                <a:srgbClr val="CB2027"/>
              </a:solidFill>
            </a:endParaRPr>
          </a:p>
        </p:txBody>
      </p:sp>
      <p:sp>
        <p:nvSpPr>
          <p:cNvPr id="17" name="Text 15"/>
          <p:cNvSpPr/>
          <p:nvPr/>
        </p:nvSpPr>
        <p:spPr>
          <a:xfrm>
            <a:off x="475488" y="3260559"/>
            <a:ext cx="5364480" cy="829056"/>
          </a:xfrm>
          <a:prstGeom prst="rect">
            <a:avLst/>
          </a:prstGeom>
          <a:noFill/>
          <a:ln/>
        </p:spPr>
        <p:txBody>
          <a:bodyPr wrap="square" lIns="0" tIns="0" rIns="0" bIns="0" rtlCol="0" anchor="ctr"/>
          <a:lstStyle/>
          <a:p>
            <a:r>
              <a:rPr lang="en-US" sz="1333" dirty="0">
                <a:latin typeface="Calibri" pitchFamily="34" charset="0"/>
                <a:ea typeface="Calibri" pitchFamily="34" charset="-122"/>
                <a:cs typeface="Calibri" pitchFamily="34" charset="-120"/>
              </a:rPr>
              <a:t>Baseline checklists triage; comprehensive audits confirm; RHFAC certifies. Match to your need.</a:t>
            </a:r>
            <a:endParaRPr lang="en-US" sz="1333" dirty="0"/>
          </a:p>
        </p:txBody>
      </p:sp>
      <p:sp>
        <p:nvSpPr>
          <p:cNvPr id="18" name="Shape 16"/>
          <p:cNvSpPr/>
          <p:nvPr/>
        </p:nvSpPr>
        <p:spPr>
          <a:xfrm>
            <a:off x="6205728" y="2675343"/>
            <a:ext cx="5669280" cy="1463040"/>
          </a:xfrm>
          <a:prstGeom prst="rect">
            <a:avLst/>
          </a:prstGeom>
          <a:solidFill>
            <a:srgbClr val="FFFFFF">
              <a:alpha val="7000"/>
            </a:srgbClr>
          </a:solidFill>
          <a:ln w="1270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19" name="Shape 17"/>
          <p:cNvSpPr/>
          <p:nvPr/>
        </p:nvSpPr>
        <p:spPr>
          <a:xfrm>
            <a:off x="6205728" y="2675343"/>
            <a:ext cx="5669280" cy="85344"/>
          </a:xfrm>
          <a:prstGeom prst="rect">
            <a:avLst/>
          </a:prstGeom>
          <a:solidFill>
            <a:srgbClr val="013F7A"/>
          </a:solidFill>
          <a:ln w="12700">
            <a:solidFill>
              <a:srgbClr val="013F7A"/>
            </a:solidFill>
            <a:prstDash val="solid"/>
          </a:ln>
        </p:spPr>
        <p:txBody>
          <a:bodyPr/>
          <a:lstStyle/>
          <a:p>
            <a:endParaRPr lang="en-CA" sz="2400"/>
          </a:p>
        </p:txBody>
      </p:sp>
      <p:sp>
        <p:nvSpPr>
          <p:cNvPr id="20" name="Text 18"/>
          <p:cNvSpPr/>
          <p:nvPr/>
        </p:nvSpPr>
        <p:spPr>
          <a:xfrm>
            <a:off x="6388608" y="2821647"/>
            <a:ext cx="5364480" cy="390144"/>
          </a:xfrm>
          <a:prstGeom prst="rect">
            <a:avLst/>
          </a:prstGeom>
          <a:noFill/>
          <a:ln/>
        </p:spPr>
        <p:txBody>
          <a:bodyPr wrap="square" lIns="0" tIns="0" rIns="0" bIns="0" rtlCol="0" anchor="ctr"/>
          <a:lstStyle/>
          <a:p>
            <a:r>
              <a:rPr lang="en-US" sz="1533" b="1" dirty="0">
                <a:solidFill>
                  <a:srgbClr val="CB2027"/>
                </a:solidFill>
                <a:latin typeface="Calibri" pitchFamily="34" charset="0"/>
                <a:ea typeface="Calibri" pitchFamily="34" charset="-122"/>
                <a:cs typeface="Calibri" pitchFamily="34" charset="-120"/>
              </a:rPr>
              <a:t>Prioritize Strategically</a:t>
            </a:r>
            <a:endParaRPr lang="en-US" sz="1533" dirty="0">
              <a:solidFill>
                <a:srgbClr val="CB2027"/>
              </a:solidFill>
            </a:endParaRPr>
          </a:p>
        </p:txBody>
      </p:sp>
      <p:sp>
        <p:nvSpPr>
          <p:cNvPr id="21" name="Text 19"/>
          <p:cNvSpPr/>
          <p:nvPr/>
        </p:nvSpPr>
        <p:spPr>
          <a:xfrm>
            <a:off x="6388608" y="3260559"/>
            <a:ext cx="5364480" cy="829056"/>
          </a:xfrm>
          <a:prstGeom prst="rect">
            <a:avLst/>
          </a:prstGeom>
          <a:noFill/>
          <a:ln/>
        </p:spPr>
        <p:txBody>
          <a:bodyPr wrap="square" lIns="0" tIns="0" rIns="0" bIns="0" rtlCol="0" anchor="ctr"/>
          <a:lstStyle/>
          <a:p>
            <a:r>
              <a:rPr lang="en-US" sz="1333" dirty="0">
                <a:latin typeface="Calibri" pitchFamily="34" charset="0"/>
                <a:ea typeface="Calibri" pitchFamily="34" charset="-122"/>
                <a:cs typeface="Calibri" pitchFamily="34" charset="-120"/>
              </a:rPr>
              <a:t>Multi-Variable Prioritization integrates compliance, user impact, and capital planning into a defensible plan.</a:t>
            </a:r>
            <a:endParaRPr lang="en-US" sz="1333" dirty="0"/>
          </a:p>
        </p:txBody>
      </p:sp>
      <p:sp>
        <p:nvSpPr>
          <p:cNvPr id="22" name="Shape 20"/>
          <p:cNvSpPr/>
          <p:nvPr/>
        </p:nvSpPr>
        <p:spPr>
          <a:xfrm>
            <a:off x="292608" y="4300089"/>
            <a:ext cx="5669280" cy="1463040"/>
          </a:xfrm>
          <a:prstGeom prst="rect">
            <a:avLst/>
          </a:prstGeom>
          <a:solidFill>
            <a:srgbClr val="FFFFFF">
              <a:alpha val="7000"/>
            </a:srgbClr>
          </a:solidFill>
          <a:ln w="1270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3" name="Shape 21"/>
          <p:cNvSpPr/>
          <p:nvPr/>
        </p:nvSpPr>
        <p:spPr>
          <a:xfrm>
            <a:off x="292608" y="4300089"/>
            <a:ext cx="5669280" cy="85344"/>
          </a:xfrm>
          <a:prstGeom prst="rect">
            <a:avLst/>
          </a:prstGeom>
          <a:solidFill>
            <a:srgbClr val="013F7A"/>
          </a:solidFill>
          <a:ln w="12700">
            <a:solidFill>
              <a:srgbClr val="013F7A"/>
            </a:solidFill>
            <a:prstDash val="solid"/>
          </a:ln>
        </p:spPr>
        <p:txBody>
          <a:bodyPr/>
          <a:lstStyle/>
          <a:p>
            <a:endParaRPr lang="en-CA" sz="2400"/>
          </a:p>
        </p:txBody>
      </p:sp>
      <p:sp>
        <p:nvSpPr>
          <p:cNvPr id="24" name="Text 22"/>
          <p:cNvSpPr/>
          <p:nvPr/>
        </p:nvSpPr>
        <p:spPr>
          <a:xfrm>
            <a:off x="475488" y="4446393"/>
            <a:ext cx="5364480" cy="390144"/>
          </a:xfrm>
          <a:prstGeom prst="rect">
            <a:avLst/>
          </a:prstGeom>
          <a:noFill/>
          <a:ln/>
        </p:spPr>
        <p:txBody>
          <a:bodyPr wrap="square" lIns="0" tIns="0" rIns="0" bIns="0" rtlCol="0" anchor="ctr"/>
          <a:lstStyle/>
          <a:p>
            <a:r>
              <a:rPr lang="en-US" sz="1533" b="1" dirty="0">
                <a:solidFill>
                  <a:srgbClr val="CB2027"/>
                </a:solidFill>
                <a:latin typeface="Calibri" pitchFamily="34" charset="0"/>
                <a:ea typeface="Calibri" pitchFamily="34" charset="-122"/>
                <a:cs typeface="Calibri" pitchFamily="34" charset="-120"/>
              </a:rPr>
              <a:t>Plan for Constraints</a:t>
            </a:r>
            <a:endParaRPr lang="en-US" sz="1533" dirty="0">
              <a:solidFill>
                <a:srgbClr val="CB2027"/>
              </a:solidFill>
            </a:endParaRPr>
          </a:p>
        </p:txBody>
      </p:sp>
      <p:sp>
        <p:nvSpPr>
          <p:cNvPr id="25" name="Text 23"/>
          <p:cNvSpPr/>
          <p:nvPr/>
        </p:nvSpPr>
        <p:spPr>
          <a:xfrm>
            <a:off x="475488" y="4885305"/>
            <a:ext cx="5364480" cy="829056"/>
          </a:xfrm>
          <a:prstGeom prst="rect">
            <a:avLst/>
          </a:prstGeom>
          <a:noFill/>
          <a:ln/>
        </p:spPr>
        <p:txBody>
          <a:bodyPr wrap="square" lIns="0" tIns="0" rIns="0" bIns="0" rtlCol="0" anchor="ctr"/>
          <a:lstStyle/>
          <a:p>
            <a:r>
              <a:rPr lang="en-US" sz="1333" dirty="0">
                <a:latin typeface="Calibri" pitchFamily="34" charset="0"/>
                <a:ea typeface="Calibri" pitchFamily="34" charset="-122"/>
                <a:cs typeface="Calibri" pitchFamily="34" charset="-120"/>
              </a:rPr>
              <a:t>Heritage, budget, and structural limits are real — but they are navigable with the right approach.</a:t>
            </a:r>
            <a:endParaRPr lang="en-US" sz="1333" dirty="0"/>
          </a:p>
        </p:txBody>
      </p:sp>
      <p:sp>
        <p:nvSpPr>
          <p:cNvPr id="26" name="Shape 24"/>
          <p:cNvSpPr/>
          <p:nvPr/>
        </p:nvSpPr>
        <p:spPr>
          <a:xfrm>
            <a:off x="6205728" y="4300089"/>
            <a:ext cx="5669280" cy="1463040"/>
          </a:xfrm>
          <a:prstGeom prst="rect">
            <a:avLst/>
          </a:prstGeom>
          <a:solidFill>
            <a:srgbClr val="FFFFFF">
              <a:alpha val="7000"/>
            </a:srgbClr>
          </a:solidFill>
          <a:ln w="12700">
            <a:solidFill>
              <a:srgbClr val="013F7A"/>
            </a:solidFill>
            <a:prstDash val="solid"/>
          </a:ln>
          <a:effectLst>
            <a:outerShdw blurRad="76200" dist="25400" dir="8100000" algn="bl" rotWithShape="0">
              <a:srgbClr val="000000">
                <a:alpha val="12000"/>
              </a:srgbClr>
            </a:outerShdw>
          </a:effectLst>
        </p:spPr>
        <p:txBody>
          <a:bodyPr/>
          <a:lstStyle/>
          <a:p>
            <a:endParaRPr lang="en-CA" sz="2400"/>
          </a:p>
        </p:txBody>
      </p:sp>
      <p:sp>
        <p:nvSpPr>
          <p:cNvPr id="27" name="Shape 25"/>
          <p:cNvSpPr/>
          <p:nvPr/>
        </p:nvSpPr>
        <p:spPr>
          <a:xfrm>
            <a:off x="6205728" y="4300089"/>
            <a:ext cx="5669280" cy="85344"/>
          </a:xfrm>
          <a:prstGeom prst="rect">
            <a:avLst/>
          </a:prstGeom>
          <a:solidFill>
            <a:srgbClr val="013F7A"/>
          </a:solidFill>
          <a:ln w="12700">
            <a:solidFill>
              <a:srgbClr val="013F7A"/>
            </a:solidFill>
            <a:prstDash val="solid"/>
          </a:ln>
        </p:spPr>
        <p:txBody>
          <a:bodyPr/>
          <a:lstStyle/>
          <a:p>
            <a:endParaRPr lang="en-CA" sz="2400"/>
          </a:p>
        </p:txBody>
      </p:sp>
      <p:sp>
        <p:nvSpPr>
          <p:cNvPr id="28" name="Text 26"/>
          <p:cNvSpPr/>
          <p:nvPr/>
        </p:nvSpPr>
        <p:spPr>
          <a:xfrm>
            <a:off x="6388608" y="4446393"/>
            <a:ext cx="5364480" cy="390144"/>
          </a:xfrm>
          <a:prstGeom prst="rect">
            <a:avLst/>
          </a:prstGeom>
          <a:noFill/>
          <a:ln/>
        </p:spPr>
        <p:txBody>
          <a:bodyPr wrap="square" lIns="0" tIns="0" rIns="0" bIns="0" rtlCol="0" anchor="ctr"/>
          <a:lstStyle/>
          <a:p>
            <a:r>
              <a:rPr lang="en-US" sz="1533" b="1" dirty="0">
                <a:solidFill>
                  <a:srgbClr val="CB2027"/>
                </a:solidFill>
                <a:latin typeface="Calibri" pitchFamily="34" charset="0"/>
                <a:ea typeface="Calibri" pitchFamily="34" charset="-122"/>
                <a:cs typeface="Calibri" pitchFamily="34" charset="-120"/>
              </a:rPr>
              <a:t>Future-Proof Continuously</a:t>
            </a:r>
            <a:endParaRPr lang="en-US" sz="1533" dirty="0">
              <a:solidFill>
                <a:srgbClr val="CB2027"/>
              </a:solidFill>
            </a:endParaRPr>
          </a:p>
        </p:txBody>
      </p:sp>
      <p:sp>
        <p:nvSpPr>
          <p:cNvPr id="29" name="Text 27"/>
          <p:cNvSpPr/>
          <p:nvPr/>
        </p:nvSpPr>
        <p:spPr>
          <a:xfrm>
            <a:off x="6388608" y="4885305"/>
            <a:ext cx="5364480" cy="829056"/>
          </a:xfrm>
          <a:prstGeom prst="rect">
            <a:avLst/>
          </a:prstGeom>
          <a:noFill/>
          <a:ln/>
        </p:spPr>
        <p:txBody>
          <a:bodyPr wrap="square" lIns="0" tIns="0" rIns="0" bIns="0" rtlCol="0" anchor="ctr"/>
          <a:lstStyle/>
          <a:p>
            <a:r>
              <a:rPr lang="en-US" sz="1333" dirty="0">
                <a:latin typeface="Calibri" pitchFamily="34" charset="0"/>
                <a:ea typeface="Calibri" pitchFamily="34" charset="-122"/>
                <a:cs typeface="Calibri" pitchFamily="34" charset="-120"/>
              </a:rPr>
              <a:t>Build a feedback loop: assess → prioritize → plan → engage → monitor → repeat.</a:t>
            </a:r>
            <a:endParaRPr lang="en-US" sz="1333"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D30B-D8FE-E640-00C9-EF827095F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E54D9D-0EC8-81AE-AB94-0F0E030F2268}"/>
              </a:ext>
            </a:extLst>
          </p:cNvPr>
          <p:cNvSpPr>
            <a:spLocks noGrp="1"/>
          </p:cNvSpPr>
          <p:nvPr>
            <p:ph type="ctrTitle"/>
          </p:nvPr>
        </p:nvSpPr>
        <p:spPr>
          <a:xfrm>
            <a:off x="8300719" y="2855280"/>
            <a:ext cx="6409935" cy="1147439"/>
          </a:xfrm>
        </p:spPr>
        <p:txBody>
          <a:bodyPr>
            <a:noAutofit/>
          </a:bodyPr>
          <a:lstStyle/>
          <a:p>
            <a:pPr algn="l"/>
            <a:r>
              <a:rPr lang="en-US" sz="8000" b="1" cap="all">
                <a:solidFill>
                  <a:srgbClr val="013F7A"/>
                </a:solidFill>
                <a:latin typeface="Arial Nova" panose="020B0504020202020204" pitchFamily="34" charset="0"/>
              </a:rPr>
              <a:t>Q &amp; A</a:t>
            </a:r>
            <a:endParaRPr lang="en-US" sz="7200" b="1" cap="all">
              <a:solidFill>
                <a:srgbClr val="013F7A"/>
              </a:solidFill>
              <a:latin typeface="Arial Nova" panose="020B0504020202020204" pitchFamily="34" charset="0"/>
            </a:endParaRPr>
          </a:p>
        </p:txBody>
      </p:sp>
      <p:pic>
        <p:nvPicPr>
          <p:cNvPr id="3" name="Picture 2" descr="Close-up of hands clapping&#10;&#10;Description automatically generated with low confidence">
            <a:extLst>
              <a:ext uri="{FF2B5EF4-FFF2-40B4-BE49-F238E27FC236}">
                <a16:creationId xmlns:a16="http://schemas.microsoft.com/office/drawing/2014/main" id="{59988704-7A3D-14A9-947D-97E428BAF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8076"/>
            <a:ext cx="7933267" cy="4974765"/>
          </a:xfrm>
          <a:prstGeom prst="rect">
            <a:avLst/>
          </a:prstGeom>
        </p:spPr>
      </p:pic>
    </p:spTree>
    <p:extLst>
      <p:ext uri="{BB962C8B-B14F-4D97-AF65-F5344CB8AC3E}">
        <p14:creationId xmlns:p14="http://schemas.microsoft.com/office/powerpoint/2010/main" val="18228693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2284-B9C1-7E54-413B-013405A85D6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FDB0A1-8770-49EC-867A-ED9BFABC3586}"/>
              </a:ext>
            </a:extLst>
          </p:cNvPr>
          <p:cNvSpPr>
            <a:spLocks noGrp="1"/>
          </p:cNvSpPr>
          <p:nvPr>
            <p:ph type="ctrTitle"/>
          </p:nvPr>
        </p:nvSpPr>
        <p:spPr>
          <a:xfrm>
            <a:off x="505677" y="1338588"/>
            <a:ext cx="6229472" cy="1512145"/>
          </a:xfrm>
        </p:spPr>
        <p:txBody>
          <a:bodyPr>
            <a:noAutofit/>
          </a:bodyPr>
          <a:lstStyle/>
          <a:p>
            <a:pPr algn="l"/>
            <a:r>
              <a:rPr lang="en-US" sz="4400" b="1" cap="all" dirty="0">
                <a:solidFill>
                  <a:srgbClr val="013F7A"/>
                </a:solidFill>
                <a:latin typeface="Arial Nova" panose="020B0504020202020204" pitchFamily="34" charset="0"/>
              </a:rPr>
              <a:t>Thank you </a:t>
            </a:r>
            <a:br>
              <a:rPr lang="en-US" sz="4400" b="1" cap="all" dirty="0">
                <a:solidFill>
                  <a:srgbClr val="013F7A"/>
                </a:solidFill>
                <a:latin typeface="Arial Nova" panose="020B0504020202020204" pitchFamily="34" charset="0"/>
              </a:rPr>
            </a:br>
            <a:r>
              <a:rPr lang="en-US" sz="4400" b="1" cap="all" dirty="0">
                <a:solidFill>
                  <a:srgbClr val="013F7A"/>
                </a:solidFill>
                <a:latin typeface="Arial Nova" panose="020B0504020202020204" pitchFamily="34" charset="0"/>
              </a:rPr>
              <a:t>for attending</a:t>
            </a:r>
            <a:endParaRPr lang="en-US" sz="4400" b="1" cap="all" dirty="0">
              <a:solidFill>
                <a:srgbClr val="C00000"/>
              </a:solidFill>
              <a:latin typeface="Arial Nova" panose="020B0504020202020204" pitchFamily="34" charset="0"/>
            </a:endParaRPr>
          </a:p>
        </p:txBody>
      </p:sp>
      <p:pic>
        <p:nvPicPr>
          <p:cNvPr id="4" name="Picture 3">
            <a:extLst>
              <a:ext uri="{FF2B5EF4-FFF2-40B4-BE49-F238E27FC236}">
                <a16:creationId xmlns:a16="http://schemas.microsoft.com/office/drawing/2014/main" id="{F5B41853-F7FF-9F73-DA60-666A0402AFB2}"/>
              </a:ext>
            </a:extLst>
          </p:cNvPr>
          <p:cNvPicPr>
            <a:picLocks noChangeAspect="1"/>
          </p:cNvPicPr>
          <p:nvPr/>
        </p:nvPicPr>
        <p:blipFill>
          <a:blip r:embed="rId3"/>
          <a:stretch>
            <a:fillRect/>
          </a:stretch>
        </p:blipFill>
        <p:spPr>
          <a:xfrm>
            <a:off x="6202961" y="1419102"/>
            <a:ext cx="5483362" cy="401979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8257E54-C261-329F-7A04-ED6E5EB291F2}"/>
              </a:ext>
            </a:extLst>
          </p:cNvPr>
          <p:cNvSpPr txBox="1"/>
          <p:nvPr/>
        </p:nvSpPr>
        <p:spPr>
          <a:xfrm>
            <a:off x="558800" y="2857682"/>
            <a:ext cx="6994726" cy="1973810"/>
          </a:xfrm>
          <a:prstGeom prst="rect">
            <a:avLst/>
          </a:prstGeom>
          <a:noFill/>
        </p:spPr>
        <p:txBody>
          <a:bodyPr wrap="square">
            <a:spAutoFit/>
          </a:bodyPr>
          <a:lstStyle/>
          <a:p>
            <a:pPr algn="l">
              <a:lnSpc>
                <a:spcPct val="150000"/>
              </a:lnSpc>
              <a:buClr>
                <a:srgbClr val="CD202E"/>
              </a:buClr>
              <a:defRPr/>
            </a:pPr>
            <a:r>
              <a:rPr lang="en-US" sz="2400" dirty="0">
                <a:latin typeface="Arial Nova" panose="020B0504020202020204" pitchFamily="34" charset="0"/>
                <a:cs typeface="Arial" panose="020B0604020202020204" pitchFamily="34" charset="0"/>
              </a:rPr>
              <a:t>Connect with us directly! </a:t>
            </a:r>
          </a:p>
          <a:p>
            <a:pPr marL="800100" lvl="1" indent="-342900">
              <a:lnSpc>
                <a:spcPct val="150000"/>
              </a:lnSpc>
              <a:buClr>
                <a:srgbClr val="CD202E"/>
              </a:buClr>
              <a:buFont typeface="Wingdings" panose="05000000000000000000" pitchFamily="2" charset="2"/>
              <a:buChar char="Ø"/>
              <a:defRPr/>
            </a:pPr>
            <a:r>
              <a:rPr lang="en-US" sz="2000" b="1" dirty="0">
                <a:solidFill>
                  <a:srgbClr val="C00000"/>
                </a:solidFill>
                <a:latin typeface="Arial Nova" panose="020B0504020202020204" pitchFamily="34" charset="0"/>
                <a:cs typeface="Arial" panose="020B0604020202020204" pitchFamily="34" charset="0"/>
                <a:hlinkClick r:id="rId4"/>
              </a:rPr>
              <a:t>Andrew.Chow@rothiams.com</a:t>
            </a:r>
            <a:r>
              <a:rPr lang="en-US" sz="2000" b="1" dirty="0">
                <a:solidFill>
                  <a:srgbClr val="C00000"/>
                </a:solidFill>
                <a:latin typeface="Arial Nova" panose="020B0504020202020204" pitchFamily="34" charset="0"/>
                <a:cs typeface="Arial" panose="020B0604020202020204" pitchFamily="34" charset="0"/>
              </a:rPr>
              <a:t> </a:t>
            </a:r>
          </a:p>
          <a:p>
            <a:pPr marL="800100" lvl="1" indent="-342900">
              <a:lnSpc>
                <a:spcPct val="150000"/>
              </a:lnSpc>
              <a:buClr>
                <a:srgbClr val="CD202E"/>
              </a:buClr>
              <a:buFont typeface="Wingdings" panose="05000000000000000000" pitchFamily="2" charset="2"/>
              <a:buChar char="Ø"/>
              <a:defRPr/>
            </a:pPr>
            <a:r>
              <a:rPr lang="en-US" sz="2000" b="1" u="sng" dirty="0">
                <a:solidFill>
                  <a:srgbClr val="CB2027"/>
                </a:solidFill>
                <a:hlinkClick r:id="rId5"/>
              </a:rPr>
              <a:t>accessibility@rothiams.com</a:t>
            </a:r>
            <a:r>
              <a:rPr lang="en-US" sz="2000" b="1" u="sng" dirty="0">
                <a:solidFill>
                  <a:srgbClr val="CB2027"/>
                </a:solidFill>
              </a:rPr>
              <a:t> </a:t>
            </a:r>
            <a:endParaRPr lang="en-US" sz="2000" b="1" dirty="0">
              <a:solidFill>
                <a:srgbClr val="C00000"/>
              </a:solidFill>
              <a:latin typeface="Arial Nova" panose="020B0504020202020204" pitchFamily="34" charset="0"/>
              <a:cs typeface="Arial" panose="020B0604020202020204" pitchFamily="34" charset="0"/>
            </a:endParaRPr>
          </a:p>
          <a:p>
            <a:pPr marL="800100" lvl="1" indent="-342900">
              <a:lnSpc>
                <a:spcPct val="150000"/>
              </a:lnSpc>
              <a:buClr>
                <a:srgbClr val="CD202E"/>
              </a:buClr>
              <a:buFont typeface="Wingdings" panose="05000000000000000000" pitchFamily="2" charset="2"/>
              <a:buChar char="Ø"/>
              <a:defRPr/>
            </a:pPr>
            <a:r>
              <a:rPr lang="en-US" sz="2000" b="1" dirty="0">
                <a:solidFill>
                  <a:srgbClr val="CB2027"/>
                </a:solidFill>
                <a:latin typeface="Arial Nova" panose="020B0504020202020204" pitchFamily="34" charset="0"/>
                <a:cs typeface="Arial" panose="020B0604020202020204" pitchFamily="34" charset="0"/>
              </a:rPr>
              <a:t>416-419-7143</a:t>
            </a:r>
          </a:p>
        </p:txBody>
      </p:sp>
    </p:spTree>
    <p:extLst>
      <p:ext uri="{BB962C8B-B14F-4D97-AF65-F5344CB8AC3E}">
        <p14:creationId xmlns:p14="http://schemas.microsoft.com/office/powerpoint/2010/main" val="19011445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2B3D2-20C6-B626-541B-3500F06D1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3E50A-FDCA-DD75-5247-D6A28148C4AD}"/>
              </a:ext>
            </a:extLst>
          </p:cNvPr>
          <p:cNvSpPr>
            <a:spLocks noGrp="1"/>
          </p:cNvSpPr>
          <p:nvPr>
            <p:ph type="title"/>
          </p:nvPr>
        </p:nvSpPr>
        <p:spPr>
          <a:xfrm>
            <a:off x="541180" y="1191175"/>
            <a:ext cx="10218489" cy="599070"/>
          </a:xfrm>
        </p:spPr>
        <p:txBody>
          <a:bodyPr/>
          <a:lstStyle/>
          <a:p>
            <a:r>
              <a:rPr lang="en-CA" sz="3200" dirty="0">
                <a:solidFill>
                  <a:srgbClr val="013F7A"/>
                </a:solidFill>
              </a:rPr>
              <a:t>KEY QUESTION</a:t>
            </a:r>
          </a:p>
        </p:txBody>
      </p:sp>
      <p:sp>
        <p:nvSpPr>
          <p:cNvPr id="3" name="Text Placeholder 2">
            <a:extLst>
              <a:ext uri="{FF2B5EF4-FFF2-40B4-BE49-F238E27FC236}">
                <a16:creationId xmlns:a16="http://schemas.microsoft.com/office/drawing/2014/main" id="{CEEDB171-63F7-ED4F-274A-FF82A52FA8DB}"/>
              </a:ext>
            </a:extLst>
          </p:cNvPr>
          <p:cNvSpPr txBox="1">
            <a:spLocks/>
          </p:cNvSpPr>
          <p:nvPr/>
        </p:nvSpPr>
        <p:spPr>
          <a:xfrm>
            <a:off x="541180" y="1840301"/>
            <a:ext cx="7211182" cy="3177398"/>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CA" sz="2800" dirty="0">
                <a:solidFill>
                  <a:schemeClr val="bg2">
                    <a:lumMod val="10000"/>
                  </a:schemeClr>
                </a:solidFill>
              </a:rPr>
              <a:t>Before aiming to exceed code, we should understand :</a:t>
            </a:r>
          </a:p>
          <a:p>
            <a:pPr marL="914400" lvl="1" indent="-457200">
              <a:buFont typeface="Wingdings" panose="05000000000000000000" pitchFamily="2" charset="2"/>
              <a:buChar char="Ø"/>
            </a:pPr>
            <a:r>
              <a:rPr lang="en-CA" sz="2800" dirty="0">
                <a:solidFill>
                  <a:schemeClr val="bg2">
                    <a:lumMod val="10000"/>
                  </a:schemeClr>
                </a:solidFill>
              </a:rPr>
              <a:t>What do we need to address?</a:t>
            </a:r>
          </a:p>
          <a:p>
            <a:pPr marL="914400" lvl="1" indent="-457200">
              <a:buFont typeface="Wingdings" panose="05000000000000000000" pitchFamily="2" charset="2"/>
              <a:buChar char="Ø"/>
            </a:pPr>
            <a:r>
              <a:rPr lang="en-CA" sz="2800" dirty="0">
                <a:solidFill>
                  <a:schemeClr val="bg2">
                    <a:lumMod val="10000"/>
                  </a:schemeClr>
                </a:solidFill>
              </a:rPr>
              <a:t>What is the end result we want to achieve?</a:t>
            </a:r>
          </a:p>
          <a:p>
            <a:pPr marL="914400" lvl="1" indent="-457200">
              <a:buFont typeface="Wingdings" panose="05000000000000000000" pitchFamily="2" charset="2"/>
              <a:buChar char="Ø"/>
            </a:pPr>
            <a:endParaRPr lang="en-CA" sz="3000" dirty="0">
              <a:solidFill>
                <a:schemeClr val="tx1">
                  <a:lumMod val="50000"/>
                </a:schemeClr>
              </a:solidFill>
            </a:endParaRPr>
          </a:p>
        </p:txBody>
      </p:sp>
      <p:pic>
        <p:nvPicPr>
          <p:cNvPr id="5" name="Picture 4">
            <a:extLst>
              <a:ext uri="{FF2B5EF4-FFF2-40B4-BE49-F238E27FC236}">
                <a16:creationId xmlns:a16="http://schemas.microsoft.com/office/drawing/2014/main" id="{BFE162BE-FF8A-547C-60EA-9AAB7826A79E}"/>
              </a:ext>
            </a:extLst>
          </p:cNvPr>
          <p:cNvPicPr>
            <a:picLocks noChangeAspect="1"/>
          </p:cNvPicPr>
          <p:nvPr/>
        </p:nvPicPr>
        <p:blipFill>
          <a:blip r:embed="rId2"/>
          <a:srcRect l="14487" t="568" r="25120" b="-568"/>
          <a:stretch>
            <a:fillRect/>
          </a:stretch>
        </p:blipFill>
        <p:spPr>
          <a:xfrm>
            <a:off x="7672665" y="901700"/>
            <a:ext cx="4519335" cy="4996463"/>
          </a:xfrm>
          <a:prstGeom prst="rect">
            <a:avLst/>
          </a:prstGeom>
        </p:spPr>
      </p:pic>
    </p:spTree>
    <p:extLst>
      <p:ext uri="{BB962C8B-B14F-4D97-AF65-F5344CB8AC3E}">
        <p14:creationId xmlns:p14="http://schemas.microsoft.com/office/powerpoint/2010/main" val="294824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7AC8A-DAE2-4CB4-AC45-21262898CDCC}"/>
              </a:ext>
            </a:extLst>
          </p:cNvPr>
          <p:cNvSpPr>
            <a:spLocks noGrp="1"/>
          </p:cNvSpPr>
          <p:nvPr>
            <p:ph type="title"/>
          </p:nvPr>
        </p:nvSpPr>
        <p:spPr>
          <a:xfrm>
            <a:off x="735295" y="1598117"/>
            <a:ext cx="12186136" cy="1034453"/>
          </a:xfrm>
        </p:spPr>
        <p:txBody>
          <a:bodyPr>
            <a:normAutofit/>
          </a:bodyPr>
          <a:lstStyle/>
          <a:p>
            <a:r>
              <a:rPr lang="en-US" sz="3200" dirty="0">
                <a:solidFill>
                  <a:srgbClr val="013F7A"/>
                </a:solidFill>
              </a:rPr>
              <a:t>References </a:t>
            </a:r>
            <a:br>
              <a:rPr lang="en-US" sz="3200" dirty="0">
                <a:solidFill>
                  <a:srgbClr val="013F7A"/>
                </a:solidFill>
              </a:rPr>
            </a:br>
            <a:r>
              <a:rPr lang="en-US" sz="3200" dirty="0">
                <a:solidFill>
                  <a:srgbClr val="013F7A"/>
                </a:solidFill>
              </a:rPr>
              <a:t>&amp; Sources</a:t>
            </a:r>
          </a:p>
        </p:txBody>
      </p:sp>
      <p:sp>
        <p:nvSpPr>
          <p:cNvPr id="5" name="Content Placeholder 4">
            <a:extLst>
              <a:ext uri="{FF2B5EF4-FFF2-40B4-BE49-F238E27FC236}">
                <a16:creationId xmlns:a16="http://schemas.microsoft.com/office/drawing/2014/main" id="{A0916624-B579-497F-BF8F-7A693F508B14}"/>
              </a:ext>
            </a:extLst>
          </p:cNvPr>
          <p:cNvSpPr>
            <a:spLocks noGrp="1"/>
          </p:cNvSpPr>
          <p:nvPr>
            <p:ph type="body" idx="1"/>
          </p:nvPr>
        </p:nvSpPr>
        <p:spPr>
          <a:xfrm>
            <a:off x="6373996" y="1726133"/>
            <a:ext cx="5082709" cy="3533750"/>
          </a:xfrm>
        </p:spPr>
        <p:txBody>
          <a:bodyPr vert="horz" lIns="91440" tIns="45720" rIns="91440" bIns="45720" rtlCol="0">
            <a:normAutofit fontScale="77500" lnSpcReduction="20000"/>
          </a:bodyPr>
          <a:lstStyle/>
          <a:p>
            <a:pPr marL="0" indent="0">
              <a:spcBef>
                <a:spcPts val="900"/>
              </a:spcBef>
              <a:buNone/>
            </a:pPr>
            <a:r>
              <a:rPr lang="en-US" sz="2300" b="1" dirty="0">
                <a:solidFill>
                  <a:srgbClr val="C00000"/>
                </a:solidFill>
              </a:rPr>
              <a:t>Standards &amp; Legislation</a:t>
            </a:r>
          </a:p>
          <a:p>
            <a:pPr lvl="1" indent="-342900">
              <a:spcBef>
                <a:spcPts val="80"/>
              </a:spcBef>
              <a:buFont typeface="Wingdings" panose="05000000000000000000" pitchFamily="2" charset="2"/>
              <a:buChar char="Ø"/>
            </a:pPr>
            <a:r>
              <a:rPr lang="en-US" sz="1500" b="0" dirty="0">
                <a:solidFill>
                  <a:srgbClr val="000000"/>
                </a:solidFill>
              </a:rPr>
              <a:t>Ontario Building Code (OBC) Section 3.8, 2012 (2015 Amendment) | O. Reg. 191/11 IASR | AODA 2005 | ODA 2001</a:t>
            </a:r>
          </a:p>
          <a:p>
            <a:pPr lvl="1" indent="-342900">
              <a:spcBef>
                <a:spcPts val="80"/>
              </a:spcBef>
              <a:buFont typeface="Wingdings" panose="05000000000000000000" pitchFamily="2" charset="2"/>
              <a:buChar char="Ø"/>
            </a:pPr>
            <a:r>
              <a:rPr lang="en-US" sz="1500" b="0" dirty="0">
                <a:solidFill>
                  <a:srgbClr val="000000"/>
                </a:solidFill>
              </a:rPr>
              <a:t>Accessible Canada Act (ACA) 2019 | ADA Standards for Accessible Design, 2010 | Ontario Human Rights Code</a:t>
            </a:r>
          </a:p>
          <a:p>
            <a:pPr marL="0" indent="0">
              <a:spcBef>
                <a:spcPts val="600"/>
              </a:spcBef>
              <a:buNone/>
            </a:pPr>
            <a:r>
              <a:rPr lang="en-US" sz="1800" b="1" dirty="0">
                <a:solidFill>
                  <a:srgbClr val="013F7A"/>
                </a:solidFill>
              </a:rPr>
              <a:t>Design Guidelines &amp; Research</a:t>
            </a:r>
          </a:p>
          <a:p>
            <a:pPr lvl="1" indent="-342900">
              <a:spcBef>
                <a:spcPts val="80"/>
              </a:spcBef>
              <a:buFont typeface="Wingdings" panose="05000000000000000000" pitchFamily="2" charset="2"/>
              <a:buChar char="Ø"/>
            </a:pPr>
            <a:r>
              <a:rPr lang="en-US" sz="1500" b="0" dirty="0">
                <a:solidFill>
                  <a:srgbClr val="000000"/>
                </a:solidFill>
              </a:rPr>
              <a:t>CSA B651-23: Accessible Design for the Built Environment (CSA Group, January 2023)</a:t>
            </a:r>
          </a:p>
          <a:p>
            <a:pPr lvl="1" indent="-342900">
              <a:spcBef>
                <a:spcPts val="80"/>
              </a:spcBef>
              <a:buFont typeface="Wingdings" panose="05000000000000000000" pitchFamily="2" charset="2"/>
              <a:buChar char="Ø"/>
            </a:pPr>
            <a:r>
              <a:rPr lang="en-US" sz="1500" b="0" dirty="0">
                <a:solidFill>
                  <a:srgbClr val="000000"/>
                </a:solidFill>
              </a:rPr>
              <a:t>City of London Facility Accessibility Design Standards (FADS), 2021</a:t>
            </a:r>
          </a:p>
          <a:p>
            <a:pPr lvl="1" indent="-342900">
              <a:spcBef>
                <a:spcPts val="80"/>
              </a:spcBef>
              <a:buFont typeface="Wingdings" panose="05000000000000000000" pitchFamily="2" charset="2"/>
              <a:buChar char="Ø"/>
            </a:pPr>
            <a:r>
              <a:rPr lang="en-US" sz="1500" b="0" dirty="0">
                <a:solidFill>
                  <a:srgbClr val="000000"/>
                </a:solidFill>
              </a:rPr>
              <a:t>NC State University, Center for Universal Design — Principles of Universal Design, v2.0, 1997</a:t>
            </a:r>
          </a:p>
          <a:p>
            <a:pPr lvl="1" indent="-342900">
              <a:spcBef>
                <a:spcPts val="80"/>
              </a:spcBef>
              <a:buFont typeface="Wingdings" panose="05000000000000000000" pitchFamily="2" charset="2"/>
              <a:buChar char="Ø"/>
            </a:pPr>
            <a:r>
              <a:rPr lang="en-US" sz="1500" b="0" dirty="0">
                <a:solidFill>
                  <a:srgbClr val="000000"/>
                </a:solidFill>
              </a:rPr>
              <a:t>Tsai, C.H. et al. — Indoor Wayfinding Apps for Blind Travelers. ACM Trans. on Accessible Computing, 2024</a:t>
            </a:r>
          </a:p>
          <a:p>
            <a:pPr lvl="1" indent="-342900">
              <a:spcBef>
                <a:spcPts val="80"/>
              </a:spcBef>
              <a:buFont typeface="Wingdings" panose="05000000000000000000" pitchFamily="2" charset="2"/>
              <a:buChar char="Ø"/>
            </a:pPr>
            <a:r>
              <a:rPr lang="en-US" sz="1500" b="0" dirty="0">
                <a:solidFill>
                  <a:srgbClr val="000000"/>
                </a:solidFill>
              </a:rPr>
              <a:t>GoodMaps (goodmaps.com) | Evelity (evelity.com) | Statistics Canada — Canadian Survey on Disability, 2022</a:t>
            </a:r>
          </a:p>
          <a:p>
            <a:pPr marL="0" indent="0">
              <a:spcBef>
                <a:spcPts val="600"/>
              </a:spcBef>
              <a:buNone/>
            </a:pPr>
            <a:r>
              <a:rPr lang="en-US" sz="1800" b="1" dirty="0">
                <a:solidFill>
                  <a:srgbClr val="013F7A"/>
                </a:solidFill>
              </a:rPr>
              <a:t>Roth IAMS Sources</a:t>
            </a:r>
          </a:p>
          <a:p>
            <a:pPr lvl="1" indent="-342900">
              <a:spcBef>
                <a:spcPts val="80"/>
              </a:spcBef>
              <a:buFont typeface="Wingdings" panose="05000000000000000000" pitchFamily="2" charset="2"/>
              <a:buChar char="Ø"/>
            </a:pPr>
            <a:r>
              <a:rPr lang="en-US" sz="1500" b="0" dirty="0">
                <a:solidFill>
                  <a:srgbClr val="000000"/>
                </a:solidFill>
              </a:rPr>
              <a:t>SOP 101 Accessibility On-Site Procedures (2026) | Accessibility Training (2025) | LAS Webinar Sept 2024</a:t>
            </a:r>
          </a:p>
        </p:txBody>
      </p:sp>
    </p:spTree>
    <p:extLst>
      <p:ext uri="{BB962C8B-B14F-4D97-AF65-F5344CB8AC3E}">
        <p14:creationId xmlns:p14="http://schemas.microsoft.com/office/powerpoint/2010/main" val="1838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F4333-DF1E-CBF5-0F00-09B4E9AE5BB5}"/>
              </a:ext>
            </a:extLst>
          </p:cNvPr>
          <p:cNvSpPr>
            <a:spLocks noGrp="1"/>
          </p:cNvSpPr>
          <p:nvPr>
            <p:ph type="title"/>
          </p:nvPr>
        </p:nvSpPr>
        <p:spPr>
          <a:xfrm>
            <a:off x="6096000" y="2533853"/>
            <a:ext cx="7068701" cy="1715710"/>
          </a:xfrm>
        </p:spPr>
        <p:txBody>
          <a:bodyPr/>
          <a:lstStyle/>
          <a:p>
            <a:r>
              <a:rPr lang="en-CA" dirty="0">
                <a:solidFill>
                  <a:srgbClr val="013F7A"/>
                </a:solidFill>
              </a:rPr>
              <a:t>Overview of Disabilities</a:t>
            </a:r>
          </a:p>
        </p:txBody>
      </p:sp>
      <p:pic>
        <p:nvPicPr>
          <p:cNvPr id="9" name="Picture 8">
            <a:extLst>
              <a:ext uri="{FF2B5EF4-FFF2-40B4-BE49-F238E27FC236}">
                <a16:creationId xmlns:a16="http://schemas.microsoft.com/office/drawing/2014/main" id="{D49FBFC7-641D-2CDA-CC4D-896FB029B8CF}"/>
              </a:ext>
            </a:extLst>
          </p:cNvPr>
          <p:cNvPicPr>
            <a:picLocks noChangeAspect="1"/>
          </p:cNvPicPr>
          <p:nvPr/>
        </p:nvPicPr>
        <p:blipFill>
          <a:blip r:embed="rId2"/>
          <a:stretch>
            <a:fillRect/>
          </a:stretch>
        </p:blipFill>
        <p:spPr>
          <a:xfrm>
            <a:off x="110807" y="2533853"/>
            <a:ext cx="5985193" cy="1790293"/>
          </a:xfrm>
          <a:prstGeom prst="rect">
            <a:avLst/>
          </a:prstGeom>
        </p:spPr>
      </p:pic>
      <p:sp>
        <p:nvSpPr>
          <p:cNvPr id="10" name="TextBox 9">
            <a:extLst>
              <a:ext uri="{FF2B5EF4-FFF2-40B4-BE49-F238E27FC236}">
                <a16:creationId xmlns:a16="http://schemas.microsoft.com/office/drawing/2014/main" id="{88D00896-EF25-6CC9-2821-EFD2F70773D8}"/>
              </a:ext>
            </a:extLst>
          </p:cNvPr>
          <p:cNvSpPr txBox="1"/>
          <p:nvPr/>
        </p:nvSpPr>
        <p:spPr>
          <a:xfrm>
            <a:off x="480705" y="5191625"/>
            <a:ext cx="5618068" cy="276999"/>
          </a:xfrm>
          <a:prstGeom prst="rect">
            <a:avLst/>
          </a:prstGeom>
          <a:noFill/>
        </p:spPr>
        <p:txBody>
          <a:bodyPr wrap="square" rtlCol="0">
            <a:spAutoFit/>
          </a:bodyPr>
          <a:lstStyle/>
          <a:p>
            <a:r>
              <a:rPr lang="en-CA" sz="600" dirty="0">
                <a:latin typeface="Arial" panose="020B0604020202020204" pitchFamily="34" charset="0"/>
                <a:cs typeface="Arial" panose="020B0604020202020204" pitchFamily="34" charset="0"/>
              </a:rPr>
              <a:t>Image source: </a:t>
            </a:r>
            <a:r>
              <a:rPr lang="en-CA" sz="600" dirty="0" err="1">
                <a:latin typeface="Arial" panose="020B0604020202020204" pitchFamily="34" charset="0"/>
                <a:cs typeface="Arial" panose="020B0604020202020204" pitchFamily="34" charset="0"/>
              </a:rPr>
              <a:t>Pulrang</a:t>
            </a:r>
            <a:r>
              <a:rPr lang="en-CA" sz="600" dirty="0">
                <a:latin typeface="Arial" panose="020B0604020202020204" pitchFamily="34" charset="0"/>
                <a:cs typeface="Arial" panose="020B0604020202020204" pitchFamily="34" charset="0"/>
              </a:rPr>
              <a:t>, Andrew (2019). </a:t>
            </a:r>
            <a:r>
              <a:rPr lang="en-US" sz="600" dirty="0">
                <a:latin typeface="Arial" panose="020B0604020202020204" pitchFamily="34" charset="0"/>
                <a:cs typeface="Arial" panose="020B0604020202020204" pitchFamily="34" charset="0"/>
              </a:rPr>
              <a:t>What Defines Members Of The “Disability Community?”</a:t>
            </a:r>
            <a:r>
              <a:rPr lang="en-CA" sz="600" dirty="0">
                <a:latin typeface="Arial" panose="020B0604020202020204" pitchFamily="34" charset="0"/>
                <a:cs typeface="Arial" panose="020B0604020202020204" pitchFamily="34" charset="0"/>
              </a:rPr>
              <a:t> </a:t>
            </a:r>
          </a:p>
          <a:p>
            <a:r>
              <a:rPr lang="en-CA" sz="600" dirty="0">
                <a:latin typeface="Arial" panose="020B0604020202020204" pitchFamily="34" charset="0"/>
                <a:cs typeface="Arial" panose="020B0604020202020204" pitchFamily="34" charset="0"/>
              </a:rPr>
              <a:t>https://disabilitythinking.com/disabilitythinking/2019/9/15/cukmbl2x4k5eyvo2jj63lq9unifpwi</a:t>
            </a:r>
          </a:p>
        </p:txBody>
      </p:sp>
    </p:spTree>
    <p:extLst>
      <p:ext uri="{BB962C8B-B14F-4D97-AF65-F5344CB8AC3E}">
        <p14:creationId xmlns:p14="http://schemas.microsoft.com/office/powerpoint/2010/main" val="225810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587275" y="1148673"/>
            <a:ext cx="10218489" cy="1034453"/>
          </a:xfrm>
        </p:spPr>
        <p:txBody>
          <a:bodyPr/>
          <a:lstStyle/>
          <a:p>
            <a:r>
              <a:rPr lang="en-CA" sz="3200" dirty="0">
                <a:solidFill>
                  <a:srgbClr val="013F7A"/>
                </a:solidFill>
              </a:rPr>
              <a:t>Overview of Disabilities</a:t>
            </a:r>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587275" y="2299008"/>
            <a:ext cx="5341458" cy="3533750"/>
          </a:xfrm>
        </p:spPr>
        <p:txBody>
          <a:bodyPr/>
          <a:lstStyle/>
          <a:p>
            <a:pPr>
              <a:buFont typeface="Wingdings" panose="05000000000000000000" pitchFamily="2" charset="2"/>
              <a:buChar char="Ø"/>
            </a:pPr>
            <a:r>
              <a:rPr lang="en-CA" sz="2800" dirty="0">
                <a:solidFill>
                  <a:schemeClr val="bg2">
                    <a:lumMod val="10000"/>
                  </a:schemeClr>
                </a:solidFill>
              </a:rPr>
              <a:t>Oftentimes, we limit accessibility to wheelchair access only</a:t>
            </a:r>
          </a:p>
          <a:p>
            <a:pPr>
              <a:buFont typeface="Wingdings" panose="05000000000000000000" pitchFamily="2" charset="2"/>
              <a:buChar char="Ø"/>
            </a:pPr>
            <a:r>
              <a:rPr lang="en-CA" sz="2800" dirty="0">
                <a:solidFill>
                  <a:schemeClr val="bg2">
                    <a:lumMod val="10000"/>
                  </a:schemeClr>
                </a:solidFill>
              </a:rPr>
              <a:t>We emphasize creating space     for mobility</a:t>
            </a:r>
          </a:p>
        </p:txBody>
      </p:sp>
      <p:sp>
        <p:nvSpPr>
          <p:cNvPr id="6" name="TextBox 5">
            <a:extLst>
              <a:ext uri="{FF2B5EF4-FFF2-40B4-BE49-F238E27FC236}">
                <a16:creationId xmlns:a16="http://schemas.microsoft.com/office/drawing/2014/main" id="{69700675-27C6-70B4-6F98-E3D10D8E469C}"/>
              </a:ext>
            </a:extLst>
          </p:cNvPr>
          <p:cNvSpPr txBox="1"/>
          <p:nvPr/>
        </p:nvSpPr>
        <p:spPr>
          <a:xfrm>
            <a:off x="8924557" y="5223184"/>
            <a:ext cx="3008218" cy="276999"/>
          </a:xfrm>
          <a:prstGeom prst="rect">
            <a:avLst/>
          </a:prstGeom>
          <a:noFill/>
        </p:spPr>
        <p:txBody>
          <a:bodyPr wrap="square" lIns="91440" tIns="45720" rIns="91440" bIns="45720" rtlCol="0" anchor="t">
            <a:spAutoFit/>
          </a:bodyPr>
          <a:lstStyle/>
          <a:p>
            <a:pPr algn="r"/>
            <a:r>
              <a:rPr lang="en-CA" sz="600" dirty="0">
                <a:latin typeface="Arial" panose="020B0604020202020204" pitchFamily="34" charset="0"/>
                <a:cs typeface="Arial" panose="020B0604020202020204" pitchFamily="34" charset="0"/>
              </a:rPr>
              <a:t>Image source: International Symbol of Access (ISA) and Modified ISA</a:t>
            </a:r>
            <a:endParaRPr lang="en-US"/>
          </a:p>
          <a:p>
            <a:pPr algn="r"/>
            <a:r>
              <a:rPr lang="en-CA" sz="600" dirty="0">
                <a:latin typeface="Arial"/>
                <a:cs typeface="Arial"/>
              </a:rPr>
              <a:t>https://en.wikipedia.org/wiki/International_Symbol_of_Access</a:t>
            </a:r>
          </a:p>
        </p:txBody>
      </p:sp>
      <p:pic>
        <p:nvPicPr>
          <p:cNvPr id="13" name="Picture 12">
            <a:extLst>
              <a:ext uri="{FF2B5EF4-FFF2-40B4-BE49-F238E27FC236}">
                <a16:creationId xmlns:a16="http://schemas.microsoft.com/office/drawing/2014/main" id="{74FBD705-553A-3665-92E2-4D340F09463E}"/>
              </a:ext>
            </a:extLst>
          </p:cNvPr>
          <p:cNvPicPr>
            <a:picLocks noChangeAspect="1"/>
          </p:cNvPicPr>
          <p:nvPr/>
        </p:nvPicPr>
        <p:blipFill>
          <a:blip r:embed="rId2"/>
          <a:stretch>
            <a:fillRect/>
          </a:stretch>
        </p:blipFill>
        <p:spPr>
          <a:xfrm>
            <a:off x="6006276" y="2067245"/>
            <a:ext cx="2924175" cy="2924175"/>
          </a:xfrm>
          <a:prstGeom prst="rect">
            <a:avLst/>
          </a:prstGeom>
        </p:spPr>
      </p:pic>
      <p:pic>
        <p:nvPicPr>
          <p:cNvPr id="14" name="Picture 13">
            <a:extLst>
              <a:ext uri="{FF2B5EF4-FFF2-40B4-BE49-F238E27FC236}">
                <a16:creationId xmlns:a16="http://schemas.microsoft.com/office/drawing/2014/main" id="{E5E5FDC4-4542-01AB-1AC4-3093FA64AA98}"/>
              </a:ext>
            </a:extLst>
          </p:cNvPr>
          <p:cNvPicPr>
            <a:picLocks noChangeAspect="1"/>
          </p:cNvPicPr>
          <p:nvPr/>
        </p:nvPicPr>
        <p:blipFill>
          <a:blip r:embed="rId3"/>
          <a:stretch>
            <a:fillRect/>
          </a:stretch>
        </p:blipFill>
        <p:spPr>
          <a:xfrm>
            <a:off x="9085538" y="2067244"/>
            <a:ext cx="2924176" cy="2924176"/>
          </a:xfrm>
          <a:prstGeom prst="rect">
            <a:avLst/>
          </a:prstGeom>
        </p:spPr>
      </p:pic>
    </p:spTree>
    <p:extLst>
      <p:ext uri="{BB962C8B-B14F-4D97-AF65-F5344CB8AC3E}">
        <p14:creationId xmlns:p14="http://schemas.microsoft.com/office/powerpoint/2010/main" val="413403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637673" y="1088728"/>
            <a:ext cx="10218489" cy="599070"/>
          </a:xfrm>
        </p:spPr>
        <p:txBody>
          <a:bodyPr/>
          <a:lstStyle/>
          <a:p>
            <a:r>
              <a:rPr lang="en-CA" sz="3200" dirty="0">
                <a:solidFill>
                  <a:srgbClr val="013F7A"/>
                </a:solidFill>
              </a:rPr>
              <a:t>Various Disabilities</a:t>
            </a:r>
          </a:p>
        </p:txBody>
      </p:sp>
      <p:sp>
        <p:nvSpPr>
          <p:cNvPr id="3" name="Text Placeholder 2">
            <a:extLst>
              <a:ext uri="{FF2B5EF4-FFF2-40B4-BE49-F238E27FC236}">
                <a16:creationId xmlns:a16="http://schemas.microsoft.com/office/drawing/2014/main" id="{ED4153BE-2185-05FD-E062-E23E0CB80E9D}"/>
              </a:ext>
            </a:extLst>
          </p:cNvPr>
          <p:cNvSpPr>
            <a:spLocks noGrp="1"/>
          </p:cNvSpPr>
          <p:nvPr>
            <p:ph type="body" idx="1"/>
          </p:nvPr>
        </p:nvSpPr>
        <p:spPr>
          <a:xfrm>
            <a:off x="637673" y="5231318"/>
            <a:ext cx="10916653" cy="460895"/>
          </a:xfrm>
        </p:spPr>
        <p:txBody>
          <a:bodyPr/>
          <a:lstStyle/>
          <a:p>
            <a:pPr marL="0" indent="0" algn="ctr">
              <a:buNone/>
            </a:pPr>
            <a:r>
              <a:rPr lang="en-CA" sz="2000" b="1" dirty="0">
                <a:solidFill>
                  <a:srgbClr val="013F7A"/>
                </a:solidFill>
              </a:rPr>
              <a:t>We must understand that there are a variety of disabilities that need to be addressed.</a:t>
            </a:r>
          </a:p>
        </p:txBody>
      </p:sp>
      <p:sp>
        <p:nvSpPr>
          <p:cNvPr id="6" name="TextBox 5">
            <a:extLst>
              <a:ext uri="{FF2B5EF4-FFF2-40B4-BE49-F238E27FC236}">
                <a16:creationId xmlns:a16="http://schemas.microsoft.com/office/drawing/2014/main" id="{69700675-27C6-70B4-6F98-E3D10D8E469C}"/>
              </a:ext>
            </a:extLst>
          </p:cNvPr>
          <p:cNvSpPr txBox="1"/>
          <p:nvPr/>
        </p:nvSpPr>
        <p:spPr>
          <a:xfrm>
            <a:off x="875542" y="4985536"/>
            <a:ext cx="4418996" cy="184666"/>
          </a:xfrm>
          <a:prstGeom prst="rect">
            <a:avLst/>
          </a:prstGeom>
          <a:noFill/>
        </p:spPr>
        <p:txBody>
          <a:bodyPr wrap="square" rtlCol="0">
            <a:spAutoFit/>
          </a:bodyPr>
          <a:lstStyle/>
          <a:p>
            <a:r>
              <a:rPr lang="en-CA" sz="600" dirty="0">
                <a:latin typeface="Arial" panose="020B0604020202020204" pitchFamily="34" charset="0"/>
                <a:cs typeface="Arial" panose="020B0604020202020204" pitchFamily="34" charset="0"/>
              </a:rPr>
              <a:t>Image source: https://greatcareers.org/neurodiversity-in-the-workplace-and-international-day-of-persons-with-disabilities/</a:t>
            </a:r>
          </a:p>
        </p:txBody>
      </p:sp>
      <p:pic>
        <p:nvPicPr>
          <p:cNvPr id="10" name="Picture Placeholder 9">
            <a:extLst>
              <a:ext uri="{FF2B5EF4-FFF2-40B4-BE49-F238E27FC236}">
                <a16:creationId xmlns:a16="http://schemas.microsoft.com/office/drawing/2014/main" id="{0DD3F995-D9E7-9964-ED23-60925F120A0E}"/>
              </a:ext>
            </a:extLst>
          </p:cNvPr>
          <p:cNvPicPr>
            <a:picLocks noGrp="1" noChangeAspect="1"/>
          </p:cNvPicPr>
          <p:nvPr>
            <p:ph type="pic" sz="quarter" idx="14"/>
          </p:nvPr>
        </p:nvPicPr>
        <p:blipFill rotWithShape="1">
          <a:blip r:embed="rId2"/>
          <a:srcRect l="11243" t="6232" r="10278" b="6619"/>
          <a:stretch/>
        </p:blipFill>
        <p:spPr>
          <a:xfrm>
            <a:off x="957283" y="1735624"/>
            <a:ext cx="5046453" cy="3177398"/>
          </a:xfrm>
          <a:prstGeom prst="rect">
            <a:avLst/>
          </a:prstGeom>
          <a:ln w="25400">
            <a:solidFill>
              <a:srgbClr val="013F7A"/>
            </a:solidFill>
          </a:ln>
        </p:spPr>
      </p:pic>
      <p:sp>
        <p:nvSpPr>
          <p:cNvPr id="11" name="Text Placeholder 2">
            <a:extLst>
              <a:ext uri="{FF2B5EF4-FFF2-40B4-BE49-F238E27FC236}">
                <a16:creationId xmlns:a16="http://schemas.microsoft.com/office/drawing/2014/main" id="{98A07E33-1DFF-4B41-1CFB-E49B6566709B}"/>
              </a:ext>
            </a:extLst>
          </p:cNvPr>
          <p:cNvSpPr txBox="1">
            <a:spLocks/>
          </p:cNvSpPr>
          <p:nvPr/>
        </p:nvSpPr>
        <p:spPr>
          <a:xfrm>
            <a:off x="6690590" y="1754707"/>
            <a:ext cx="5046452" cy="2582684"/>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CA" sz="2800" dirty="0">
                <a:solidFill>
                  <a:schemeClr val="bg2">
                    <a:lumMod val="10000"/>
                  </a:schemeClr>
                </a:solidFill>
              </a:rPr>
              <a:t>Other disabilities to consider:</a:t>
            </a:r>
          </a:p>
          <a:p>
            <a:pPr marL="914400" lvl="1" indent="-457200">
              <a:buFont typeface="Wingdings" panose="05000000000000000000" pitchFamily="2" charset="2"/>
              <a:buChar char="Ø"/>
            </a:pPr>
            <a:r>
              <a:rPr lang="en-CA" sz="2800" dirty="0">
                <a:solidFill>
                  <a:schemeClr val="bg2">
                    <a:lumMod val="10000"/>
                  </a:schemeClr>
                </a:solidFill>
              </a:rPr>
              <a:t>Vision</a:t>
            </a:r>
          </a:p>
          <a:p>
            <a:pPr marL="914400" lvl="1" indent="-457200">
              <a:buFont typeface="Wingdings" panose="05000000000000000000" pitchFamily="2" charset="2"/>
              <a:buChar char="Ø"/>
            </a:pPr>
            <a:r>
              <a:rPr lang="en-CA" sz="2800" dirty="0">
                <a:solidFill>
                  <a:schemeClr val="bg2">
                    <a:lumMod val="10000"/>
                  </a:schemeClr>
                </a:solidFill>
              </a:rPr>
              <a:t>Hearing</a:t>
            </a:r>
          </a:p>
          <a:p>
            <a:pPr marL="914400" lvl="1" indent="-457200">
              <a:buFont typeface="Wingdings" panose="05000000000000000000" pitchFamily="2" charset="2"/>
              <a:buChar char="Ø"/>
            </a:pPr>
            <a:r>
              <a:rPr lang="en-CA" sz="2800" dirty="0">
                <a:solidFill>
                  <a:schemeClr val="bg2">
                    <a:lumMod val="10000"/>
                  </a:schemeClr>
                </a:solidFill>
              </a:rPr>
              <a:t>Pain-related</a:t>
            </a:r>
          </a:p>
          <a:p>
            <a:pPr marL="914400" lvl="1" indent="-457200">
              <a:buFont typeface="Wingdings" panose="05000000000000000000" pitchFamily="2" charset="2"/>
              <a:buChar char="Ø"/>
            </a:pPr>
            <a:r>
              <a:rPr lang="en-CA" sz="2800" dirty="0">
                <a:solidFill>
                  <a:schemeClr val="bg2">
                    <a:lumMod val="10000"/>
                  </a:schemeClr>
                </a:solidFill>
              </a:rPr>
              <a:t>Neurological </a:t>
            </a:r>
          </a:p>
        </p:txBody>
      </p:sp>
    </p:spTree>
    <p:extLst>
      <p:ext uri="{BB962C8B-B14F-4D97-AF65-F5344CB8AC3E}">
        <p14:creationId xmlns:p14="http://schemas.microsoft.com/office/powerpoint/2010/main" val="376934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AC32-B1D4-315E-6082-8E5215921EF9}"/>
              </a:ext>
            </a:extLst>
          </p:cNvPr>
          <p:cNvSpPr>
            <a:spLocks noGrp="1"/>
          </p:cNvSpPr>
          <p:nvPr>
            <p:ph type="title"/>
          </p:nvPr>
        </p:nvSpPr>
        <p:spPr>
          <a:xfrm>
            <a:off x="570537" y="1241230"/>
            <a:ext cx="10218489" cy="599070"/>
          </a:xfrm>
        </p:spPr>
        <p:txBody>
          <a:bodyPr/>
          <a:lstStyle/>
          <a:p>
            <a:r>
              <a:rPr lang="en-CA" sz="3200" dirty="0">
                <a:solidFill>
                  <a:srgbClr val="013F7A"/>
                </a:solidFill>
              </a:rPr>
              <a:t>Means of Accessibility</a:t>
            </a:r>
          </a:p>
        </p:txBody>
      </p:sp>
      <p:pic>
        <p:nvPicPr>
          <p:cNvPr id="8" name="Picture 7">
            <a:extLst>
              <a:ext uri="{FF2B5EF4-FFF2-40B4-BE49-F238E27FC236}">
                <a16:creationId xmlns:a16="http://schemas.microsoft.com/office/drawing/2014/main" id="{1592AF10-27CA-B268-7846-CD37916FF9ED}"/>
              </a:ext>
            </a:extLst>
          </p:cNvPr>
          <p:cNvPicPr>
            <a:picLocks noChangeAspect="1"/>
          </p:cNvPicPr>
          <p:nvPr/>
        </p:nvPicPr>
        <p:blipFill>
          <a:blip r:embed="rId2"/>
          <a:stretch>
            <a:fillRect/>
          </a:stretch>
        </p:blipFill>
        <p:spPr>
          <a:xfrm>
            <a:off x="7732649" y="1840300"/>
            <a:ext cx="3888814" cy="3776470"/>
          </a:xfrm>
          <a:prstGeom prst="rect">
            <a:avLst/>
          </a:prstGeom>
        </p:spPr>
      </p:pic>
      <p:sp>
        <p:nvSpPr>
          <p:cNvPr id="13" name="Text Placeholder 2">
            <a:extLst>
              <a:ext uri="{FF2B5EF4-FFF2-40B4-BE49-F238E27FC236}">
                <a16:creationId xmlns:a16="http://schemas.microsoft.com/office/drawing/2014/main" id="{BE7098E9-328B-BC10-A3CC-9B1B6A875912}"/>
              </a:ext>
            </a:extLst>
          </p:cNvPr>
          <p:cNvSpPr txBox="1">
            <a:spLocks/>
          </p:cNvSpPr>
          <p:nvPr/>
        </p:nvSpPr>
        <p:spPr>
          <a:xfrm>
            <a:off x="570537" y="2481352"/>
            <a:ext cx="6070895" cy="3177398"/>
          </a:xfrm>
          <a:prstGeom prst="rect">
            <a:avLst/>
          </a:prstGeom>
        </p:spPr>
        <p:txBody>
          <a:bodyPr lIns="0" tIns="0" rIns="0" bIns="0">
            <a:no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CA" sz="2800" dirty="0">
                <a:solidFill>
                  <a:schemeClr val="bg2">
                    <a:lumMod val="10000"/>
                  </a:schemeClr>
                </a:solidFill>
              </a:rPr>
              <a:t>Other than addressing paths of travel, we will have to address other disability needs in our facilities or built environment.</a:t>
            </a:r>
          </a:p>
          <a:p>
            <a:pPr marL="914400" lvl="1" indent="-457200">
              <a:buFont typeface="Wingdings" panose="05000000000000000000" pitchFamily="2" charset="2"/>
              <a:buChar char="Ø"/>
            </a:pPr>
            <a:endParaRPr lang="en-CA" sz="3000" dirty="0">
              <a:solidFill>
                <a:schemeClr val="tx1">
                  <a:lumMod val="50000"/>
                </a:schemeClr>
              </a:solidFill>
            </a:endParaRPr>
          </a:p>
        </p:txBody>
      </p:sp>
    </p:spTree>
    <p:extLst>
      <p:ext uri="{BB962C8B-B14F-4D97-AF65-F5344CB8AC3E}">
        <p14:creationId xmlns:p14="http://schemas.microsoft.com/office/powerpoint/2010/main" val="8394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h_IAMS_Presentation_Template_10Year  -  Read-Only" id="{4D58A6C4-CB7C-4430-BEAA-CBCA576DA7C8}" vid="{D49EB238-CCBB-40E9-B143-645561678B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9" ma:contentTypeDescription="Create a new document." ma:contentTypeScope="" ma:versionID="da926c808b2782a17e61800cdef89c2d">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59a038af975eeccfe7af8deb55b47a32"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8a48b-220e-4f39-b371-4ce9b5e3a58e" xsi:nil="true"/>
    <lcf76f155ced4ddcb4097134ff3c332f xmlns="c1ea63b3-9754-4ac1-a34e-acc71cd063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D7FA65-9A8A-489F-98DB-E9933C1C5E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ea63b3-9754-4ac1-a34e-acc71cd0637b"/>
    <ds:schemaRef ds:uri="ec28a48b-220e-4f39-b371-4ce9b5e3a5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15FB54-5D4F-4F55-9296-67EBBBD66A19}">
  <ds:schemaRefs>
    <ds:schemaRef ds:uri="http://schemas.microsoft.com/sharepoint/v3/contenttype/forms"/>
  </ds:schemaRefs>
</ds:datastoreItem>
</file>

<file path=customXml/itemProps3.xml><?xml version="1.0" encoding="utf-8"?>
<ds:datastoreItem xmlns:ds="http://schemas.openxmlformats.org/officeDocument/2006/customXml" ds:itemID="{031AF6B9-8924-43D9-B3D8-F05DACD82C34}">
  <ds:schemaRefs>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http://schemas.microsoft.com/office/2006/metadata/properties"/>
    <ds:schemaRef ds:uri="ec28a48b-220e-4f39-b371-4ce9b5e3a58e"/>
    <ds:schemaRef ds:uri="http://www.w3.org/XML/1998/namespace"/>
    <ds:schemaRef ds:uri="c1ea63b3-9754-4ac1-a34e-acc71cd0637b"/>
    <ds:schemaRef ds:uri="http://purl.org/dc/elements/1.1/"/>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Webinar_Presentation_Template_2025</Template>
  <TotalTime>645</TotalTime>
  <Words>3708</Words>
  <Application>Microsoft Office PowerPoint</Application>
  <PresentationFormat>Widescreen</PresentationFormat>
  <Paragraphs>443</Paragraphs>
  <Slides>50</Slides>
  <Notes>19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Nova</vt:lpstr>
      <vt:lpstr>Avenir Next LT Pro</vt:lpstr>
      <vt:lpstr>Calibri</vt:lpstr>
      <vt:lpstr>Segoe UI Emoji</vt:lpstr>
      <vt:lpstr>Wingdings</vt:lpstr>
      <vt:lpstr>Wingdings 3</vt:lpstr>
      <vt:lpstr>Office Theme</vt:lpstr>
      <vt:lpstr>ACCESSIBILITY COMPLIANCE BEYOND MINIMUM CODE</vt:lpstr>
      <vt:lpstr>introduction</vt:lpstr>
      <vt:lpstr>PowerPoint Presentation</vt:lpstr>
      <vt:lpstr>KEY QUESTIONs</vt:lpstr>
      <vt:lpstr>KEY QUESTION</vt:lpstr>
      <vt:lpstr>Overview of Disabilities</vt:lpstr>
      <vt:lpstr>Overview of Disabilities</vt:lpstr>
      <vt:lpstr>Various Disabilities</vt:lpstr>
      <vt:lpstr>Means of Accessibility</vt:lpstr>
      <vt:lpstr>Universal Design vs. Barrier-free</vt:lpstr>
      <vt:lpstr>Disability Types &amp; Demographics</vt:lpstr>
      <vt:lpstr>Definitions</vt:lpstr>
      <vt:lpstr>Objectives</vt:lpstr>
      <vt:lpstr>Objectives</vt:lpstr>
      <vt:lpstr>Background</vt:lpstr>
      <vt:lpstr>Background</vt:lpstr>
      <vt:lpstr>Minimum (Code) Requirements</vt:lpstr>
      <vt:lpstr>PowerPoint Presentation</vt:lpstr>
      <vt:lpstr>PowerPoint Presentation</vt:lpstr>
      <vt:lpstr>PowerPoint Presentation</vt:lpstr>
      <vt:lpstr>PowerPoint Presentation</vt:lpstr>
      <vt:lpstr>PowerPoint Presentation</vt:lpstr>
      <vt:lpstr>PowerPoint Presentation</vt:lpstr>
      <vt:lpstr>Emerging Trends in Accessibility</vt:lpstr>
      <vt:lpstr>PowerPoint Presentation</vt:lpstr>
      <vt:lpstr>PowerPoint Presentation</vt:lpstr>
      <vt:lpstr>PowerPoint Presentation</vt:lpstr>
      <vt:lpstr>PowerPoint Presentation</vt:lpstr>
      <vt:lpstr>Choosing the assessment type</vt:lpstr>
      <vt:lpstr>Back to KEY Questions</vt:lpstr>
      <vt:lpstr>PowerPoint Presentation</vt:lpstr>
      <vt:lpstr>PowerPoint Presentation</vt:lpstr>
      <vt:lpstr>PowerPoint Presentation</vt:lpstr>
      <vt:lpstr>PowerPoint Presentation</vt:lpstr>
      <vt:lpstr>Engaging Stakeholders in the Accessibility Journey</vt:lpstr>
      <vt:lpstr>PowerPoint Presentation</vt:lpstr>
      <vt:lpstr>PowerPoint Presentation</vt:lpstr>
      <vt:lpstr>Limitations &amp; Constraints</vt:lpstr>
      <vt:lpstr>PowerPoint Presentation</vt:lpstr>
      <vt:lpstr>PowerPoint Presentation</vt:lpstr>
      <vt:lpstr>PowerPoint Presentation</vt:lpstr>
      <vt:lpstr>PowerPoint Presentation</vt:lpstr>
      <vt:lpstr>PowerPoint Presentation</vt:lpstr>
      <vt:lpstr>PowerPoint Presentation</vt:lpstr>
      <vt:lpstr>Building a Future-Proof Accessibility Strategy</vt:lpstr>
      <vt:lpstr>PowerPoint Presentation</vt:lpstr>
      <vt:lpstr>PowerPoint Presentation</vt:lpstr>
      <vt:lpstr>Q &amp; A</vt:lpstr>
      <vt:lpstr>Thank you  for attending</vt:lpstr>
      <vt:lpstr>References  &amp; 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Chow</dc:creator>
  <cp:lastModifiedBy>Ashley Herchak</cp:lastModifiedBy>
  <cp:revision>22</cp:revision>
  <dcterms:created xsi:type="dcterms:W3CDTF">2026-04-14T10:29:36Z</dcterms:created>
  <dcterms:modified xsi:type="dcterms:W3CDTF">2026-04-21T19:10:14Z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0x0101000906838DC798B74DBBEFD80FCCD0F0FF</vt:lpwstr>
  </property>
  <property fmtid="{D5CDD505-2E9C-101B-9397-08002B2CF9AE}" pid="3" name="MediaServiceImageTags">
    <vt:lpwstr/>
  </property>
</Properties>
</file>