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9"/>
  </p:notesMasterIdLst>
  <p:handoutMasterIdLst>
    <p:handoutMasterId r:id="rId30"/>
  </p:handoutMasterIdLst>
  <p:sldIdLst>
    <p:sldId id="256" r:id="rId5"/>
    <p:sldId id="257" r:id="rId6"/>
    <p:sldId id="283" r:id="rId7"/>
    <p:sldId id="295" r:id="rId8"/>
    <p:sldId id="325" r:id="rId9"/>
    <p:sldId id="334" r:id="rId10"/>
    <p:sldId id="348" r:id="rId11"/>
    <p:sldId id="327" r:id="rId12"/>
    <p:sldId id="328" r:id="rId13"/>
    <p:sldId id="326" r:id="rId14"/>
    <p:sldId id="333" r:id="rId15"/>
    <p:sldId id="342" r:id="rId16"/>
    <p:sldId id="349" r:id="rId17"/>
    <p:sldId id="336" r:id="rId18"/>
    <p:sldId id="335" r:id="rId19"/>
    <p:sldId id="352" r:id="rId20"/>
    <p:sldId id="340" r:id="rId21"/>
    <p:sldId id="339" r:id="rId22"/>
    <p:sldId id="350" r:id="rId23"/>
    <p:sldId id="297" r:id="rId24"/>
    <p:sldId id="344" r:id="rId25"/>
    <p:sldId id="338" r:id="rId26"/>
    <p:sldId id="301" r:id="rId27"/>
    <p:sldId id="29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CE6219B-D33B-6237-D0EA-9975E082CB44}" name="Bill Roth" initials="WR" userId="S::bill.roth@rothiams.com::60c71946-fb98-4c52-8ce1-cbed175b634c" providerId="AD"/>
  <p188:author id="{9EE90FB6-BAC3-D506-A8D6-F0B136ECA8F2}" name="Ashley Herchak" initials="AH" userId="S::ashley.herchak@rothiams.com::99500c41-1fff-4a88-84c8-110fb21ff1b7" providerId="AD"/>
  <p188:author id="{6B7B1DD4-6118-CE40-B451-398E7469E169}" name="Bob Anderson" initials="" userId="S::bob.anderson@rothiams.com::b3fd267e-0fa7-403e-b3e5-d5e1cd460b0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F7A"/>
    <a:srgbClr val="013F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78EA4D-514F-B0DC-BBAC-9028D21CC9EC}" v="3" dt="2026-09-22T14:34:32.0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9" autoAdjust="0"/>
    <p:restoredTop sz="88257" autoAdjust="0"/>
  </p:normalViewPr>
  <p:slideViewPr>
    <p:cSldViewPr snapToGrid="0">
      <p:cViewPr varScale="1">
        <p:scale>
          <a:sx n="97" d="100"/>
          <a:sy n="97" d="100"/>
        </p:scale>
        <p:origin x="822" y="96"/>
      </p:cViewPr>
      <p:guideLst/>
    </p:cSldViewPr>
  </p:slideViewPr>
  <p:outlineViewPr>
    <p:cViewPr>
      <p:scale>
        <a:sx n="33" d="100"/>
        <a:sy n="33" d="100"/>
      </p:scale>
      <p:origin x="0" y="-590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254"/>
    </p:cViewPr>
  </p:sorterViewPr>
  <p:notesViewPr>
    <p:cSldViewPr snapToGrid="0">
      <p:cViewPr varScale="1">
        <p:scale>
          <a:sx n="72" d="100"/>
          <a:sy n="72" d="100"/>
        </p:scale>
        <p:origin x="3010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b Anderson" userId="S::bob.anderson@rothiams.com::b3fd267e-0fa7-403e-b3e5-d5e1cd460b01" providerId="AD" clId="Web-{F7E8026F-81CA-9FD6-10D6-1E56E80C940B}"/>
    <pc:docChg chg="addSld delSld modSld sldOrd">
      <pc:chgData name="Bob Anderson" userId="S::bob.anderson@rothiams.com::b3fd267e-0fa7-403e-b3e5-d5e1cd460b01" providerId="AD" clId="Web-{F7E8026F-81CA-9FD6-10D6-1E56E80C940B}" dt="2026-09-18T17:39:27.804" v="410" actId="20577"/>
      <pc:docMkLst>
        <pc:docMk/>
      </pc:docMkLst>
      <pc:sldChg chg="addSp delSp modSp new">
        <pc:chgData name="Bob Anderson" userId="S::bob.anderson@rothiams.com::b3fd267e-0fa7-403e-b3e5-d5e1cd460b01" providerId="AD" clId="Web-{F7E8026F-81CA-9FD6-10D6-1E56E80C940B}" dt="2026-09-18T17:39:27.804" v="410" actId="20577"/>
        <pc:sldMkLst>
          <pc:docMk/>
          <pc:sldMk cId="4221246931" sldId="352"/>
        </pc:sldMkLst>
        <pc:spChg chg="add mod">
          <ac:chgData name="Bob Anderson" userId="S::bob.anderson@rothiams.com::b3fd267e-0fa7-403e-b3e5-d5e1cd460b01" providerId="AD" clId="Web-{F7E8026F-81CA-9FD6-10D6-1E56E80C940B}" dt="2026-09-18T17:28:39.013" v="88" actId="20577"/>
          <ac:spMkLst>
            <pc:docMk/>
            <pc:sldMk cId="4221246931" sldId="352"/>
            <ac:spMk id="9" creationId="{B579E4AA-5F7F-7FA9-E5EE-6A9643FA75A2}"/>
          </ac:spMkLst>
        </pc:spChg>
        <pc:spChg chg="add mod">
          <ac:chgData name="Bob Anderson" userId="S::bob.anderson@rothiams.com::b3fd267e-0fa7-403e-b3e5-d5e1cd460b01" providerId="AD" clId="Web-{F7E8026F-81CA-9FD6-10D6-1E56E80C940B}" dt="2026-09-18T17:39:27.804" v="410" actId="20577"/>
          <ac:spMkLst>
            <pc:docMk/>
            <pc:sldMk cId="4221246931" sldId="352"/>
            <ac:spMk id="10" creationId="{2EA0777F-1A3A-8764-7643-020EAC72D437}"/>
          </ac:spMkLst>
        </pc:spChg>
        <pc:picChg chg="add mod">
          <ac:chgData name="Bob Anderson" userId="S::bob.anderson@rothiams.com::b3fd267e-0fa7-403e-b3e5-d5e1cd460b01" providerId="AD" clId="Web-{F7E8026F-81CA-9FD6-10D6-1E56E80C940B}" dt="2026-09-18T17:26:25.133" v="53" actId="1076"/>
          <ac:picMkLst>
            <pc:docMk/>
            <pc:sldMk cId="4221246931" sldId="352"/>
            <ac:picMk id="8" creationId="{7C5DDD89-864E-A789-CFE5-EEFBD18B3DBC}"/>
          </ac:picMkLst>
        </pc:picChg>
      </pc:sldChg>
    </pc:docChg>
  </pc:docChgLst>
  <pc:docChgLst>
    <pc:chgData name="Ashley Herchak" userId="99500c41-1fff-4a88-84c8-110fb21ff1b7" providerId="ADAL" clId="{22C31853-1C3C-464F-9E03-0E7EEE2407B3}"/>
    <pc:docChg chg="undo custSel addSld delSld modSld">
      <pc:chgData name="Ashley Herchak" userId="99500c41-1fff-4a88-84c8-110fb21ff1b7" providerId="ADAL" clId="{22C31853-1C3C-464F-9E03-0E7EEE2407B3}" dt="2026-09-18T18:09:40.468" v="873" actId="1076"/>
      <pc:docMkLst>
        <pc:docMk/>
      </pc:docMkLst>
      <pc:sldChg chg="addSp delSp modSp mod">
        <pc:chgData name="Ashley Herchak" userId="99500c41-1fff-4a88-84c8-110fb21ff1b7" providerId="ADAL" clId="{22C31853-1C3C-464F-9E03-0E7EEE2407B3}" dt="2026-09-14T16:46:20.383" v="293" actId="1076"/>
        <pc:sldMkLst>
          <pc:docMk/>
          <pc:sldMk cId="109857222" sldId="256"/>
        </pc:sldMkLst>
        <pc:spChg chg="mod">
          <ac:chgData name="Ashley Herchak" userId="99500c41-1fff-4a88-84c8-110fb21ff1b7" providerId="ADAL" clId="{22C31853-1C3C-464F-9E03-0E7EEE2407B3}" dt="2026-09-14T16:46:20.383" v="293" actId="1076"/>
          <ac:spMkLst>
            <pc:docMk/>
            <pc:sldMk cId="109857222" sldId="256"/>
            <ac:spMk id="2" creationId="{00000000-0000-0000-0000-000000000000}"/>
          </ac:spMkLst>
        </pc:spChg>
        <pc:picChg chg="add mod">
          <ac:chgData name="Ashley Herchak" userId="99500c41-1fff-4a88-84c8-110fb21ff1b7" providerId="ADAL" clId="{22C31853-1C3C-464F-9E03-0E7EEE2407B3}" dt="2026-09-14T16:45:42.907" v="284" actId="14100"/>
          <ac:picMkLst>
            <pc:docMk/>
            <pc:sldMk cId="109857222" sldId="256"/>
            <ac:picMk id="5" creationId="{29E4DBDE-4432-122E-C5A4-DB6FF419E421}"/>
          </ac:picMkLst>
        </pc:picChg>
      </pc:sldChg>
      <pc:sldChg chg="modSp mod">
        <pc:chgData name="Ashley Herchak" userId="99500c41-1fff-4a88-84c8-110fb21ff1b7" providerId="ADAL" clId="{22C31853-1C3C-464F-9E03-0E7EEE2407B3}" dt="2026-09-14T15:11:31.580" v="168" actId="20577"/>
        <pc:sldMkLst>
          <pc:docMk/>
          <pc:sldMk cId="3593953858" sldId="257"/>
        </pc:sldMkLst>
        <pc:graphicFrameChg chg="mod modGraphic">
          <ac:chgData name="Ashley Herchak" userId="99500c41-1fff-4a88-84c8-110fb21ff1b7" providerId="ADAL" clId="{22C31853-1C3C-464F-9E03-0E7EEE2407B3}" dt="2026-09-14T15:11:31.580" v="168" actId="20577"/>
          <ac:graphicFrameMkLst>
            <pc:docMk/>
            <pc:sldMk cId="3593953858" sldId="257"/>
            <ac:graphicFrameMk id="5" creationId="{BAA4FF23-97A2-B966-F8BC-5897EB834481}"/>
          </ac:graphicFrameMkLst>
        </pc:graphicFrameChg>
      </pc:sldChg>
      <pc:sldChg chg="addSp delSp modSp mod">
        <pc:chgData name="Ashley Herchak" userId="99500c41-1fff-4a88-84c8-110fb21ff1b7" providerId="ADAL" clId="{22C31853-1C3C-464F-9E03-0E7EEE2407B3}" dt="2026-09-14T16:47:38.331" v="320" actId="1076"/>
        <pc:sldMkLst>
          <pc:docMk/>
          <pc:sldMk cId="3716726985" sldId="283"/>
        </pc:sldMkLst>
        <pc:spChg chg="mod">
          <ac:chgData name="Ashley Herchak" userId="99500c41-1fff-4a88-84c8-110fb21ff1b7" providerId="ADAL" clId="{22C31853-1C3C-464F-9E03-0E7EEE2407B3}" dt="2026-09-14T16:47:23.084" v="318" actId="20577"/>
          <ac:spMkLst>
            <pc:docMk/>
            <pc:sldMk cId="3716726985" sldId="283"/>
            <ac:spMk id="6" creationId="{AA12FAFA-0BC0-16FE-B83D-AFE87FC53A17}"/>
          </ac:spMkLst>
        </pc:spChg>
        <pc:picChg chg="add mod">
          <ac:chgData name="Ashley Herchak" userId="99500c41-1fff-4a88-84c8-110fb21ff1b7" providerId="ADAL" clId="{22C31853-1C3C-464F-9E03-0E7EEE2407B3}" dt="2026-09-14T16:47:38.331" v="320" actId="1076"/>
          <ac:picMkLst>
            <pc:docMk/>
            <pc:sldMk cId="3716726985" sldId="283"/>
            <ac:picMk id="1026" creationId="{99E245DC-8B45-62DC-E4F9-09882805627A}"/>
          </ac:picMkLst>
        </pc:picChg>
      </pc:sldChg>
      <pc:sldChg chg="addSp delSp modSp mod">
        <pc:chgData name="Ashley Herchak" userId="99500c41-1fff-4a88-84c8-110fb21ff1b7" providerId="ADAL" clId="{22C31853-1C3C-464F-9E03-0E7EEE2407B3}" dt="2026-09-14T13:31:00.209" v="102" actId="20577"/>
        <pc:sldMkLst>
          <pc:docMk/>
          <pc:sldMk cId="1901144594" sldId="290"/>
        </pc:sldMkLst>
        <pc:spChg chg="mod">
          <ac:chgData name="Ashley Herchak" userId="99500c41-1fff-4a88-84c8-110fb21ff1b7" providerId="ADAL" clId="{22C31853-1C3C-464F-9E03-0E7EEE2407B3}" dt="2026-09-14T13:30:50.981" v="99" actId="1076"/>
          <ac:spMkLst>
            <pc:docMk/>
            <pc:sldMk cId="1901144594" sldId="290"/>
            <ac:spMk id="5" creationId="{14FDB0A1-8770-49EC-867A-ED9BFABC3586}"/>
          </ac:spMkLst>
        </pc:spChg>
        <pc:spChg chg="mod">
          <ac:chgData name="Ashley Herchak" userId="99500c41-1fff-4a88-84c8-110fb21ff1b7" providerId="ADAL" clId="{22C31853-1C3C-464F-9E03-0E7EEE2407B3}" dt="2026-09-14T13:31:00.209" v="102" actId="20577"/>
          <ac:spMkLst>
            <pc:docMk/>
            <pc:sldMk cId="1901144594" sldId="290"/>
            <ac:spMk id="6" creationId="{98257E54-C261-329F-7A04-ED6E5EB291F2}"/>
          </ac:spMkLst>
        </pc:spChg>
        <pc:picChg chg="add mod">
          <ac:chgData name="Ashley Herchak" userId="99500c41-1fff-4a88-84c8-110fb21ff1b7" providerId="ADAL" clId="{22C31853-1C3C-464F-9E03-0E7EEE2407B3}" dt="2026-09-14T13:30:25.733" v="93"/>
          <ac:picMkLst>
            <pc:docMk/>
            <pc:sldMk cId="1901144594" sldId="290"/>
            <ac:picMk id="2" creationId="{C8EE8B26-FC70-7909-B80E-1E6E2B2ED727}"/>
          </ac:picMkLst>
        </pc:picChg>
      </pc:sldChg>
      <pc:sldChg chg="modNotesTx">
        <pc:chgData name="Ashley Herchak" userId="99500c41-1fff-4a88-84c8-110fb21ff1b7" providerId="ADAL" clId="{22C31853-1C3C-464F-9E03-0E7EEE2407B3}" dt="2026-09-14T18:31:48.517" v="537" actId="20577"/>
        <pc:sldMkLst>
          <pc:docMk/>
          <pc:sldMk cId="4209446355" sldId="293"/>
        </pc:sldMkLst>
      </pc:sldChg>
      <pc:sldChg chg="addSp delSp modSp mod">
        <pc:chgData name="Ashley Herchak" userId="99500c41-1fff-4a88-84c8-110fb21ff1b7" providerId="ADAL" clId="{22C31853-1C3C-464F-9E03-0E7EEE2407B3}" dt="2026-09-14T18:15:10.822" v="446" actId="14100"/>
        <pc:sldMkLst>
          <pc:docMk/>
          <pc:sldMk cId="2314309120" sldId="295"/>
        </pc:sldMkLst>
        <pc:spChg chg="mod">
          <ac:chgData name="Ashley Herchak" userId="99500c41-1fff-4a88-84c8-110fb21ff1b7" providerId="ADAL" clId="{22C31853-1C3C-464F-9E03-0E7EEE2407B3}" dt="2026-09-14T16:48:17.277" v="327" actId="20577"/>
          <ac:spMkLst>
            <pc:docMk/>
            <pc:sldMk cId="2314309120" sldId="295"/>
            <ac:spMk id="2" creationId="{56C2010B-2201-0446-B6A6-4859B9D27059}"/>
          </ac:spMkLst>
        </pc:spChg>
        <pc:picChg chg="add mod modCrop">
          <ac:chgData name="Ashley Herchak" userId="99500c41-1fff-4a88-84c8-110fb21ff1b7" providerId="ADAL" clId="{22C31853-1C3C-464F-9E03-0E7EEE2407B3}" dt="2026-09-14T18:15:10.822" v="446" actId="14100"/>
          <ac:picMkLst>
            <pc:docMk/>
            <pc:sldMk cId="2314309120" sldId="295"/>
            <ac:picMk id="4" creationId="{71E6FB65-7286-4EC7-1744-FCCB786E93E5}"/>
          </ac:picMkLst>
        </pc:picChg>
      </pc:sldChg>
      <pc:sldChg chg="addSp delSp modSp mod">
        <pc:chgData name="Ashley Herchak" userId="99500c41-1fff-4a88-84c8-110fb21ff1b7" providerId="ADAL" clId="{22C31853-1C3C-464F-9E03-0E7EEE2407B3}" dt="2026-09-14T18:53:57.349" v="755" actId="478"/>
        <pc:sldMkLst>
          <pc:docMk/>
          <pc:sldMk cId="2817327289" sldId="297"/>
        </pc:sldMkLst>
        <pc:spChg chg="mod">
          <ac:chgData name="Ashley Herchak" userId="99500c41-1fff-4a88-84c8-110fb21ff1b7" providerId="ADAL" clId="{22C31853-1C3C-464F-9E03-0E7EEE2407B3}" dt="2026-09-14T18:50:45.767" v="749" actId="14100"/>
          <ac:spMkLst>
            <pc:docMk/>
            <pc:sldMk cId="2817327289" sldId="297"/>
            <ac:spMk id="2" creationId="{BC5F493E-0B7F-0979-C240-9C574238C715}"/>
          </ac:spMkLst>
        </pc:spChg>
        <pc:picChg chg="add mod ord modCrop">
          <ac:chgData name="Ashley Herchak" userId="99500c41-1fff-4a88-84c8-110fb21ff1b7" providerId="ADAL" clId="{22C31853-1C3C-464F-9E03-0E7EEE2407B3}" dt="2026-09-14T18:53:55.256" v="754" actId="171"/>
          <ac:picMkLst>
            <pc:docMk/>
            <pc:sldMk cId="2817327289" sldId="297"/>
            <ac:picMk id="4" creationId="{5246B475-3E39-FBEB-F103-0F0073121E34}"/>
          </ac:picMkLst>
        </pc:picChg>
      </pc:sldChg>
      <pc:sldChg chg="addSp delSp modSp mod">
        <pc:chgData name="Ashley Herchak" userId="99500c41-1fff-4a88-84c8-110fb21ff1b7" providerId="ADAL" clId="{22C31853-1C3C-464F-9E03-0E7EEE2407B3}" dt="2026-09-14T20:57:27.890" v="860" actId="478"/>
        <pc:sldMkLst>
          <pc:docMk/>
          <pc:sldMk cId="292098382" sldId="325"/>
        </pc:sldMkLst>
        <pc:spChg chg="mod">
          <ac:chgData name="Ashley Herchak" userId="99500c41-1fff-4a88-84c8-110fb21ff1b7" providerId="ADAL" clId="{22C31853-1C3C-464F-9E03-0E7EEE2407B3}" dt="2026-09-14T16:52:19.155" v="409" actId="1076"/>
          <ac:spMkLst>
            <pc:docMk/>
            <pc:sldMk cId="292098382" sldId="325"/>
            <ac:spMk id="2" creationId="{19423208-ADD1-B39A-F6C9-E99BF1E8ED6F}"/>
          </ac:spMkLst>
        </pc:spChg>
        <pc:picChg chg="add mod ord modCrop">
          <ac:chgData name="Ashley Herchak" userId="99500c41-1fff-4a88-84c8-110fb21ff1b7" providerId="ADAL" clId="{22C31853-1C3C-464F-9E03-0E7EEE2407B3}" dt="2026-09-14T20:57:26.167" v="858" actId="171"/>
          <ac:picMkLst>
            <pc:docMk/>
            <pc:sldMk cId="292098382" sldId="325"/>
            <ac:picMk id="6" creationId="{DFCF28C0-9A05-98DE-D06F-D526E5C21442}"/>
          </ac:picMkLst>
        </pc:picChg>
      </pc:sldChg>
      <pc:sldChg chg="addSp delSp modSp mod">
        <pc:chgData name="Ashley Herchak" userId="99500c41-1fff-4a88-84c8-110fb21ff1b7" providerId="ADAL" clId="{22C31853-1C3C-464F-9E03-0E7EEE2407B3}" dt="2026-09-14T18:31:27.087" v="522" actId="478"/>
        <pc:sldMkLst>
          <pc:docMk/>
          <pc:sldMk cId="1600486026" sldId="326"/>
        </pc:sldMkLst>
        <pc:spChg chg="mod">
          <ac:chgData name="Ashley Herchak" userId="99500c41-1fff-4a88-84c8-110fb21ff1b7" providerId="ADAL" clId="{22C31853-1C3C-464F-9E03-0E7EEE2407B3}" dt="2026-09-14T18:29:54.247" v="512" actId="14100"/>
          <ac:spMkLst>
            <pc:docMk/>
            <pc:sldMk cId="1600486026" sldId="326"/>
            <ac:spMk id="2" creationId="{0CC705DB-3593-6C71-9F46-5DE1970E3660}"/>
          </ac:spMkLst>
        </pc:spChg>
        <pc:spChg chg="mod">
          <ac:chgData name="Ashley Herchak" userId="99500c41-1fff-4a88-84c8-110fb21ff1b7" providerId="ADAL" clId="{22C31853-1C3C-464F-9E03-0E7EEE2407B3}" dt="2026-09-14T18:29:41.810" v="510" actId="1076"/>
          <ac:spMkLst>
            <pc:docMk/>
            <pc:sldMk cId="1600486026" sldId="326"/>
            <ac:spMk id="5" creationId="{9EACAE4E-D94C-8E03-505F-25D07D343288}"/>
          </ac:spMkLst>
        </pc:spChg>
        <pc:picChg chg="add mod ord modCrop">
          <ac:chgData name="Ashley Herchak" userId="99500c41-1fff-4a88-84c8-110fb21ff1b7" providerId="ADAL" clId="{22C31853-1C3C-464F-9E03-0E7EEE2407B3}" dt="2026-09-14T18:31:25.521" v="521" actId="171"/>
          <ac:picMkLst>
            <pc:docMk/>
            <pc:sldMk cId="1600486026" sldId="326"/>
            <ac:picMk id="6" creationId="{42B26337-146F-6D0D-C480-D8FC7D8FCF56}"/>
          </ac:picMkLst>
        </pc:picChg>
      </pc:sldChg>
      <pc:sldChg chg="addSp delSp modSp mod">
        <pc:chgData name="Ashley Herchak" userId="99500c41-1fff-4a88-84c8-110fb21ff1b7" providerId="ADAL" clId="{22C31853-1C3C-464F-9E03-0E7EEE2407B3}" dt="2026-09-14T18:26:02.658" v="480" actId="478"/>
        <pc:sldMkLst>
          <pc:docMk/>
          <pc:sldMk cId="809361950" sldId="327"/>
        </pc:sldMkLst>
        <pc:spChg chg="mod">
          <ac:chgData name="Ashley Herchak" userId="99500c41-1fff-4a88-84c8-110fb21ff1b7" providerId="ADAL" clId="{22C31853-1C3C-464F-9E03-0E7EEE2407B3}" dt="2026-09-14T18:15:46.045" v="472" actId="20577"/>
          <ac:spMkLst>
            <pc:docMk/>
            <pc:sldMk cId="809361950" sldId="327"/>
            <ac:spMk id="2" creationId="{0E74D1A5-3496-D1FA-0542-8582FE1C5DD2}"/>
          </ac:spMkLst>
        </pc:spChg>
        <pc:picChg chg="add mod ord modCrop">
          <ac:chgData name="Ashley Herchak" userId="99500c41-1fff-4a88-84c8-110fb21ff1b7" providerId="ADAL" clId="{22C31853-1C3C-464F-9E03-0E7EEE2407B3}" dt="2026-09-14T18:26:00.801" v="479" actId="171"/>
          <ac:picMkLst>
            <pc:docMk/>
            <pc:sldMk cId="809361950" sldId="327"/>
            <ac:picMk id="6" creationId="{D1EFC28D-C66D-E521-7873-A703825C87CF}"/>
          </ac:picMkLst>
        </pc:picChg>
      </pc:sldChg>
      <pc:sldChg chg="addSp delSp modSp mod">
        <pc:chgData name="Ashley Herchak" userId="99500c41-1fff-4a88-84c8-110fb21ff1b7" providerId="ADAL" clId="{22C31853-1C3C-464F-9E03-0E7EEE2407B3}" dt="2026-09-14T18:28:36.559" v="503" actId="14100"/>
        <pc:sldMkLst>
          <pc:docMk/>
          <pc:sldMk cId="3402964772" sldId="328"/>
        </pc:sldMkLst>
        <pc:spChg chg="mod">
          <ac:chgData name="Ashley Herchak" userId="99500c41-1fff-4a88-84c8-110fb21ff1b7" providerId="ADAL" clId="{22C31853-1C3C-464F-9E03-0E7EEE2407B3}" dt="2026-09-14T18:26:57.429" v="494" actId="255"/>
          <ac:spMkLst>
            <pc:docMk/>
            <pc:sldMk cId="3402964772" sldId="328"/>
            <ac:spMk id="2" creationId="{DB4B66C0-94D0-15B5-DE8E-902B9BFD2999}"/>
          </ac:spMkLst>
        </pc:spChg>
        <pc:spChg chg="mod">
          <ac:chgData name="Ashley Herchak" userId="99500c41-1fff-4a88-84c8-110fb21ff1b7" providerId="ADAL" clId="{22C31853-1C3C-464F-9E03-0E7EEE2407B3}" dt="2026-09-14T18:26:36.660" v="487" actId="1076"/>
          <ac:spMkLst>
            <pc:docMk/>
            <pc:sldMk cId="3402964772" sldId="328"/>
            <ac:spMk id="5" creationId="{587AE9D5-5DC0-DFD5-2C7C-F80F249C5A5E}"/>
          </ac:spMkLst>
        </pc:spChg>
        <pc:picChg chg="add mod ord modCrop">
          <ac:chgData name="Ashley Herchak" userId="99500c41-1fff-4a88-84c8-110fb21ff1b7" providerId="ADAL" clId="{22C31853-1C3C-464F-9E03-0E7EEE2407B3}" dt="2026-09-14T18:28:36.559" v="503" actId="14100"/>
          <ac:picMkLst>
            <pc:docMk/>
            <pc:sldMk cId="3402964772" sldId="328"/>
            <ac:picMk id="6" creationId="{F98C1804-0822-8298-0AE0-6C80BD8AE179}"/>
          </ac:picMkLst>
        </pc:picChg>
      </pc:sldChg>
      <pc:sldChg chg="delSp modSp mod">
        <pc:chgData name="Ashley Herchak" userId="99500c41-1fff-4a88-84c8-110fb21ff1b7" providerId="ADAL" clId="{22C31853-1C3C-464F-9E03-0E7EEE2407B3}" dt="2026-09-14T18:33:11.639" v="561" actId="1037"/>
        <pc:sldMkLst>
          <pc:docMk/>
          <pc:sldMk cId="2276636549" sldId="333"/>
        </pc:sldMkLst>
        <pc:spChg chg="mod">
          <ac:chgData name="Ashley Herchak" userId="99500c41-1fff-4a88-84c8-110fb21ff1b7" providerId="ADAL" clId="{22C31853-1C3C-464F-9E03-0E7EEE2407B3}" dt="2026-09-14T18:32:47.556" v="550" actId="1076"/>
          <ac:spMkLst>
            <pc:docMk/>
            <pc:sldMk cId="2276636549" sldId="333"/>
            <ac:spMk id="2" creationId="{D0051930-600F-63B4-939F-729CC1C6DA14}"/>
          </ac:spMkLst>
        </pc:spChg>
        <pc:spChg chg="mod ord">
          <ac:chgData name="Ashley Herchak" userId="99500c41-1fff-4a88-84c8-110fb21ff1b7" providerId="ADAL" clId="{22C31853-1C3C-464F-9E03-0E7EEE2407B3}" dt="2026-09-14T18:32:51.736" v="551" actId="1076"/>
          <ac:spMkLst>
            <pc:docMk/>
            <pc:sldMk cId="2276636549" sldId="333"/>
            <ac:spMk id="5" creationId="{379EB039-B30E-D9E1-2D68-C3784C41D362}"/>
          </ac:spMkLst>
        </pc:spChg>
        <pc:picChg chg="mod ord">
          <ac:chgData name="Ashley Herchak" userId="99500c41-1fff-4a88-84c8-110fb21ff1b7" providerId="ADAL" clId="{22C31853-1C3C-464F-9E03-0E7EEE2407B3}" dt="2026-09-14T18:33:11.639" v="561" actId="1037"/>
          <ac:picMkLst>
            <pc:docMk/>
            <pc:sldMk cId="2276636549" sldId="333"/>
            <ac:picMk id="6" creationId="{F74ACBC3-3155-A3AC-D349-B8A8620A2845}"/>
          </ac:picMkLst>
        </pc:picChg>
      </pc:sldChg>
      <pc:sldChg chg="modSp mod">
        <pc:chgData name="Ashley Herchak" userId="99500c41-1fff-4a88-84c8-110fb21ff1b7" providerId="ADAL" clId="{22C31853-1C3C-464F-9E03-0E7EEE2407B3}" dt="2026-09-14T17:45:41.379" v="419" actId="113"/>
        <pc:sldMkLst>
          <pc:docMk/>
          <pc:sldMk cId="1027284792" sldId="334"/>
        </pc:sldMkLst>
        <pc:spChg chg="mod">
          <ac:chgData name="Ashley Herchak" userId="99500c41-1fff-4a88-84c8-110fb21ff1b7" providerId="ADAL" clId="{22C31853-1C3C-464F-9E03-0E7EEE2407B3}" dt="2026-09-14T17:45:41.379" v="419" actId="113"/>
          <ac:spMkLst>
            <pc:docMk/>
            <pc:sldMk cId="1027284792" sldId="334"/>
            <ac:spMk id="5" creationId="{3F5153BF-388C-438B-2D79-88C0608FC5AF}"/>
          </ac:spMkLst>
        </pc:spChg>
        <pc:picChg chg="mod">
          <ac:chgData name="Ashley Herchak" userId="99500c41-1fff-4a88-84c8-110fb21ff1b7" providerId="ADAL" clId="{22C31853-1C3C-464F-9E03-0E7EEE2407B3}" dt="2026-09-14T17:44:48.165" v="412" actId="1076"/>
          <ac:picMkLst>
            <pc:docMk/>
            <pc:sldMk cId="1027284792" sldId="334"/>
            <ac:picMk id="4" creationId="{102141B1-0F85-C90B-FCE0-B48CBBBB3B10}"/>
          </ac:picMkLst>
        </pc:picChg>
        <pc:picChg chg="mod">
          <ac:chgData name="Ashley Herchak" userId="99500c41-1fff-4a88-84c8-110fb21ff1b7" providerId="ADAL" clId="{22C31853-1C3C-464F-9E03-0E7EEE2407B3}" dt="2026-09-14T17:45:03.562" v="414" actId="1440"/>
          <ac:picMkLst>
            <pc:docMk/>
            <pc:sldMk cId="1027284792" sldId="334"/>
            <ac:picMk id="7" creationId="{FF04ED13-A440-8283-EF20-6D5AE1F81902}"/>
          </ac:picMkLst>
        </pc:picChg>
      </pc:sldChg>
      <pc:sldChg chg="addSp delSp modSp mod">
        <pc:chgData name="Ashley Herchak" userId="99500c41-1fff-4a88-84c8-110fb21ff1b7" providerId="ADAL" clId="{22C31853-1C3C-464F-9E03-0E7EEE2407B3}" dt="2026-09-14T18:42:52.685" v="627" actId="1076"/>
        <pc:sldMkLst>
          <pc:docMk/>
          <pc:sldMk cId="3834056935" sldId="335"/>
        </pc:sldMkLst>
        <pc:spChg chg="mod">
          <ac:chgData name="Ashley Herchak" userId="99500c41-1fff-4a88-84c8-110fb21ff1b7" providerId="ADAL" clId="{22C31853-1C3C-464F-9E03-0E7EEE2407B3}" dt="2026-09-14T18:41:56.778" v="617" actId="1076"/>
          <ac:spMkLst>
            <pc:docMk/>
            <pc:sldMk cId="3834056935" sldId="335"/>
            <ac:spMk id="2" creationId="{3F7ED7CA-5A2D-D1F8-8F30-5EB9946BA388}"/>
          </ac:spMkLst>
        </pc:spChg>
        <pc:spChg chg="mod">
          <ac:chgData name="Ashley Herchak" userId="99500c41-1fff-4a88-84c8-110fb21ff1b7" providerId="ADAL" clId="{22C31853-1C3C-464F-9E03-0E7EEE2407B3}" dt="2026-09-14T18:42:52.685" v="627" actId="1076"/>
          <ac:spMkLst>
            <pc:docMk/>
            <pc:sldMk cId="3834056935" sldId="335"/>
            <ac:spMk id="5" creationId="{D7A384BB-A8FD-B682-4434-B335AEC9328E}"/>
          </ac:spMkLst>
        </pc:spChg>
        <pc:picChg chg="add mod ord modCrop">
          <ac:chgData name="Ashley Herchak" userId="99500c41-1fff-4a88-84c8-110fb21ff1b7" providerId="ADAL" clId="{22C31853-1C3C-464F-9E03-0E7EEE2407B3}" dt="2026-09-14T18:42:46.384" v="626" actId="14100"/>
          <ac:picMkLst>
            <pc:docMk/>
            <pc:sldMk cId="3834056935" sldId="335"/>
            <ac:picMk id="6" creationId="{718CCA71-3535-5016-FFFD-77B2DD069F03}"/>
          </ac:picMkLst>
        </pc:picChg>
      </pc:sldChg>
      <pc:sldChg chg="modSp mod">
        <pc:chgData name="Ashley Herchak" userId="99500c41-1fff-4a88-84c8-110fb21ff1b7" providerId="ADAL" clId="{22C31853-1C3C-464F-9E03-0E7EEE2407B3}" dt="2026-09-14T18:40:32.664" v="605" actId="14100"/>
        <pc:sldMkLst>
          <pc:docMk/>
          <pc:sldMk cId="3662830746" sldId="336"/>
        </pc:sldMkLst>
        <pc:spChg chg="mod">
          <ac:chgData name="Ashley Herchak" userId="99500c41-1fff-4a88-84c8-110fb21ff1b7" providerId="ADAL" clId="{22C31853-1C3C-464F-9E03-0E7EEE2407B3}" dt="2026-09-14T18:40:27.342" v="604" actId="1076"/>
          <ac:spMkLst>
            <pc:docMk/>
            <pc:sldMk cId="3662830746" sldId="336"/>
            <ac:spMk id="2" creationId="{0C3E03AA-1DC5-8291-B2E6-63F15D4022BA}"/>
          </ac:spMkLst>
        </pc:spChg>
        <pc:spChg chg="mod">
          <ac:chgData name="Ashley Herchak" userId="99500c41-1fff-4a88-84c8-110fb21ff1b7" providerId="ADAL" clId="{22C31853-1C3C-464F-9E03-0E7EEE2407B3}" dt="2026-09-14T18:40:09.113" v="601" actId="1076"/>
          <ac:spMkLst>
            <pc:docMk/>
            <pc:sldMk cId="3662830746" sldId="336"/>
            <ac:spMk id="5" creationId="{17E3F760-2343-63B1-4604-B1671B88C214}"/>
          </ac:spMkLst>
        </pc:spChg>
        <pc:picChg chg="mod">
          <ac:chgData name="Ashley Herchak" userId="99500c41-1fff-4a88-84c8-110fb21ff1b7" providerId="ADAL" clId="{22C31853-1C3C-464F-9E03-0E7EEE2407B3}" dt="2026-09-14T18:40:32.664" v="605" actId="14100"/>
          <ac:picMkLst>
            <pc:docMk/>
            <pc:sldMk cId="3662830746" sldId="336"/>
            <ac:picMk id="4" creationId="{D4A96CF2-91F9-9890-515E-12F0929C4678}"/>
          </ac:picMkLst>
        </pc:picChg>
      </pc:sldChg>
      <pc:sldChg chg="modSp mod">
        <pc:chgData name="Ashley Herchak" userId="99500c41-1fff-4a88-84c8-110fb21ff1b7" providerId="ADAL" clId="{22C31853-1C3C-464F-9E03-0E7EEE2407B3}" dt="2026-09-14T18:58:26.912" v="822" actId="1076"/>
        <pc:sldMkLst>
          <pc:docMk/>
          <pc:sldMk cId="2132890482" sldId="338"/>
        </pc:sldMkLst>
        <pc:spChg chg="mod">
          <ac:chgData name="Ashley Herchak" userId="99500c41-1fff-4a88-84c8-110fb21ff1b7" providerId="ADAL" clId="{22C31853-1C3C-464F-9E03-0E7EEE2407B3}" dt="2026-09-14T18:57:41.721" v="813" actId="1076"/>
          <ac:spMkLst>
            <pc:docMk/>
            <pc:sldMk cId="2132890482" sldId="338"/>
            <ac:spMk id="2" creationId="{C49973FE-EAAF-F105-E95A-1061D4704CB0}"/>
          </ac:spMkLst>
        </pc:spChg>
        <pc:spChg chg="mod">
          <ac:chgData name="Ashley Herchak" userId="99500c41-1fff-4a88-84c8-110fb21ff1b7" providerId="ADAL" clId="{22C31853-1C3C-464F-9E03-0E7EEE2407B3}" dt="2026-09-14T18:58:26.912" v="822" actId="1076"/>
          <ac:spMkLst>
            <pc:docMk/>
            <pc:sldMk cId="2132890482" sldId="338"/>
            <ac:spMk id="3" creationId="{0E9FB6C5-8669-C10E-2851-CEAB623051D0}"/>
          </ac:spMkLst>
        </pc:spChg>
        <pc:picChg chg="mod">
          <ac:chgData name="Ashley Herchak" userId="99500c41-1fff-4a88-84c8-110fb21ff1b7" providerId="ADAL" clId="{22C31853-1C3C-464F-9E03-0E7EEE2407B3}" dt="2026-09-14T18:58:08.473" v="818" actId="1076"/>
          <ac:picMkLst>
            <pc:docMk/>
            <pc:sldMk cId="2132890482" sldId="338"/>
            <ac:picMk id="1026" creationId="{35625361-1E8D-EAE5-1170-0AA220066E58}"/>
          </ac:picMkLst>
        </pc:picChg>
      </pc:sldChg>
      <pc:sldChg chg="addSp delSp modSp mod">
        <pc:chgData name="Ashley Herchak" userId="99500c41-1fff-4a88-84c8-110fb21ff1b7" providerId="ADAL" clId="{22C31853-1C3C-464F-9E03-0E7EEE2407B3}" dt="2026-09-14T18:47:40.976" v="710" actId="20577"/>
        <pc:sldMkLst>
          <pc:docMk/>
          <pc:sldMk cId="2459323474" sldId="339"/>
        </pc:sldMkLst>
        <pc:spChg chg="mod">
          <ac:chgData name="Ashley Herchak" userId="99500c41-1fff-4a88-84c8-110fb21ff1b7" providerId="ADAL" clId="{22C31853-1C3C-464F-9E03-0E7EEE2407B3}" dt="2026-09-14T18:47:40.976" v="710" actId="20577"/>
          <ac:spMkLst>
            <pc:docMk/>
            <pc:sldMk cId="2459323474" sldId="339"/>
            <ac:spMk id="2" creationId="{CA490D74-4D8F-7F0C-9AB4-2BBAF5BC8F8A}"/>
          </ac:spMkLst>
        </pc:spChg>
        <pc:spChg chg="mod">
          <ac:chgData name="Ashley Herchak" userId="99500c41-1fff-4a88-84c8-110fb21ff1b7" providerId="ADAL" clId="{22C31853-1C3C-464F-9E03-0E7EEE2407B3}" dt="2026-09-14T18:47:16.905" v="696" actId="1076"/>
          <ac:spMkLst>
            <pc:docMk/>
            <pc:sldMk cId="2459323474" sldId="339"/>
            <ac:spMk id="5" creationId="{867A00DE-C151-32DF-8720-313ABA0F896A}"/>
          </ac:spMkLst>
        </pc:spChg>
      </pc:sldChg>
      <pc:sldChg chg="addSp delSp modSp mod">
        <pc:chgData name="Ashley Herchak" userId="99500c41-1fff-4a88-84c8-110fb21ff1b7" providerId="ADAL" clId="{22C31853-1C3C-464F-9E03-0E7EEE2407B3}" dt="2026-09-14T18:43:46.794" v="645" actId="1036"/>
        <pc:sldMkLst>
          <pc:docMk/>
          <pc:sldMk cId="1107958184" sldId="340"/>
        </pc:sldMkLst>
        <pc:spChg chg="mod">
          <ac:chgData name="Ashley Herchak" userId="99500c41-1fff-4a88-84c8-110fb21ff1b7" providerId="ADAL" clId="{22C31853-1C3C-464F-9E03-0E7EEE2407B3}" dt="2026-09-14T18:43:28.204" v="635" actId="1076"/>
          <ac:spMkLst>
            <pc:docMk/>
            <pc:sldMk cId="1107958184" sldId="340"/>
            <ac:spMk id="2" creationId="{DCD6845A-334D-2B22-D5B8-48ADF18E109F}"/>
          </ac:spMkLst>
        </pc:spChg>
        <pc:spChg chg="mod">
          <ac:chgData name="Ashley Herchak" userId="99500c41-1fff-4a88-84c8-110fb21ff1b7" providerId="ADAL" clId="{22C31853-1C3C-464F-9E03-0E7EEE2407B3}" dt="2026-09-14T18:43:25.744" v="634" actId="1076"/>
          <ac:spMkLst>
            <pc:docMk/>
            <pc:sldMk cId="1107958184" sldId="340"/>
            <ac:spMk id="5" creationId="{C06CF1C3-D8C9-C4E2-EF55-CFEB1B963ABD}"/>
          </ac:spMkLst>
        </pc:spChg>
        <pc:picChg chg="add mod">
          <ac:chgData name="Ashley Herchak" userId="99500c41-1fff-4a88-84c8-110fb21ff1b7" providerId="ADAL" clId="{22C31853-1C3C-464F-9E03-0E7EEE2407B3}" dt="2026-09-14T18:43:46.794" v="645" actId="1036"/>
          <ac:picMkLst>
            <pc:docMk/>
            <pc:sldMk cId="1107958184" sldId="340"/>
            <ac:picMk id="3" creationId="{B5D4FE48-0793-D2C1-A0E7-91CE3FAE6AC1}"/>
          </ac:picMkLst>
        </pc:picChg>
      </pc:sldChg>
      <pc:sldChg chg="addSp delSp modSp mod">
        <pc:chgData name="Ashley Herchak" userId="99500c41-1fff-4a88-84c8-110fb21ff1b7" providerId="ADAL" clId="{22C31853-1C3C-464F-9E03-0E7EEE2407B3}" dt="2026-09-14T18:36:36.082" v="582" actId="14100"/>
        <pc:sldMkLst>
          <pc:docMk/>
          <pc:sldMk cId="363809214" sldId="342"/>
        </pc:sldMkLst>
        <pc:spChg chg="mod">
          <ac:chgData name="Ashley Herchak" userId="99500c41-1fff-4a88-84c8-110fb21ff1b7" providerId="ADAL" clId="{22C31853-1C3C-464F-9E03-0E7EEE2407B3}" dt="2026-09-14T18:33:58.118" v="569" actId="1076"/>
          <ac:spMkLst>
            <pc:docMk/>
            <pc:sldMk cId="363809214" sldId="342"/>
            <ac:spMk id="2" creationId="{3D0F244B-67E2-1263-63F5-45F57F6B9774}"/>
          </ac:spMkLst>
        </pc:spChg>
        <pc:spChg chg="mod">
          <ac:chgData name="Ashley Herchak" userId="99500c41-1fff-4a88-84c8-110fb21ff1b7" providerId="ADAL" clId="{22C31853-1C3C-464F-9E03-0E7EEE2407B3}" dt="2026-09-14T18:33:35.393" v="566" actId="14100"/>
          <ac:spMkLst>
            <pc:docMk/>
            <pc:sldMk cId="363809214" sldId="342"/>
            <ac:spMk id="5" creationId="{8D84BE37-0724-7242-ED02-FF1563662C9C}"/>
          </ac:spMkLst>
        </pc:spChg>
        <pc:picChg chg="add mod ord modCrop">
          <ac:chgData name="Ashley Herchak" userId="99500c41-1fff-4a88-84c8-110fb21ff1b7" providerId="ADAL" clId="{22C31853-1C3C-464F-9E03-0E7EEE2407B3}" dt="2026-09-14T18:36:36.082" v="582" actId="14100"/>
          <ac:picMkLst>
            <pc:docMk/>
            <pc:sldMk cId="363809214" sldId="342"/>
            <ac:picMk id="6" creationId="{A0F549C7-5780-6B52-31F7-598F6C4C8D23}"/>
          </ac:picMkLst>
        </pc:picChg>
      </pc:sldChg>
      <pc:sldChg chg="addSp delSp modSp mod">
        <pc:chgData name="Ashley Herchak" userId="99500c41-1fff-4a88-84c8-110fb21ff1b7" providerId="ADAL" clId="{22C31853-1C3C-464F-9E03-0E7EEE2407B3}" dt="2026-09-14T18:57:11.327" v="804" actId="478"/>
        <pc:sldMkLst>
          <pc:docMk/>
          <pc:sldMk cId="2466979210" sldId="344"/>
        </pc:sldMkLst>
        <pc:spChg chg="mod">
          <ac:chgData name="Ashley Herchak" userId="99500c41-1fff-4a88-84c8-110fb21ff1b7" providerId="ADAL" clId="{22C31853-1C3C-464F-9E03-0E7EEE2407B3}" dt="2026-09-14T18:56:26.947" v="792" actId="114"/>
          <ac:spMkLst>
            <pc:docMk/>
            <pc:sldMk cId="2466979210" sldId="344"/>
            <ac:spMk id="2" creationId="{0BB3FB23-5CC5-4250-E15F-B557F6C35825}"/>
          </ac:spMkLst>
        </pc:spChg>
        <pc:spChg chg="mod">
          <ac:chgData name="Ashley Herchak" userId="99500c41-1fff-4a88-84c8-110fb21ff1b7" providerId="ADAL" clId="{22C31853-1C3C-464F-9E03-0E7EEE2407B3}" dt="2026-09-14T18:54:18.216" v="759" actId="1076"/>
          <ac:spMkLst>
            <pc:docMk/>
            <pc:sldMk cId="2466979210" sldId="344"/>
            <ac:spMk id="5" creationId="{28391278-D7EB-0153-1B92-1A671E3A29ED}"/>
          </ac:spMkLst>
        </pc:spChg>
        <pc:picChg chg="add mod ord modCrop">
          <ac:chgData name="Ashley Herchak" userId="99500c41-1fff-4a88-84c8-110fb21ff1b7" providerId="ADAL" clId="{22C31853-1C3C-464F-9E03-0E7EEE2407B3}" dt="2026-09-14T18:57:09.554" v="802" actId="171"/>
          <ac:picMkLst>
            <pc:docMk/>
            <pc:sldMk cId="2466979210" sldId="344"/>
            <ac:picMk id="4" creationId="{8E5ED411-D4D9-F5FE-968F-99418A221874}"/>
          </ac:picMkLst>
        </pc:picChg>
      </pc:sldChg>
      <pc:sldChg chg="addSp delSp modSp add mod">
        <pc:chgData name="Ashley Herchak" userId="99500c41-1fff-4a88-84c8-110fb21ff1b7" providerId="ADAL" clId="{22C31853-1C3C-464F-9E03-0E7EEE2407B3}" dt="2026-09-14T18:13:32.081" v="438" actId="14100"/>
        <pc:sldMkLst>
          <pc:docMk/>
          <pc:sldMk cId="3905369679" sldId="348"/>
        </pc:sldMkLst>
        <pc:spChg chg="mod">
          <ac:chgData name="Ashley Herchak" userId="99500c41-1fff-4a88-84c8-110fb21ff1b7" providerId="ADAL" clId="{22C31853-1C3C-464F-9E03-0E7EEE2407B3}" dt="2026-09-14T16:51:05.985" v="351" actId="20577"/>
          <ac:spMkLst>
            <pc:docMk/>
            <pc:sldMk cId="3905369679" sldId="348"/>
            <ac:spMk id="2" creationId="{07603F1B-546F-08E6-19AA-3286C3C319E3}"/>
          </ac:spMkLst>
        </pc:spChg>
        <pc:picChg chg="add mod modCrop">
          <ac:chgData name="Ashley Herchak" userId="99500c41-1fff-4a88-84c8-110fb21ff1b7" providerId="ADAL" clId="{22C31853-1C3C-464F-9E03-0E7EEE2407B3}" dt="2026-09-14T18:13:32.081" v="438" actId="14100"/>
          <ac:picMkLst>
            <pc:docMk/>
            <pc:sldMk cId="3905369679" sldId="348"/>
            <ac:picMk id="4" creationId="{BEB0AFDF-4926-6FA4-3D1D-BEE4EE0ED02B}"/>
          </ac:picMkLst>
        </pc:picChg>
      </pc:sldChg>
      <pc:sldChg chg="addSp delSp modSp add mod">
        <pc:chgData name="Ashley Herchak" userId="99500c41-1fff-4a88-84c8-110fb21ff1b7" providerId="ADAL" clId="{22C31853-1C3C-464F-9E03-0E7EEE2407B3}" dt="2026-09-14T18:38:47.163" v="589" actId="14100"/>
        <pc:sldMkLst>
          <pc:docMk/>
          <pc:sldMk cId="3853631612" sldId="349"/>
        </pc:sldMkLst>
        <pc:spChg chg="mod">
          <ac:chgData name="Ashley Herchak" userId="99500c41-1fff-4a88-84c8-110fb21ff1b7" providerId="ADAL" clId="{22C31853-1C3C-464F-9E03-0E7EEE2407B3}" dt="2026-09-14T16:51:21.987" v="375" actId="20577"/>
          <ac:spMkLst>
            <pc:docMk/>
            <pc:sldMk cId="3853631612" sldId="349"/>
            <ac:spMk id="2" creationId="{53C475B3-9789-9E5A-8F7D-926F01001886}"/>
          </ac:spMkLst>
        </pc:spChg>
        <pc:picChg chg="add mod modCrop">
          <ac:chgData name="Ashley Herchak" userId="99500c41-1fff-4a88-84c8-110fb21ff1b7" providerId="ADAL" clId="{22C31853-1C3C-464F-9E03-0E7EEE2407B3}" dt="2026-09-14T18:38:47.163" v="589" actId="14100"/>
          <ac:picMkLst>
            <pc:docMk/>
            <pc:sldMk cId="3853631612" sldId="349"/>
            <ac:picMk id="4" creationId="{372CC4F2-4EB2-339A-388D-E4D36A3ECA60}"/>
          </ac:picMkLst>
        </pc:picChg>
      </pc:sldChg>
      <pc:sldChg chg="addSp delSp modSp add mod">
        <pc:chgData name="Ashley Herchak" userId="99500c41-1fff-4a88-84c8-110fb21ff1b7" providerId="ADAL" clId="{22C31853-1C3C-464F-9E03-0E7EEE2407B3}" dt="2026-09-14T18:49:06.899" v="719" actId="14100"/>
        <pc:sldMkLst>
          <pc:docMk/>
          <pc:sldMk cId="600056762" sldId="350"/>
        </pc:sldMkLst>
        <pc:spChg chg="mod">
          <ac:chgData name="Ashley Herchak" userId="99500c41-1fff-4a88-84c8-110fb21ff1b7" providerId="ADAL" clId="{22C31853-1C3C-464F-9E03-0E7EEE2407B3}" dt="2026-09-14T16:51:44.421" v="405" actId="20577"/>
          <ac:spMkLst>
            <pc:docMk/>
            <pc:sldMk cId="600056762" sldId="350"/>
            <ac:spMk id="2" creationId="{F1C58259-168C-CCBF-BDC9-109AE43784E4}"/>
          </ac:spMkLst>
        </pc:spChg>
        <pc:picChg chg="add mod modCrop">
          <ac:chgData name="Ashley Herchak" userId="99500c41-1fff-4a88-84c8-110fb21ff1b7" providerId="ADAL" clId="{22C31853-1C3C-464F-9E03-0E7EEE2407B3}" dt="2026-09-14T18:49:06.899" v="719" actId="14100"/>
          <ac:picMkLst>
            <pc:docMk/>
            <pc:sldMk cId="600056762" sldId="350"/>
            <ac:picMk id="4" creationId="{77898B43-199D-7903-3562-45C63B1DF44C}"/>
          </ac:picMkLst>
        </pc:picChg>
      </pc:sldChg>
      <pc:sldChg chg="add modNotesTx">
        <pc:chgData name="Ashley Herchak" userId="99500c41-1fff-4a88-84c8-110fb21ff1b7" providerId="ADAL" clId="{22C31853-1C3C-464F-9E03-0E7EEE2407B3}" dt="2026-09-14T18:58:49.682" v="850" actId="20577"/>
        <pc:sldMkLst>
          <pc:docMk/>
          <pc:sldMk cId="3409422336" sldId="351"/>
        </pc:sldMkLst>
      </pc:sldChg>
      <pc:sldChg chg="modSp mod">
        <pc:chgData name="Ashley Herchak" userId="99500c41-1fff-4a88-84c8-110fb21ff1b7" providerId="ADAL" clId="{22C31853-1C3C-464F-9E03-0E7EEE2407B3}" dt="2026-09-18T18:09:40.468" v="873" actId="1076"/>
        <pc:sldMkLst>
          <pc:docMk/>
          <pc:sldMk cId="4221246931" sldId="352"/>
        </pc:sldMkLst>
        <pc:spChg chg="mod">
          <ac:chgData name="Ashley Herchak" userId="99500c41-1fff-4a88-84c8-110fb21ff1b7" providerId="ADAL" clId="{22C31853-1C3C-464F-9E03-0E7EEE2407B3}" dt="2026-09-18T18:08:50.672" v="869" actId="1076"/>
          <ac:spMkLst>
            <pc:docMk/>
            <pc:sldMk cId="4221246931" sldId="352"/>
            <ac:spMk id="9" creationId="{B579E4AA-5F7F-7FA9-E5EE-6A9643FA75A2}"/>
          </ac:spMkLst>
        </pc:spChg>
        <pc:spChg chg="mod">
          <ac:chgData name="Ashley Herchak" userId="99500c41-1fff-4a88-84c8-110fb21ff1b7" providerId="ADAL" clId="{22C31853-1C3C-464F-9E03-0E7EEE2407B3}" dt="2026-09-18T18:09:40.468" v="873" actId="1076"/>
          <ac:spMkLst>
            <pc:docMk/>
            <pc:sldMk cId="4221246931" sldId="352"/>
            <ac:spMk id="10" creationId="{2EA0777F-1A3A-8764-7643-020EAC72D437}"/>
          </ac:spMkLst>
        </pc:spChg>
        <pc:picChg chg="mod">
          <ac:chgData name="Ashley Herchak" userId="99500c41-1fff-4a88-84c8-110fb21ff1b7" providerId="ADAL" clId="{22C31853-1C3C-464F-9E03-0E7EEE2407B3}" dt="2026-09-18T18:09:31.760" v="872" actId="14100"/>
          <ac:picMkLst>
            <pc:docMk/>
            <pc:sldMk cId="4221246931" sldId="352"/>
            <ac:picMk id="8" creationId="{7C5DDD89-864E-A789-CFE5-EEFBD18B3DBC}"/>
          </ac:picMkLst>
        </pc:picChg>
      </pc:sldChg>
    </pc:docChg>
  </pc:docChgLst>
  <pc:docChgLst>
    <pc:chgData name="Bob Anderson" userId="S::bob.anderson@rothiams.com::b3fd267e-0fa7-403e-b3e5-d5e1cd460b01" providerId="AD" clId="Web-{5F78EA4D-514F-B0DC-BBAC-9028D21CC9EC}"/>
    <pc:docChg chg="addSld delSld">
      <pc:chgData name="Bob Anderson" userId="S::bob.anderson@rothiams.com::b3fd267e-0fa7-403e-b3e5-d5e1cd460b01" providerId="AD" clId="Web-{5F78EA4D-514F-B0DC-BBAC-9028D21CC9EC}" dt="2026-09-22T14:34:32.046" v="2"/>
      <pc:docMkLst>
        <pc:docMk/>
      </pc:docMkLst>
      <pc:sldChg chg="del">
        <pc:chgData name="Bob Anderson" userId="S::bob.anderson@rothiams.com::b3fd267e-0fa7-403e-b3e5-d5e1cd460b01" providerId="AD" clId="Web-{5F78EA4D-514F-B0DC-BBAC-9028D21CC9EC}" dt="2026-09-22T14:20:41.801" v="0"/>
        <pc:sldMkLst>
          <pc:docMk/>
          <pc:sldMk cId="2719222887" sldId="282"/>
        </pc:sldMkLst>
      </pc:sldChg>
      <pc:sldChg chg="new del">
        <pc:chgData name="Bob Anderson" userId="S::bob.anderson@rothiams.com::b3fd267e-0fa7-403e-b3e5-d5e1cd460b01" providerId="AD" clId="Web-{5F78EA4D-514F-B0DC-BBAC-9028D21CC9EC}" dt="2026-09-22T14:34:32.046" v="2"/>
        <pc:sldMkLst>
          <pc:docMk/>
          <pc:sldMk cId="1960983524" sldId="353"/>
        </pc:sldMkLst>
      </pc:sldChg>
    </pc:docChg>
  </pc:docChgLst>
  <pc:docChgLst>
    <pc:chgData name="Bob Anderson" userId="S::bob.anderson@rothiams.com::b3fd267e-0fa7-403e-b3e5-d5e1cd460b01" providerId="AD" clId="Web-{1F0F4463-791A-BB78-E66C-16C6EB000869}"/>
    <pc:docChg chg="modSld">
      <pc:chgData name="Bob Anderson" userId="S::bob.anderson@rothiams.com::b3fd267e-0fa7-403e-b3e5-d5e1cd460b01" providerId="AD" clId="Web-{1F0F4463-791A-BB78-E66C-16C6EB000869}" dt="2026-09-17T20:10:24.991" v="84" actId="20577"/>
      <pc:docMkLst>
        <pc:docMk/>
      </pc:docMkLst>
      <pc:sldChg chg="modSp">
        <pc:chgData name="Bob Anderson" userId="S::bob.anderson@rothiams.com::b3fd267e-0fa7-403e-b3e5-d5e1cd460b01" providerId="AD" clId="Web-{1F0F4463-791A-BB78-E66C-16C6EB000869}" dt="2026-09-17T20:10:24.991" v="84" actId="20577"/>
        <pc:sldMkLst>
          <pc:docMk/>
          <pc:sldMk cId="2817327289" sldId="297"/>
        </pc:sldMkLst>
        <pc:spChg chg="mod">
          <ac:chgData name="Bob Anderson" userId="S::bob.anderson@rothiams.com::b3fd267e-0fa7-403e-b3e5-d5e1cd460b01" providerId="AD" clId="Web-{1F0F4463-791A-BB78-E66C-16C6EB000869}" dt="2026-09-17T20:10:24.991" v="84" actId="20577"/>
          <ac:spMkLst>
            <pc:docMk/>
            <pc:sldMk cId="2817327289" sldId="297"/>
            <ac:spMk id="2" creationId="{BC5F493E-0B7F-0979-C240-9C574238C715}"/>
          </ac:spMkLst>
        </pc:spChg>
        <pc:spChg chg="mod">
          <ac:chgData name="Bob Anderson" userId="S::bob.anderson@rothiams.com::b3fd267e-0fa7-403e-b3e5-d5e1cd460b01" providerId="AD" clId="Web-{1F0F4463-791A-BB78-E66C-16C6EB000869}" dt="2026-09-17T20:07:10.008" v="5" actId="20577"/>
          <ac:spMkLst>
            <pc:docMk/>
            <pc:sldMk cId="2817327289" sldId="297"/>
            <ac:spMk id="5" creationId="{C5CB1AF8-3FDE-57AE-B6D9-F727C3BCC0E5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F5ADED-526E-4192-9E5F-CF948A391F62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576D64-2259-463A-A754-C8D5D3FBC24B}">
      <dgm:prSet/>
      <dgm:spPr/>
      <dgm:t>
        <a:bodyPr/>
        <a:lstStyle/>
        <a:p>
          <a:r>
            <a:rPr lang="en-US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Identifying the Priorities</a:t>
          </a:r>
        </a:p>
      </dgm:t>
    </dgm:pt>
    <dgm:pt modelId="{4BBC9612-7FAD-481B-B024-C67853E91AE5}" type="parTrans" cxnId="{129EF209-DA27-452B-9631-4785F36BFBB5}">
      <dgm:prSet/>
      <dgm:spPr/>
      <dgm:t>
        <a:bodyPr/>
        <a:lstStyle/>
        <a:p>
          <a:endParaRPr lang="en-US"/>
        </a:p>
      </dgm:t>
    </dgm:pt>
    <dgm:pt modelId="{FFEE0D33-D09B-41E2-9E95-46DF5DC6E22F}" type="sibTrans" cxnId="{129EF209-DA27-452B-9631-4785F36BFBB5}">
      <dgm:prSet/>
      <dgm:spPr/>
      <dgm:t>
        <a:bodyPr/>
        <a:lstStyle/>
        <a:p>
          <a:endParaRPr lang="en-US"/>
        </a:p>
      </dgm:t>
    </dgm:pt>
    <dgm:pt modelId="{AE662AAB-8EAD-4C97-8E07-0F74930142B8}">
      <dgm:prSet/>
      <dgm:spPr/>
      <dgm:t>
        <a:bodyPr/>
        <a:lstStyle/>
        <a:p>
          <a:r>
            <a:rPr lang="en-US" b="0" dirty="0">
              <a:latin typeface="Arial" panose="020B0604020202020204" pitchFamily="34" charset="0"/>
              <a:cs typeface="Arial" panose="020B0604020202020204" pitchFamily="34" charset="0"/>
            </a:rPr>
            <a:t>Introduction</a:t>
          </a:r>
        </a:p>
      </dgm:t>
    </dgm:pt>
    <dgm:pt modelId="{602F4F10-FEC1-4DCB-BA99-536672DA92F8}" type="sibTrans" cxnId="{010BAD90-F279-4F33-89CA-06A316E554DF}">
      <dgm:prSet/>
      <dgm:spPr/>
      <dgm:t>
        <a:bodyPr/>
        <a:lstStyle/>
        <a:p>
          <a:endParaRPr lang="en-US"/>
        </a:p>
      </dgm:t>
    </dgm:pt>
    <dgm:pt modelId="{CF0C6ECA-B051-4635-A923-8BCDB8C24AE7}" type="parTrans" cxnId="{010BAD90-F279-4F33-89CA-06A316E554DF}">
      <dgm:prSet/>
      <dgm:spPr/>
      <dgm:t>
        <a:bodyPr/>
        <a:lstStyle/>
        <a:p>
          <a:endParaRPr lang="en-US"/>
        </a:p>
      </dgm:t>
    </dgm:pt>
    <dgm:pt modelId="{0A740D3A-01E1-4C93-A44E-431F3599DFA4}">
      <dgm:prSet/>
      <dgm:spPr/>
      <dgm:t>
        <a:bodyPr/>
        <a:lstStyle/>
        <a:p>
          <a:r>
            <a:rPr lang="en-US" b="0" dirty="0">
              <a:latin typeface="Arial" panose="020B0604020202020204" pitchFamily="34" charset="0"/>
              <a:cs typeface="Arial" panose="020B0604020202020204" pitchFamily="34" charset="0"/>
            </a:rPr>
            <a:t>Q &amp; A, Resources &amp; Next Steps</a:t>
          </a:r>
        </a:p>
      </dgm:t>
    </dgm:pt>
    <dgm:pt modelId="{E0429B4C-1CC7-45A9-9A3A-D23E9F082CBD}" type="sibTrans" cxnId="{512C06FB-8348-476B-89F6-B0C32B4D7199}">
      <dgm:prSet/>
      <dgm:spPr/>
      <dgm:t>
        <a:bodyPr/>
        <a:lstStyle/>
        <a:p>
          <a:endParaRPr lang="en-US"/>
        </a:p>
      </dgm:t>
    </dgm:pt>
    <dgm:pt modelId="{48192200-00EE-4FC4-9B37-13792C4623C8}" type="parTrans" cxnId="{512C06FB-8348-476B-89F6-B0C32B4D7199}">
      <dgm:prSet/>
      <dgm:spPr/>
      <dgm:t>
        <a:bodyPr/>
        <a:lstStyle/>
        <a:p>
          <a:endParaRPr lang="en-US"/>
        </a:p>
      </dgm:t>
    </dgm:pt>
    <dgm:pt modelId="{5ECAA797-09D4-43C3-96FA-921E362BB31B}">
      <dgm:prSet/>
      <dgm:spPr/>
      <dgm:t>
        <a:bodyPr/>
        <a:lstStyle/>
        <a:p>
          <a:r>
            <a:rPr lang="en-CA" dirty="0"/>
            <a:t>Measurable Components</a:t>
          </a:r>
        </a:p>
      </dgm:t>
    </dgm:pt>
    <dgm:pt modelId="{F1DBB2D0-78F5-4274-95C9-62C37286E9E1}" type="sibTrans" cxnId="{CC563B2F-F76F-4DB0-BF43-E6F01B810F6B}">
      <dgm:prSet/>
      <dgm:spPr/>
      <dgm:t>
        <a:bodyPr/>
        <a:lstStyle/>
        <a:p>
          <a:endParaRPr lang="en-CA"/>
        </a:p>
      </dgm:t>
    </dgm:pt>
    <dgm:pt modelId="{5A0535A3-19B3-49D6-B4AC-2C7F62D07433}" type="parTrans" cxnId="{CC563B2F-F76F-4DB0-BF43-E6F01B810F6B}">
      <dgm:prSet/>
      <dgm:spPr/>
      <dgm:t>
        <a:bodyPr/>
        <a:lstStyle/>
        <a:p>
          <a:endParaRPr lang="en-CA"/>
        </a:p>
      </dgm:t>
    </dgm:pt>
    <dgm:pt modelId="{C0CAD134-2ED5-4972-9A57-CB10665FBD92}">
      <dgm:prSet/>
      <dgm:spPr/>
      <dgm:t>
        <a:bodyPr/>
        <a:lstStyle/>
        <a:p>
          <a:r>
            <a:rPr lang="en-US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Define the Outcomes</a:t>
          </a:r>
        </a:p>
      </dgm:t>
    </dgm:pt>
    <dgm:pt modelId="{B2170449-39BF-4E4E-BDF0-F0433396EDCD}" type="sibTrans" cxnId="{8A2000A3-355D-4B17-976B-CF002B1B0032}">
      <dgm:prSet/>
      <dgm:spPr/>
      <dgm:t>
        <a:bodyPr/>
        <a:lstStyle/>
        <a:p>
          <a:endParaRPr lang="en-US"/>
        </a:p>
      </dgm:t>
    </dgm:pt>
    <dgm:pt modelId="{581CB187-8A2B-477A-AEFE-6AD5BBE3F1EF}" type="parTrans" cxnId="{8A2000A3-355D-4B17-976B-CF002B1B0032}">
      <dgm:prSet/>
      <dgm:spPr/>
      <dgm:t>
        <a:bodyPr/>
        <a:lstStyle/>
        <a:p>
          <a:endParaRPr lang="en-US"/>
        </a:p>
      </dgm:t>
    </dgm:pt>
    <dgm:pt modelId="{BFB363A6-B713-4742-BC8D-D0DCB1E78402}">
      <dgm:prSet/>
      <dgm:spPr/>
      <dgm:t>
        <a:bodyPr/>
        <a:lstStyle/>
        <a:p>
          <a:r>
            <a:rPr lang="en-US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Scoring &amp; Reporting</a:t>
          </a:r>
          <a:endParaRPr lang="en-US" b="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3F4AF0-E856-43C6-ABB9-C26DAA8C7804}" type="parTrans" cxnId="{9F4BC7A4-18FE-40AD-A6BA-57E0B24EF632}">
      <dgm:prSet/>
      <dgm:spPr/>
      <dgm:t>
        <a:bodyPr/>
        <a:lstStyle/>
        <a:p>
          <a:endParaRPr lang="en-CA"/>
        </a:p>
      </dgm:t>
    </dgm:pt>
    <dgm:pt modelId="{6FE1DC90-3AAD-4EE3-BD90-3D7CB8833410}" type="sibTrans" cxnId="{9F4BC7A4-18FE-40AD-A6BA-57E0B24EF632}">
      <dgm:prSet/>
      <dgm:spPr/>
      <dgm:t>
        <a:bodyPr/>
        <a:lstStyle/>
        <a:p>
          <a:endParaRPr lang="en-CA"/>
        </a:p>
      </dgm:t>
    </dgm:pt>
    <dgm:pt modelId="{047C3D03-2B18-41A0-9BEA-6098B9EAD8DD}" type="pres">
      <dgm:prSet presAssocID="{DCF5ADED-526E-4192-9E5F-CF948A391F62}" presName="linear" presStyleCnt="0">
        <dgm:presLayoutVars>
          <dgm:animLvl val="lvl"/>
          <dgm:resizeHandles val="exact"/>
        </dgm:presLayoutVars>
      </dgm:prSet>
      <dgm:spPr/>
    </dgm:pt>
    <dgm:pt modelId="{B5F1EB7C-22F4-4AE4-B2A2-A8E0B462C4E5}" type="pres">
      <dgm:prSet presAssocID="{AE662AAB-8EAD-4C97-8E07-0F74930142B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33A9887D-9C16-4524-B7C1-DC33D0D84309}" type="pres">
      <dgm:prSet presAssocID="{602F4F10-FEC1-4DCB-BA99-536672DA92F8}" presName="spacer" presStyleCnt="0"/>
      <dgm:spPr/>
    </dgm:pt>
    <dgm:pt modelId="{5BA31089-BF50-4774-A3AF-0ECEEED51A5D}" type="pres">
      <dgm:prSet presAssocID="{57576D64-2259-463A-A754-C8D5D3FBC24B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10ECC58E-343A-483E-89D3-7934CD93CE87}" type="pres">
      <dgm:prSet presAssocID="{FFEE0D33-D09B-41E2-9E95-46DF5DC6E22F}" presName="spacer" presStyleCnt="0"/>
      <dgm:spPr/>
    </dgm:pt>
    <dgm:pt modelId="{DBA6E82E-D396-4244-8F0D-4E0D5FB18401}" type="pres">
      <dgm:prSet presAssocID="{C0CAD134-2ED5-4972-9A57-CB10665FBD92}" presName="parentText" presStyleLbl="node1" presStyleIdx="2" presStyleCnt="6" custLinFactNeighborX="2747" custLinFactNeighborY="4001">
        <dgm:presLayoutVars>
          <dgm:chMax val="0"/>
          <dgm:bulletEnabled val="1"/>
        </dgm:presLayoutVars>
      </dgm:prSet>
      <dgm:spPr/>
    </dgm:pt>
    <dgm:pt modelId="{BE01B4B1-2622-4B99-BFEE-ECC10FE02B15}" type="pres">
      <dgm:prSet presAssocID="{B2170449-39BF-4E4E-BDF0-F0433396EDCD}" presName="spacer" presStyleCnt="0"/>
      <dgm:spPr/>
    </dgm:pt>
    <dgm:pt modelId="{09298FA2-458B-4AA4-9419-6D287E01583A}" type="pres">
      <dgm:prSet presAssocID="{BFB363A6-B713-4742-BC8D-D0DCB1E7840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A6F40586-36B8-4167-90EE-2FB0BC600D7B}" type="pres">
      <dgm:prSet presAssocID="{6FE1DC90-3AAD-4EE3-BD90-3D7CB8833410}" presName="spacer" presStyleCnt="0"/>
      <dgm:spPr/>
    </dgm:pt>
    <dgm:pt modelId="{3B37CBB0-96E1-4F15-9960-7E861C539285}" type="pres">
      <dgm:prSet presAssocID="{5ECAA797-09D4-43C3-96FA-921E362BB31B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0F60D349-51E7-4564-BAC1-E670B2778FFC}" type="pres">
      <dgm:prSet presAssocID="{F1DBB2D0-78F5-4274-95C9-62C37286E9E1}" presName="spacer" presStyleCnt="0"/>
      <dgm:spPr/>
    </dgm:pt>
    <dgm:pt modelId="{C7481067-6B25-434D-B812-1061495AF8D2}" type="pres">
      <dgm:prSet presAssocID="{0A740D3A-01E1-4C93-A44E-431F3599DFA4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129EF209-DA27-452B-9631-4785F36BFBB5}" srcId="{DCF5ADED-526E-4192-9E5F-CF948A391F62}" destId="{57576D64-2259-463A-A754-C8D5D3FBC24B}" srcOrd="1" destOrd="0" parTransId="{4BBC9612-7FAD-481B-B024-C67853E91AE5}" sibTransId="{FFEE0D33-D09B-41E2-9E95-46DF5DC6E22F}"/>
    <dgm:cxn modelId="{52A63A0A-B721-4AB9-920B-993D525B06B2}" type="presOf" srcId="{DCF5ADED-526E-4192-9E5F-CF948A391F62}" destId="{047C3D03-2B18-41A0-9BEA-6098B9EAD8DD}" srcOrd="0" destOrd="0" presId="urn:microsoft.com/office/officeart/2005/8/layout/vList2"/>
    <dgm:cxn modelId="{568E2526-D342-4659-8450-E59B6836D70F}" type="presOf" srcId="{C0CAD134-2ED5-4972-9A57-CB10665FBD92}" destId="{DBA6E82E-D396-4244-8F0D-4E0D5FB18401}" srcOrd="0" destOrd="0" presId="urn:microsoft.com/office/officeart/2005/8/layout/vList2"/>
    <dgm:cxn modelId="{CC563B2F-F76F-4DB0-BF43-E6F01B810F6B}" srcId="{DCF5ADED-526E-4192-9E5F-CF948A391F62}" destId="{5ECAA797-09D4-43C3-96FA-921E362BB31B}" srcOrd="4" destOrd="0" parTransId="{5A0535A3-19B3-49D6-B4AC-2C7F62D07433}" sibTransId="{F1DBB2D0-78F5-4274-95C9-62C37286E9E1}"/>
    <dgm:cxn modelId="{64122F34-88A9-4754-A1B4-5FBE5A6634FE}" type="presOf" srcId="{BFB363A6-B713-4742-BC8D-D0DCB1E78402}" destId="{09298FA2-458B-4AA4-9419-6D287E01583A}" srcOrd="0" destOrd="0" presId="urn:microsoft.com/office/officeart/2005/8/layout/vList2"/>
    <dgm:cxn modelId="{00519577-2DE1-4C66-9BD9-DE4BA007C958}" type="presOf" srcId="{0A740D3A-01E1-4C93-A44E-431F3599DFA4}" destId="{C7481067-6B25-434D-B812-1061495AF8D2}" srcOrd="0" destOrd="0" presId="urn:microsoft.com/office/officeart/2005/8/layout/vList2"/>
    <dgm:cxn modelId="{010BAD90-F279-4F33-89CA-06A316E554DF}" srcId="{DCF5ADED-526E-4192-9E5F-CF948A391F62}" destId="{AE662AAB-8EAD-4C97-8E07-0F74930142B8}" srcOrd="0" destOrd="0" parTransId="{CF0C6ECA-B051-4635-A923-8BCDB8C24AE7}" sibTransId="{602F4F10-FEC1-4DCB-BA99-536672DA92F8}"/>
    <dgm:cxn modelId="{8A2000A3-355D-4B17-976B-CF002B1B0032}" srcId="{DCF5ADED-526E-4192-9E5F-CF948A391F62}" destId="{C0CAD134-2ED5-4972-9A57-CB10665FBD92}" srcOrd="2" destOrd="0" parTransId="{581CB187-8A2B-477A-AEFE-6AD5BBE3F1EF}" sibTransId="{B2170449-39BF-4E4E-BDF0-F0433396EDCD}"/>
    <dgm:cxn modelId="{9F4BC7A4-18FE-40AD-A6BA-57E0B24EF632}" srcId="{DCF5ADED-526E-4192-9E5F-CF948A391F62}" destId="{BFB363A6-B713-4742-BC8D-D0DCB1E78402}" srcOrd="3" destOrd="0" parTransId="{943F4AF0-E856-43C6-ABB9-C26DAA8C7804}" sibTransId="{6FE1DC90-3AAD-4EE3-BD90-3D7CB8833410}"/>
    <dgm:cxn modelId="{2886A7A5-6CA9-4354-8D36-D7C6D884C727}" type="presOf" srcId="{5ECAA797-09D4-43C3-96FA-921E362BB31B}" destId="{3B37CBB0-96E1-4F15-9960-7E861C539285}" srcOrd="0" destOrd="0" presId="urn:microsoft.com/office/officeart/2005/8/layout/vList2"/>
    <dgm:cxn modelId="{F2C397E2-24C1-490F-A474-647CAA24BE0B}" type="presOf" srcId="{57576D64-2259-463A-A754-C8D5D3FBC24B}" destId="{5BA31089-BF50-4774-A3AF-0ECEEED51A5D}" srcOrd="0" destOrd="0" presId="urn:microsoft.com/office/officeart/2005/8/layout/vList2"/>
    <dgm:cxn modelId="{851626F2-2DE1-4439-AB13-BA7BC478E01C}" type="presOf" srcId="{AE662AAB-8EAD-4C97-8E07-0F74930142B8}" destId="{B5F1EB7C-22F4-4AE4-B2A2-A8E0B462C4E5}" srcOrd="0" destOrd="0" presId="urn:microsoft.com/office/officeart/2005/8/layout/vList2"/>
    <dgm:cxn modelId="{512C06FB-8348-476B-89F6-B0C32B4D7199}" srcId="{DCF5ADED-526E-4192-9E5F-CF948A391F62}" destId="{0A740D3A-01E1-4C93-A44E-431F3599DFA4}" srcOrd="5" destOrd="0" parTransId="{48192200-00EE-4FC4-9B37-13792C4623C8}" sibTransId="{E0429B4C-1CC7-45A9-9A3A-D23E9F082CBD}"/>
    <dgm:cxn modelId="{79E34962-1CAD-448B-B05B-68E4C4FCD17A}" type="presParOf" srcId="{047C3D03-2B18-41A0-9BEA-6098B9EAD8DD}" destId="{B5F1EB7C-22F4-4AE4-B2A2-A8E0B462C4E5}" srcOrd="0" destOrd="0" presId="urn:microsoft.com/office/officeart/2005/8/layout/vList2"/>
    <dgm:cxn modelId="{035872D1-F061-4242-9CEF-62F93E929885}" type="presParOf" srcId="{047C3D03-2B18-41A0-9BEA-6098B9EAD8DD}" destId="{33A9887D-9C16-4524-B7C1-DC33D0D84309}" srcOrd="1" destOrd="0" presId="urn:microsoft.com/office/officeart/2005/8/layout/vList2"/>
    <dgm:cxn modelId="{3C46961E-04F4-4992-984B-D26F0E112F54}" type="presParOf" srcId="{047C3D03-2B18-41A0-9BEA-6098B9EAD8DD}" destId="{5BA31089-BF50-4774-A3AF-0ECEEED51A5D}" srcOrd="2" destOrd="0" presId="urn:microsoft.com/office/officeart/2005/8/layout/vList2"/>
    <dgm:cxn modelId="{6784DAE4-2C35-4788-B488-1D55E56785AB}" type="presParOf" srcId="{047C3D03-2B18-41A0-9BEA-6098B9EAD8DD}" destId="{10ECC58E-343A-483E-89D3-7934CD93CE87}" srcOrd="3" destOrd="0" presId="urn:microsoft.com/office/officeart/2005/8/layout/vList2"/>
    <dgm:cxn modelId="{0B94938C-12E3-4E37-80B3-7F9055C0122C}" type="presParOf" srcId="{047C3D03-2B18-41A0-9BEA-6098B9EAD8DD}" destId="{DBA6E82E-D396-4244-8F0D-4E0D5FB18401}" srcOrd="4" destOrd="0" presId="urn:microsoft.com/office/officeart/2005/8/layout/vList2"/>
    <dgm:cxn modelId="{2BCD82C4-36B0-40BB-836A-D92F3D7AEEFC}" type="presParOf" srcId="{047C3D03-2B18-41A0-9BEA-6098B9EAD8DD}" destId="{BE01B4B1-2622-4B99-BFEE-ECC10FE02B15}" srcOrd="5" destOrd="0" presId="urn:microsoft.com/office/officeart/2005/8/layout/vList2"/>
    <dgm:cxn modelId="{DBD772AC-0CC1-4A36-9914-96207E4B1DC9}" type="presParOf" srcId="{047C3D03-2B18-41A0-9BEA-6098B9EAD8DD}" destId="{09298FA2-458B-4AA4-9419-6D287E01583A}" srcOrd="6" destOrd="0" presId="urn:microsoft.com/office/officeart/2005/8/layout/vList2"/>
    <dgm:cxn modelId="{3AADCB82-E094-4643-9B5F-E44C515B805B}" type="presParOf" srcId="{047C3D03-2B18-41A0-9BEA-6098B9EAD8DD}" destId="{A6F40586-36B8-4167-90EE-2FB0BC600D7B}" srcOrd="7" destOrd="0" presId="urn:microsoft.com/office/officeart/2005/8/layout/vList2"/>
    <dgm:cxn modelId="{86040281-3620-4602-95D6-3E103D53F52F}" type="presParOf" srcId="{047C3D03-2B18-41A0-9BEA-6098B9EAD8DD}" destId="{3B37CBB0-96E1-4F15-9960-7E861C539285}" srcOrd="8" destOrd="0" presId="urn:microsoft.com/office/officeart/2005/8/layout/vList2"/>
    <dgm:cxn modelId="{67061BDC-1BE7-4040-824C-C207C9CD6384}" type="presParOf" srcId="{047C3D03-2B18-41A0-9BEA-6098B9EAD8DD}" destId="{0F60D349-51E7-4564-BAC1-E670B2778FFC}" srcOrd="9" destOrd="0" presId="urn:microsoft.com/office/officeart/2005/8/layout/vList2"/>
    <dgm:cxn modelId="{B29B1CBF-5E64-4A98-B3BE-A79B10D4B5DE}" type="presParOf" srcId="{047C3D03-2B18-41A0-9BEA-6098B9EAD8DD}" destId="{C7481067-6B25-434D-B812-1061495AF8D2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F1EB7C-22F4-4AE4-B2A2-A8E0B462C4E5}">
      <dsp:nvSpPr>
        <dsp:cNvPr id="0" name=""/>
        <dsp:cNvSpPr/>
      </dsp:nvSpPr>
      <dsp:spPr>
        <a:xfrm>
          <a:off x="0" y="19344"/>
          <a:ext cx="5789913" cy="69980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0" kern="1200" dirty="0">
              <a:latin typeface="Arial" panose="020B0604020202020204" pitchFamily="34" charset="0"/>
              <a:cs typeface="Arial" panose="020B0604020202020204" pitchFamily="34" charset="0"/>
            </a:rPr>
            <a:t>Introduction</a:t>
          </a:r>
        </a:p>
      </dsp:txBody>
      <dsp:txXfrm>
        <a:off x="34162" y="53506"/>
        <a:ext cx="5721589" cy="631482"/>
      </dsp:txXfrm>
    </dsp:sp>
    <dsp:sp modelId="{5BA31089-BF50-4774-A3AF-0ECEEED51A5D}">
      <dsp:nvSpPr>
        <dsp:cNvPr id="0" name=""/>
        <dsp:cNvSpPr/>
      </dsp:nvSpPr>
      <dsp:spPr>
        <a:xfrm>
          <a:off x="0" y="802670"/>
          <a:ext cx="5789913" cy="69980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Identifying the Priorities</a:t>
          </a:r>
        </a:p>
      </dsp:txBody>
      <dsp:txXfrm>
        <a:off x="34162" y="836832"/>
        <a:ext cx="5721589" cy="631482"/>
      </dsp:txXfrm>
    </dsp:sp>
    <dsp:sp modelId="{DBA6E82E-D396-4244-8F0D-4E0D5FB18401}">
      <dsp:nvSpPr>
        <dsp:cNvPr id="0" name=""/>
        <dsp:cNvSpPr/>
      </dsp:nvSpPr>
      <dsp:spPr>
        <a:xfrm>
          <a:off x="0" y="1589338"/>
          <a:ext cx="5789913" cy="69980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Define the Outcomes</a:t>
          </a:r>
        </a:p>
      </dsp:txBody>
      <dsp:txXfrm>
        <a:off x="34162" y="1623500"/>
        <a:ext cx="5721589" cy="631482"/>
      </dsp:txXfrm>
    </dsp:sp>
    <dsp:sp modelId="{09298FA2-458B-4AA4-9419-6D287E01583A}">
      <dsp:nvSpPr>
        <dsp:cNvPr id="0" name=""/>
        <dsp:cNvSpPr/>
      </dsp:nvSpPr>
      <dsp:spPr>
        <a:xfrm>
          <a:off x="0" y="2369323"/>
          <a:ext cx="5789913" cy="69980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0" kern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Scoring &amp; Reporting</a:t>
          </a:r>
          <a:endParaRPr lang="en-US" sz="2900" b="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162" y="2403485"/>
        <a:ext cx="5721589" cy="631482"/>
      </dsp:txXfrm>
    </dsp:sp>
    <dsp:sp modelId="{3B37CBB0-96E1-4F15-9960-7E861C539285}">
      <dsp:nvSpPr>
        <dsp:cNvPr id="0" name=""/>
        <dsp:cNvSpPr/>
      </dsp:nvSpPr>
      <dsp:spPr>
        <a:xfrm>
          <a:off x="0" y="3152649"/>
          <a:ext cx="5789913" cy="69980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900" kern="1200" dirty="0"/>
            <a:t>Measurable Components</a:t>
          </a:r>
        </a:p>
      </dsp:txBody>
      <dsp:txXfrm>
        <a:off x="34162" y="3186811"/>
        <a:ext cx="5721589" cy="631482"/>
      </dsp:txXfrm>
    </dsp:sp>
    <dsp:sp modelId="{C7481067-6B25-434D-B812-1061495AF8D2}">
      <dsp:nvSpPr>
        <dsp:cNvPr id="0" name=""/>
        <dsp:cNvSpPr/>
      </dsp:nvSpPr>
      <dsp:spPr>
        <a:xfrm>
          <a:off x="0" y="3935975"/>
          <a:ext cx="5789913" cy="69980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0" kern="1200" dirty="0">
              <a:latin typeface="Arial" panose="020B0604020202020204" pitchFamily="34" charset="0"/>
              <a:cs typeface="Arial" panose="020B0604020202020204" pitchFamily="34" charset="0"/>
            </a:rPr>
            <a:t>Q &amp; A, Resources &amp; Next Steps</a:t>
          </a:r>
        </a:p>
      </dsp:txBody>
      <dsp:txXfrm>
        <a:off x="34162" y="3970137"/>
        <a:ext cx="5721589" cy="631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11321-7233-1272-4675-FC0F313438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23A9B3-F2DE-B20C-3C42-B4DB72A90DD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9DAAA-6BF6-47E8-AAD2-C0B4C48C757C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2596B6-BAFE-08C8-9E30-E1BBEA27A8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6BC0CD-C847-0C4B-3C5B-96ED1EA3C6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D956F-250C-4D00-B4EA-B85995BC51C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4143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3BDF1-4402-425F-86DB-37594CA75DCA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B5271-267E-4D5E-A21C-6FAB99F2218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9568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B5271-267E-4D5E-A21C-6FAB99F2218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9162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B5271-267E-4D5E-A21C-6FAB99F2218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819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B5271-267E-4D5E-A21C-6FAB99F22181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025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B5271-267E-4D5E-A21C-6FAB99F22181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8160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3EDE5-C108-D5A5-7383-BE46BA81C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76FD1C-3804-5D17-8937-F47C25B214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99323E-B933-FA85-7540-B5401E2865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8B1C5-7BC0-17E4-3DED-CC7E54D202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B5271-267E-4D5E-A21C-6FAB99F22181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4335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F6B22-E433-61E0-2578-3842C87A7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1F2E07-8A42-AC42-6EE9-14B7E73292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DA63AC-12EF-0968-F2BD-86CC777D7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1C1518-0149-B368-2E91-2BE1EDC563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B5271-267E-4D5E-A21C-6FAB99F22181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7256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B5271-267E-4D5E-A21C-6FAB99F22181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642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D3410-B8D0-B9E1-7930-E25383BFB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3A5C37-87F8-DBB2-DAFE-1121410492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A33769-05C0-5843-DFAD-9C2599A2A0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D17835-38AC-BF21-557A-67996B24C6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B5271-267E-4D5E-A21C-6FAB99F22181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9704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B5271-267E-4D5E-A21C-6FAB99F22181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8383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407E8-A253-F581-4034-5DA56FE64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0365A2-E46E-1C2F-87D6-485BAA2019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E192EE-E574-0E84-0F3C-756E9CA136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5E76A8-52DB-E2F3-E12B-7444F005DC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B5271-267E-4D5E-A21C-6FAB99F22181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64923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B5271-267E-4D5E-A21C-6FAB99F22181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0168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6FA74-E6DD-7D1C-9829-40E2C8E1F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ED8B15-34C2-039C-C01A-A16D3E4E7A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5A7ED0-F62F-7F3D-011C-38ADE7154E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40DA2-8E2E-6083-D4B6-6168032B4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B5271-267E-4D5E-A21C-6FAB99F22181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5715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C51763B-321C-34E6-41BC-85998B968C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18782" y="5913012"/>
            <a:ext cx="2373218" cy="90424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700B270-6D2F-5FDE-0E14-CE50015E5189}"/>
              </a:ext>
            </a:extLst>
          </p:cNvPr>
          <p:cNvSpPr>
            <a:spLocks/>
          </p:cNvSpPr>
          <p:nvPr userDrawn="1"/>
        </p:nvSpPr>
        <p:spPr>
          <a:xfrm>
            <a:off x="0" y="5868993"/>
            <a:ext cx="12192000" cy="87677"/>
          </a:xfrm>
          <a:prstGeom prst="rect">
            <a:avLst/>
          </a:prstGeom>
          <a:solidFill>
            <a:srgbClr val="013F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7" name="Picture 16" descr="A red and black rectangles">
            <a:extLst>
              <a:ext uri="{FF2B5EF4-FFF2-40B4-BE49-F238E27FC236}">
                <a16:creationId xmlns:a16="http://schemas.microsoft.com/office/drawing/2014/main" id="{B5888612-F264-D371-C7CA-A7FFD78125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60"/>
          <a:stretch>
            <a:fillRect/>
          </a:stretch>
        </p:blipFill>
        <p:spPr>
          <a:xfrm>
            <a:off x="504" y="283"/>
            <a:ext cx="12190992" cy="9010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7C86E0-5344-B4F9-D150-F2BE5761E8E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10297" b="1582"/>
          <a:stretch>
            <a:fillRect/>
          </a:stretch>
        </p:blipFill>
        <p:spPr>
          <a:xfrm>
            <a:off x="220924" y="6048375"/>
            <a:ext cx="5657618" cy="7688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A94EFE-B4F8-34DA-7806-A2A8F964EB0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9"/>
          <a:stretch>
            <a:fillRect/>
          </a:stretch>
        </p:blipFill>
        <p:spPr>
          <a:xfrm>
            <a:off x="5958576" y="6073227"/>
            <a:ext cx="1354348" cy="71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C51763B-321C-34E6-41BC-85998B968C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18782" y="5913012"/>
            <a:ext cx="2373218" cy="90424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700B270-6D2F-5FDE-0E14-CE50015E5189}"/>
              </a:ext>
            </a:extLst>
          </p:cNvPr>
          <p:cNvSpPr>
            <a:spLocks/>
          </p:cNvSpPr>
          <p:nvPr userDrawn="1"/>
        </p:nvSpPr>
        <p:spPr>
          <a:xfrm>
            <a:off x="0" y="5868993"/>
            <a:ext cx="12192000" cy="87677"/>
          </a:xfrm>
          <a:prstGeom prst="rect">
            <a:avLst/>
          </a:prstGeom>
          <a:solidFill>
            <a:srgbClr val="013F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7" name="Picture 16" descr="A red and black rectangles">
            <a:extLst>
              <a:ext uri="{FF2B5EF4-FFF2-40B4-BE49-F238E27FC236}">
                <a16:creationId xmlns:a16="http://schemas.microsoft.com/office/drawing/2014/main" id="{B5888612-F264-D371-C7CA-A7FFD78125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60"/>
          <a:stretch>
            <a:fillRect/>
          </a:stretch>
        </p:blipFill>
        <p:spPr>
          <a:xfrm>
            <a:off x="504" y="283"/>
            <a:ext cx="12190992" cy="9010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0D6288-1CE6-B8DD-BEFC-E5E4D2D9A64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10297" b="1582"/>
          <a:stretch>
            <a:fillRect/>
          </a:stretch>
        </p:blipFill>
        <p:spPr>
          <a:xfrm>
            <a:off x="220924" y="6048375"/>
            <a:ext cx="5657618" cy="7688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B20B79-10DD-76EE-8FD9-0269B499E83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9"/>
          <a:stretch>
            <a:fillRect/>
          </a:stretch>
        </p:blipFill>
        <p:spPr>
          <a:xfrm>
            <a:off x="5958576" y="6073227"/>
            <a:ext cx="1354348" cy="71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74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othiams-my.sharepoint.com/personal/bob_anderson_rothiams_com/Documents/Documents/FMCP/Client%20Equipment%20Checklist_20231013.xlsx?web=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9467" y="1241097"/>
            <a:ext cx="6285633" cy="4375805"/>
          </a:xfrm>
        </p:spPr>
        <p:txBody>
          <a:bodyPr>
            <a:noAutofit/>
          </a:bodyPr>
          <a:lstStyle/>
          <a:p>
            <a:pPr algn="l"/>
            <a:r>
              <a:rPr lang="en-US" sz="44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Moving the needle:  </a:t>
            </a:r>
            <a:r>
              <a:rPr lang="en-US" sz="4400" b="1" cap="all" dirty="0">
                <a:solidFill>
                  <a:srgbClr val="C00000"/>
                </a:solidFill>
                <a:latin typeface="Arial Nova" panose="020B0504020202020204" pitchFamily="34" charset="0"/>
              </a:rPr>
              <a:t>Continuous Quality improvement </a:t>
            </a:r>
            <a:r>
              <a:rPr lang="en-US" sz="44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for </a:t>
            </a:r>
            <a:r>
              <a:rPr lang="en-US" sz="4400" b="1" cap="all" dirty="0" err="1">
                <a:solidFill>
                  <a:srgbClr val="013F7A"/>
                </a:solidFill>
                <a:latin typeface="Arial Nova" panose="020B0504020202020204" pitchFamily="34" charset="0"/>
              </a:rPr>
              <a:t>fm</a:t>
            </a:r>
            <a:r>
              <a:rPr lang="en-US" sz="44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 organizations</a:t>
            </a:r>
            <a:endParaRPr lang="en-US" sz="4400" b="1" cap="all" dirty="0">
              <a:solidFill>
                <a:srgbClr val="C00000"/>
              </a:solidFill>
              <a:latin typeface="Arial Nova" panose="020B0504020202020204" pitchFamily="34" charset="0"/>
            </a:endParaRPr>
          </a:p>
        </p:txBody>
      </p:sp>
      <p:pic>
        <p:nvPicPr>
          <p:cNvPr id="5" name="Picture 4" descr="White stairs with a blue arrow drawn in the middle pointing upwards">
            <a:extLst>
              <a:ext uri="{FF2B5EF4-FFF2-40B4-BE49-F238E27FC236}">
                <a16:creationId xmlns:a16="http://schemas.microsoft.com/office/drawing/2014/main" id="{29E4DBDE-4432-122E-C5A4-DB6FF419E4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3802"/>
            <a:ext cx="4952010" cy="495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F4EB0-D515-F84A-6404-8994EF9B5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281" y="1061693"/>
            <a:ext cx="6409935" cy="687447"/>
          </a:xfrm>
        </p:spPr>
        <p:txBody>
          <a:bodyPr>
            <a:noAutofit/>
          </a:bodyPr>
          <a:lstStyle/>
          <a:p>
            <a:pPr algn="l"/>
            <a:r>
              <a:rPr lang="en-US" sz="44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AGENDA</a:t>
            </a:r>
          </a:p>
        </p:txBody>
      </p:sp>
      <p:pic>
        <p:nvPicPr>
          <p:cNvPr id="3" name="Picture 2" descr="A pen with a red cap on a checklist&#10;&#10;Description automatically generated">
            <a:extLst>
              <a:ext uri="{FF2B5EF4-FFF2-40B4-BE49-F238E27FC236}">
                <a16:creationId xmlns:a16="http://schemas.microsoft.com/office/drawing/2014/main" id="{51595086-38BD-F857-D3F9-BA3682799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721" y="1938941"/>
            <a:ext cx="4468565" cy="3169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AA4FF23-97A2-B966-F8BC-5897EB8344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2747565"/>
              </p:ext>
            </p:extLst>
          </p:nvPr>
        </p:nvGraphicFramePr>
        <p:xfrm>
          <a:off x="5760720" y="1141180"/>
          <a:ext cx="5789913" cy="4655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9395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A056E-DC44-0922-72CF-7BF8FA079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A12FAFA-0BC0-16FE-B83D-AFE87FC53A17}"/>
              </a:ext>
            </a:extLst>
          </p:cNvPr>
          <p:cNvSpPr txBox="1">
            <a:spLocks/>
          </p:cNvSpPr>
          <p:nvPr/>
        </p:nvSpPr>
        <p:spPr>
          <a:xfrm>
            <a:off x="5367129" y="1314392"/>
            <a:ext cx="6142383" cy="381419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14313" indent="-214313" algn="l" defTabSz="4572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BOB ANDERSON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Manager, Facility Management Consulting</a:t>
            </a:r>
            <a:br>
              <a:rPr kumimoji="0" lang="en-US" sz="195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36393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71475" marR="0" lvl="1" indent="-2857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CB2027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ova" panose="020B0504020202020204" pitchFamily="34" charset="0"/>
              </a:rPr>
              <a:t>Over 25 years of experience in designing and implementing facility management strategies.</a:t>
            </a:r>
          </a:p>
          <a:p>
            <a:pPr marL="371475" marR="0" lvl="1" indent="-2857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CB2027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800" dirty="0">
                <a:solidFill>
                  <a:schemeClr val="tx1"/>
                </a:solidFill>
                <a:latin typeface="Arial Nova" panose="020B0504020202020204" pitchFamily="34" charset="0"/>
              </a:rPr>
              <a:t>Implemented CQI – Continuous Quality Improvement programs in facility services using multiple platforms.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ova" panose="020B0504020202020204" pitchFamily="34" charset="0"/>
            </a:endParaRPr>
          </a:p>
          <a:p>
            <a:pPr marL="371475" marR="0" lvl="1" indent="-2857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CB2027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ova" panose="020B0504020202020204" pitchFamily="34" charset="0"/>
                <a:cs typeface="Arial" panose="020B0604020202020204" pitchFamily="34" charset="0"/>
              </a:rPr>
              <a:t>Expertise across multiple markets: Education, Healthcare, Senior Services, Commercial, and Industrial.</a:t>
            </a:r>
          </a:p>
          <a:p>
            <a:pPr marL="371475" marR="0" lvl="1" indent="-2857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CB2027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ova" panose="020B0504020202020204" pitchFamily="34" charset="0"/>
                <a:cs typeface="Arial" panose="020B0604020202020204" pitchFamily="34" charset="0"/>
              </a:rPr>
              <a:t>Known for developing a unique approach to maximizing ROI on facility investments by aligning strategies with market-specific needs.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ova" panose="020B05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9E245DC-8B45-62DC-E4F9-098828056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106" y="1314392"/>
            <a:ext cx="3453494" cy="41441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72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D1187-2A7E-FB8E-A921-CBDC3B500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2010B-2201-0446-B6A6-4859B9D27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4731" y="3611217"/>
            <a:ext cx="6977269" cy="1505301"/>
          </a:xfrm>
        </p:spPr>
        <p:txBody>
          <a:bodyPr>
            <a:noAutofit/>
          </a:bodyPr>
          <a:lstStyle/>
          <a:p>
            <a:pPr algn="l"/>
            <a:r>
              <a:rPr lang="en-US" sz="48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Identifying </a:t>
            </a:r>
            <a:br>
              <a:rPr lang="en-US" sz="4800" b="1" cap="all" dirty="0">
                <a:solidFill>
                  <a:srgbClr val="013F7A"/>
                </a:solidFill>
                <a:latin typeface="Arial Nova" panose="020B0504020202020204" pitchFamily="34" charset="0"/>
              </a:rPr>
            </a:br>
            <a:r>
              <a:rPr lang="en-US" sz="48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the Priorities</a:t>
            </a:r>
            <a:endParaRPr lang="en-US" sz="4400" b="1" cap="all" dirty="0">
              <a:solidFill>
                <a:srgbClr val="013F7A"/>
              </a:solidFill>
              <a:latin typeface="Arial Nova" panose="020B05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E6FB65-7286-4EC7-1744-FCCB786E93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703"/>
          <a:stretch>
            <a:fillRect/>
          </a:stretch>
        </p:blipFill>
        <p:spPr>
          <a:xfrm>
            <a:off x="0" y="914399"/>
            <a:ext cx="4956047" cy="495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30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C17D2-87CD-8C23-4DFD-E4451005F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B369CBD-78A7-477F-6566-EB6F4F7A5FB4}"/>
              </a:ext>
            </a:extLst>
          </p:cNvPr>
          <p:cNvSpPr txBox="1">
            <a:spLocks/>
          </p:cNvSpPr>
          <p:nvPr/>
        </p:nvSpPr>
        <p:spPr>
          <a:xfrm>
            <a:off x="422716" y="1277869"/>
            <a:ext cx="6052225" cy="7033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Identify Priorities</a:t>
            </a:r>
          </a:p>
        </p:txBody>
      </p:sp>
      <p:pic>
        <p:nvPicPr>
          <p:cNvPr id="6" name="Picture 5" descr="Writing an appointment on a paper agenda">
            <a:extLst>
              <a:ext uri="{FF2B5EF4-FFF2-40B4-BE49-F238E27FC236}">
                <a16:creationId xmlns:a16="http://schemas.microsoft.com/office/drawing/2014/main" id="{DFCF28C0-9A05-98DE-D06F-D526E5C214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8" r="24951"/>
          <a:stretch>
            <a:fillRect/>
          </a:stretch>
        </p:blipFill>
        <p:spPr>
          <a:xfrm>
            <a:off x="7856967" y="885573"/>
            <a:ext cx="4335033" cy="49806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423208-ADD1-B39A-F6C9-E99BF1E8ED6F}"/>
              </a:ext>
            </a:extLst>
          </p:cNvPr>
          <p:cNvSpPr txBox="1"/>
          <p:nvPr/>
        </p:nvSpPr>
        <p:spPr>
          <a:xfrm>
            <a:off x="422716" y="1981200"/>
            <a:ext cx="65064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Technician Productivity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Work Request Customer Satisfaction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Preventative Maintenance Completion Compliance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Subcontractor Compliance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What are the top issues which need to be improved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Survey the customers / users</a:t>
            </a:r>
          </a:p>
        </p:txBody>
      </p:sp>
    </p:spTree>
    <p:extLst>
      <p:ext uri="{BB962C8B-B14F-4D97-AF65-F5344CB8AC3E}">
        <p14:creationId xmlns:p14="http://schemas.microsoft.com/office/powerpoint/2010/main" val="29209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37700-5846-1D18-A303-BD75A0380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F5153BF-388C-438B-2D79-88C0608FC5AF}"/>
              </a:ext>
            </a:extLst>
          </p:cNvPr>
          <p:cNvSpPr txBox="1">
            <a:spLocks/>
          </p:cNvSpPr>
          <p:nvPr/>
        </p:nvSpPr>
        <p:spPr>
          <a:xfrm>
            <a:off x="88900" y="152400"/>
            <a:ext cx="7270171" cy="7033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 dirty="0">
                <a:solidFill>
                  <a:schemeClr val="bg1"/>
                </a:solidFill>
                <a:latin typeface="Arial Nova" panose="020B0504020202020204" pitchFamily="34" charset="0"/>
              </a:rPr>
              <a:t> IMPROVE THE OUTCOME</a:t>
            </a:r>
            <a:endParaRPr lang="en-US" sz="4000" b="1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102141B1-0F85-C90B-FCE0-B48CBBBB3B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10" y="948965"/>
            <a:ext cx="11076039" cy="4845769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04ED13-A440-8283-EF20-6D5AE1F819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6830" y="2449465"/>
            <a:ext cx="2770840" cy="1959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72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F5A1A-67E5-14BF-7F93-5ABF051F4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03F1B-546F-08E6-19AA-3286C3C319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4731" y="3611217"/>
            <a:ext cx="6977269" cy="1505301"/>
          </a:xfrm>
        </p:spPr>
        <p:txBody>
          <a:bodyPr>
            <a:noAutofit/>
          </a:bodyPr>
          <a:lstStyle/>
          <a:p>
            <a:pPr algn="l"/>
            <a:r>
              <a:rPr lang="en-US" sz="48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Defining the </a:t>
            </a:r>
            <a:br>
              <a:rPr lang="en-US" sz="4800" b="1" cap="all" dirty="0">
                <a:solidFill>
                  <a:srgbClr val="013F7A"/>
                </a:solidFill>
                <a:latin typeface="Arial Nova" panose="020B0504020202020204" pitchFamily="34" charset="0"/>
              </a:rPr>
            </a:br>
            <a:r>
              <a:rPr lang="en-US" sz="48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outcomes</a:t>
            </a:r>
            <a:endParaRPr lang="en-US" sz="4400" b="1" cap="all" dirty="0">
              <a:solidFill>
                <a:srgbClr val="013F7A"/>
              </a:solidFill>
              <a:latin typeface="Arial Nova" panose="020B05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B0AFDF-4926-6FA4-3D1D-BEE4EE0ED0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417"/>
          <a:stretch>
            <a:fillRect/>
          </a:stretch>
        </p:blipFill>
        <p:spPr>
          <a:xfrm>
            <a:off x="-1" y="908316"/>
            <a:ext cx="5003801" cy="495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36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C2913-C709-4A61-BF45-60AF0877F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0A1F6FB-1A00-C70F-22DF-A82CC3CE8465}"/>
              </a:ext>
            </a:extLst>
          </p:cNvPr>
          <p:cNvSpPr txBox="1">
            <a:spLocks/>
          </p:cNvSpPr>
          <p:nvPr/>
        </p:nvSpPr>
        <p:spPr>
          <a:xfrm>
            <a:off x="422716" y="1277869"/>
            <a:ext cx="6673823" cy="7033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Improve Productivity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74D1A5-3496-D1FA-0542-8582FE1C5DD2}"/>
              </a:ext>
            </a:extLst>
          </p:cNvPr>
          <p:cNvSpPr txBox="1"/>
          <p:nvPr/>
        </p:nvSpPr>
        <p:spPr>
          <a:xfrm>
            <a:off x="422716" y="2190459"/>
            <a:ext cx="65064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Track productive hours available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Track hours posted to: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Work Orders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Administrative time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Rounds and Roving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Training and Development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PM Activities</a:t>
            </a:r>
          </a:p>
          <a:p>
            <a:pPr lvl="1">
              <a:buClr>
                <a:srgbClr val="C00000"/>
              </a:buClr>
            </a:pPr>
            <a:endParaRPr lang="en-US" sz="2400" dirty="0">
              <a:latin typeface="Arial Nova" panose="020B05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EFC28D-C66D-E521-7873-A703825C8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42"/>
          <a:stretch>
            <a:fillRect/>
          </a:stretch>
        </p:blipFill>
        <p:spPr>
          <a:xfrm>
            <a:off x="7856967" y="885573"/>
            <a:ext cx="4335033" cy="498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36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6BE6D-9062-F4F6-1810-776A34426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87AE9D5-5DC0-DFD5-2C7C-F80F249C5A5E}"/>
              </a:ext>
            </a:extLst>
          </p:cNvPr>
          <p:cNvSpPr txBox="1">
            <a:spLocks/>
          </p:cNvSpPr>
          <p:nvPr/>
        </p:nvSpPr>
        <p:spPr>
          <a:xfrm>
            <a:off x="278918" y="1455141"/>
            <a:ext cx="7774818" cy="8847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Improve W/O Customer Satisfaction</a:t>
            </a:r>
          </a:p>
        </p:txBody>
      </p:sp>
      <p:pic>
        <p:nvPicPr>
          <p:cNvPr id="6" name="Picture 5" descr="Hand placing stars">
            <a:extLst>
              <a:ext uri="{FF2B5EF4-FFF2-40B4-BE49-F238E27FC236}">
                <a16:creationId xmlns:a16="http://schemas.microsoft.com/office/drawing/2014/main" id="{F98C1804-0822-8298-0AE0-6C80BD8AE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9" r="20959"/>
          <a:stretch>
            <a:fillRect/>
          </a:stretch>
        </p:blipFill>
        <p:spPr>
          <a:xfrm>
            <a:off x="7856967" y="899159"/>
            <a:ext cx="4335033" cy="496708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4B66C0-94D0-15B5-DE8E-902B9BFD2999}"/>
              </a:ext>
            </a:extLst>
          </p:cNvPr>
          <p:cNvSpPr txBox="1"/>
          <p:nvPr/>
        </p:nvSpPr>
        <p:spPr>
          <a:xfrm>
            <a:off x="278918" y="2339894"/>
            <a:ext cx="771276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Contact Requestor prior to arrival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Complete the work in a timely manor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Confirm completion with requestor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No debris left behind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Costs properly tracked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Time on job properly tracked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Materials used recorded 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If billable, then costs are transferred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Closed w/o categorized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Failure Code identified</a:t>
            </a:r>
          </a:p>
        </p:txBody>
      </p:sp>
    </p:spTree>
    <p:extLst>
      <p:ext uri="{BB962C8B-B14F-4D97-AF65-F5344CB8AC3E}">
        <p14:creationId xmlns:p14="http://schemas.microsoft.com/office/powerpoint/2010/main" val="340296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0030A-8892-16EA-719F-39A405864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t crew approaches racecar during race">
            <a:extLst>
              <a:ext uri="{FF2B5EF4-FFF2-40B4-BE49-F238E27FC236}">
                <a16:creationId xmlns:a16="http://schemas.microsoft.com/office/drawing/2014/main" id="{42B26337-146F-6D0D-C480-D8FC7D8FCF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2" r="8917"/>
          <a:stretch>
            <a:fillRect/>
          </a:stretch>
        </p:blipFill>
        <p:spPr>
          <a:xfrm>
            <a:off x="7856967" y="885573"/>
            <a:ext cx="4335033" cy="498067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EACAE4E-D94C-8E03-505F-25D07D343288}"/>
              </a:ext>
            </a:extLst>
          </p:cNvPr>
          <p:cNvSpPr txBox="1">
            <a:spLocks/>
          </p:cNvSpPr>
          <p:nvPr/>
        </p:nvSpPr>
        <p:spPr>
          <a:xfrm>
            <a:off x="354099" y="917222"/>
            <a:ext cx="7270171" cy="13587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13F7A"/>
                </a:solidFill>
                <a:effectLst/>
                <a:uLnTx/>
                <a:uFillTx/>
                <a:latin typeface="Arial Nova" panose="020B0504020202020204" pitchFamily="34" charset="0"/>
              </a:rPr>
              <a:t>PREVENTATIVE MAINTENANCE W/O</a:t>
            </a:r>
            <a:endParaRPr lang="en-US" sz="4000" b="1" dirty="0">
              <a:solidFill>
                <a:srgbClr val="013F7A"/>
              </a:solidFill>
              <a:latin typeface="Arial Nova" panose="020B05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C705DB-3593-6C71-9F46-5DE1970E3660}"/>
              </a:ext>
            </a:extLst>
          </p:cNvPr>
          <p:cNvSpPr txBox="1"/>
          <p:nvPr/>
        </p:nvSpPr>
        <p:spPr>
          <a:xfrm>
            <a:off x="354099" y="2302658"/>
            <a:ext cx="69190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All tasks completed 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Recording of diagnostics results in CMMS Work History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Time for completion tracked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Time for completion tracked per time allotment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Material used tracked and recorded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Update the Work History to reflect observations from diagnostics</a:t>
            </a:r>
          </a:p>
          <a:p>
            <a:pPr lvl="1">
              <a:buClr>
                <a:srgbClr val="C00000"/>
              </a:buClr>
            </a:pPr>
            <a:endParaRPr lang="en-US" sz="24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48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E1A6E-5B27-C948-F047-599576521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051930-600F-63B4-939F-729CC1C6DA14}"/>
              </a:ext>
            </a:extLst>
          </p:cNvPr>
          <p:cNvSpPr txBox="1"/>
          <p:nvPr/>
        </p:nvSpPr>
        <p:spPr>
          <a:xfrm>
            <a:off x="273343" y="1889966"/>
            <a:ext cx="65064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Define the processes with the highest  priority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Determine the KPI Measurements which control the outcome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Analyze over consistent time frame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Improve the elements and measure results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Bring process to a controlled state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Move on to next process element to be improved</a:t>
            </a:r>
          </a:p>
          <a:p>
            <a:pPr lvl="1">
              <a:buClr>
                <a:srgbClr val="C00000"/>
              </a:buClr>
            </a:pPr>
            <a:endParaRPr lang="en-US" sz="2400" dirty="0">
              <a:latin typeface="Arial Nova" panose="020B05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4ACBC3-3155-A3AC-D349-B8A8620A2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7293" y="917222"/>
            <a:ext cx="4798957" cy="493869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79EB039-B30E-D9E1-2D68-C3784C41D362}"/>
              </a:ext>
            </a:extLst>
          </p:cNvPr>
          <p:cNvSpPr txBox="1">
            <a:spLocks/>
          </p:cNvSpPr>
          <p:nvPr/>
        </p:nvSpPr>
        <p:spPr>
          <a:xfrm>
            <a:off x="273343" y="1186635"/>
            <a:ext cx="8916956" cy="7033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 dirty="0">
                <a:solidFill>
                  <a:srgbClr val="013F7A"/>
                </a:solidFill>
                <a:latin typeface="Arial Nova" panose="020B0504020202020204" pitchFamily="34" charset="0"/>
              </a:rPr>
              <a:t>DEFINE YOUR  CQI PROCESS</a:t>
            </a:r>
            <a:endParaRPr lang="en-US" sz="4000" b="1" dirty="0">
              <a:solidFill>
                <a:srgbClr val="013F7A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63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2CA35-2AB8-4271-4B07-17EA919A6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D84BE37-0724-7242-ED02-FF1563662C9C}"/>
              </a:ext>
            </a:extLst>
          </p:cNvPr>
          <p:cNvSpPr txBox="1">
            <a:spLocks/>
          </p:cNvSpPr>
          <p:nvPr/>
        </p:nvSpPr>
        <p:spPr>
          <a:xfrm>
            <a:off x="164298" y="991751"/>
            <a:ext cx="7336097" cy="12182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SOP - Standard Operating Procedure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F549C7-5780-6B52-31F7-598F6C4C8D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7" r="47015"/>
          <a:stretch>
            <a:fillRect/>
          </a:stretch>
        </p:blipFill>
        <p:spPr>
          <a:xfrm>
            <a:off x="7877063" y="897086"/>
            <a:ext cx="4314937" cy="49753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0F244B-67E2-1263-63F5-45F57F6B9774}"/>
              </a:ext>
            </a:extLst>
          </p:cNvPr>
          <p:cNvSpPr txBox="1"/>
          <p:nvPr/>
        </p:nvSpPr>
        <p:spPr>
          <a:xfrm>
            <a:off x="0" y="2210035"/>
            <a:ext cx="771276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Measurable and compared to a standard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BOMA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IFMA 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ASHE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APPA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Develop the SOP with emphasis on the priorities determined by survey 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Written, published, communicated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Measure compliance to the SOP through random scoring process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US" sz="22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0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378B4-0FB1-E6AC-B512-6B9D0A9FA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475B3-9789-9E5A-8F7D-926F01001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4731" y="3611217"/>
            <a:ext cx="6977269" cy="1505301"/>
          </a:xfrm>
        </p:spPr>
        <p:txBody>
          <a:bodyPr>
            <a:noAutofit/>
          </a:bodyPr>
          <a:lstStyle/>
          <a:p>
            <a:pPr algn="l"/>
            <a:r>
              <a:rPr lang="en-US" sz="48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Scoring &amp; reporting</a:t>
            </a:r>
            <a:endParaRPr lang="en-US" sz="4400" b="1" cap="all" dirty="0">
              <a:solidFill>
                <a:srgbClr val="013F7A"/>
              </a:solidFill>
              <a:latin typeface="Arial Nova" panose="020B05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2CC4F2-4EB2-339A-388D-E4D36A3EC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72"/>
          <a:stretch>
            <a:fillRect/>
          </a:stretch>
        </p:blipFill>
        <p:spPr>
          <a:xfrm>
            <a:off x="0" y="901168"/>
            <a:ext cx="5053583" cy="496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63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34A20-591B-110A-FA75-8A8B162C9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7E3F760-2343-63B1-4604-B1671B88C214}"/>
              </a:ext>
            </a:extLst>
          </p:cNvPr>
          <p:cNvSpPr txBox="1">
            <a:spLocks/>
          </p:cNvSpPr>
          <p:nvPr/>
        </p:nvSpPr>
        <p:spPr>
          <a:xfrm>
            <a:off x="336149" y="822127"/>
            <a:ext cx="12027702" cy="8847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Driving Customer Satisfaction - W/O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3E03AA-1DC5-8291-B2E6-63F15D4022BA}"/>
              </a:ext>
            </a:extLst>
          </p:cNvPr>
          <p:cNvSpPr txBox="1"/>
          <p:nvPr/>
        </p:nvSpPr>
        <p:spPr>
          <a:xfrm>
            <a:off x="0" y="1859339"/>
            <a:ext cx="644055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5-10% of average monthly work order requests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100 Work orders – 10 are randomly sampled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Scored based upon the points defined in your scoring 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Outliers are dealt with immediately from a supervisory perspective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Monthly scoring posted for all to see results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Offer incentives for top scores</a:t>
            </a:r>
          </a:p>
        </p:txBody>
      </p:sp>
      <p:pic>
        <p:nvPicPr>
          <p:cNvPr id="4" name="Picture 2" descr="179: Being an Outlier">
            <a:extLst>
              <a:ext uri="{FF2B5EF4-FFF2-40B4-BE49-F238E27FC236}">
                <a16:creationId xmlns:a16="http://schemas.microsoft.com/office/drawing/2014/main" id="{D4A96CF2-91F9-9890-515E-12F0929C4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8" t="5468" b="4801"/>
          <a:stretch>
            <a:fillRect/>
          </a:stretch>
        </p:blipFill>
        <p:spPr bwMode="auto">
          <a:xfrm>
            <a:off x="6551270" y="1706880"/>
            <a:ext cx="5640729" cy="401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83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D4946-D8E1-4081-612B-C30812020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and giving the thumbs up sign">
            <a:extLst>
              <a:ext uri="{FF2B5EF4-FFF2-40B4-BE49-F238E27FC236}">
                <a16:creationId xmlns:a16="http://schemas.microsoft.com/office/drawing/2014/main" id="{718CCA71-3535-5016-FFFD-77B2DD069F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" r="31584"/>
          <a:stretch>
            <a:fillRect/>
          </a:stretch>
        </p:blipFill>
        <p:spPr>
          <a:xfrm flipH="1">
            <a:off x="7856965" y="899160"/>
            <a:ext cx="4335034" cy="496708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7A384BB-A8FD-B682-4434-B335AEC9328E}"/>
              </a:ext>
            </a:extLst>
          </p:cNvPr>
          <p:cNvSpPr txBox="1">
            <a:spLocks/>
          </p:cNvSpPr>
          <p:nvPr/>
        </p:nvSpPr>
        <p:spPr>
          <a:xfrm>
            <a:off x="478653" y="899160"/>
            <a:ext cx="12027702" cy="12332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Driving Customer </a:t>
            </a:r>
          </a:p>
          <a:p>
            <a:pPr algn="l"/>
            <a:r>
              <a:rPr lang="en-US" sz="40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Satisfaction  - W/O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7ED7CA-5A2D-D1F8-8F30-5EB9946BA388}"/>
              </a:ext>
            </a:extLst>
          </p:cNvPr>
          <p:cNvSpPr txBox="1"/>
          <p:nvPr/>
        </p:nvSpPr>
        <p:spPr>
          <a:xfrm>
            <a:off x="478653" y="2072369"/>
            <a:ext cx="771276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10 	Contact Requestor prior to arrival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10	Complete the work in a timely manor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10	Confirm completion with requestor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10	No debris left behind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10	Costs properly tracked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10	Time on job properly tracked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10	Materials used recorded 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10	If billable then costs are transferred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10	Closed w/o categorized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10	Failure Code identified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100	Total Score</a:t>
            </a:r>
          </a:p>
        </p:txBody>
      </p:sp>
    </p:spTree>
    <p:extLst>
      <p:ext uri="{BB962C8B-B14F-4D97-AF65-F5344CB8AC3E}">
        <p14:creationId xmlns:p14="http://schemas.microsoft.com/office/powerpoint/2010/main" val="383405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C5DDD89-864E-A789-CFE5-EEFBD18B3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5392" y="1036339"/>
            <a:ext cx="7266865" cy="46847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579E4AA-5F7F-7FA9-E5EE-6A9643FA75A2}"/>
              </a:ext>
            </a:extLst>
          </p:cNvPr>
          <p:cNvSpPr txBox="1"/>
          <p:nvPr/>
        </p:nvSpPr>
        <p:spPr>
          <a:xfrm>
            <a:off x="204468" y="1036339"/>
            <a:ext cx="4754822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>
                <a:solidFill>
                  <a:srgbClr val="013F7A"/>
                </a:solidFill>
                <a:latin typeface="Arial Nova" panose="020B0504020202020204" pitchFamily="34" charset="0"/>
                <a:ea typeface="Arial Nova"/>
                <a:cs typeface="Arial Nova"/>
              </a:rPr>
              <a:t>WEIGHTING PRIORITIES​</a:t>
            </a:r>
            <a:endParaRPr lang="en-US" b="1" dirty="0">
              <a:solidFill>
                <a:srgbClr val="013F7A"/>
              </a:solidFill>
              <a:latin typeface="Arial Nova" panose="020B0504020202020204" pitchFamily="34" charset="0"/>
            </a:endParaRPr>
          </a:p>
          <a:p>
            <a:pPr algn="ctr"/>
            <a:endParaRPr lang="en-US" b="1" dirty="0">
              <a:solidFill>
                <a:srgbClr val="013F7A"/>
              </a:solidFill>
              <a:latin typeface="Arial Nova" panose="020B05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A0777F-1A3A-8764-7643-020EAC72D437}"/>
              </a:ext>
            </a:extLst>
          </p:cNvPr>
          <p:cNvSpPr txBox="1"/>
          <p:nvPr/>
        </p:nvSpPr>
        <p:spPr>
          <a:xfrm>
            <a:off x="-120420" y="2405341"/>
            <a:ext cx="4945812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742950" indent="-285750">
              <a:buClr>
                <a:srgbClr val="C00000"/>
              </a:buClr>
              <a:buFont typeface="Wingdings,sans-serif"/>
              <a:buChar char="Ø"/>
            </a:pPr>
            <a:r>
              <a:rPr lang="en-US" dirty="0">
                <a:latin typeface="Arial Nova" panose="020B0504020202020204" pitchFamily="34" charset="0"/>
              </a:rPr>
              <a:t>Weight Priorities based upon CQI survey</a:t>
            </a:r>
          </a:p>
          <a:p>
            <a:pPr marL="742950" indent="-285750">
              <a:buClr>
                <a:srgbClr val="C00000"/>
              </a:buClr>
              <a:buFont typeface="Wingdings,sans-serif"/>
              <a:buChar char="Ø"/>
            </a:pPr>
            <a:r>
              <a:rPr lang="en-US" dirty="0">
                <a:latin typeface="Arial Nova" panose="020B0504020202020204" pitchFamily="34" charset="0"/>
              </a:rPr>
              <a:t>Use weighted scores to establish score for compliance</a:t>
            </a:r>
          </a:p>
          <a:p>
            <a:pPr marL="742950" indent="-285750">
              <a:buClr>
                <a:srgbClr val="C00000"/>
              </a:buClr>
              <a:buFont typeface="Wingdings,sans-serif"/>
              <a:buChar char="Ø"/>
            </a:pPr>
            <a:r>
              <a:rPr lang="en-US" dirty="0">
                <a:latin typeface="Arial Nova" panose="020B0504020202020204" pitchFamily="34" charset="0"/>
              </a:rPr>
              <a:t>Eliminate subjectivity</a:t>
            </a:r>
          </a:p>
          <a:p>
            <a:pPr marL="742950" indent="-285750">
              <a:buClr>
                <a:srgbClr val="C00000"/>
              </a:buClr>
              <a:buFont typeface="Wingdings,sans-serif"/>
              <a:buChar char="Ø"/>
            </a:pPr>
            <a:r>
              <a:rPr lang="en-US" dirty="0">
                <a:latin typeface="Arial Nova" panose="020B0504020202020204" pitchFamily="34" charset="0"/>
              </a:rPr>
              <a:t>Scoring methodology needs to be consistent</a:t>
            </a:r>
          </a:p>
          <a:p>
            <a:pPr marL="742950" indent="-285750">
              <a:buClr>
                <a:srgbClr val="C00000"/>
              </a:buClr>
              <a:buFont typeface="Wingdings,sans-serif"/>
              <a:buChar char="Ø"/>
            </a:pPr>
            <a:r>
              <a:rPr lang="en-US" dirty="0">
                <a:latin typeface="Arial Nova" panose="020B0504020202020204" pitchFamily="34" charset="0"/>
              </a:rPr>
              <a:t>Multiple trade supervisors must agree to the methodology</a:t>
            </a:r>
          </a:p>
          <a:p>
            <a:pPr marL="742950" indent="-285750">
              <a:buClr>
                <a:srgbClr val="C00000"/>
              </a:buClr>
              <a:buFont typeface="Wingdings,sans-serif"/>
              <a:buChar char="Ø"/>
            </a:pPr>
            <a:r>
              <a:rPr lang="en-US" dirty="0">
                <a:latin typeface="Arial Nova" panose="020B0504020202020204" pitchFamily="34" charset="0"/>
              </a:rPr>
              <a:t>Where possible mix up the evaluators and evaluate the scoring</a:t>
            </a:r>
          </a:p>
          <a:p>
            <a:pPr algn="ctr">
              <a:buClr>
                <a:srgbClr val="C00000"/>
              </a:buClr>
            </a:pPr>
            <a:endParaRPr lang="en-US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24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F288F-0FF5-5209-027B-560B08F8D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9: Being an Outlier">
            <a:extLst>
              <a:ext uri="{FF2B5EF4-FFF2-40B4-BE49-F238E27FC236}">
                <a16:creationId xmlns:a16="http://schemas.microsoft.com/office/drawing/2014/main" id="{B5D4FE48-0793-D2C1-A0E7-91CE3FAE6A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8" t="5468" b="4801"/>
          <a:stretch>
            <a:fillRect/>
          </a:stretch>
        </p:blipFill>
        <p:spPr bwMode="auto">
          <a:xfrm>
            <a:off x="7665720" y="2606186"/>
            <a:ext cx="4526279" cy="3219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06CF1C3-D8C9-C4E2-EF55-CFEB1B963ABD}"/>
              </a:ext>
            </a:extLst>
          </p:cNvPr>
          <p:cNvSpPr txBox="1">
            <a:spLocks/>
          </p:cNvSpPr>
          <p:nvPr/>
        </p:nvSpPr>
        <p:spPr>
          <a:xfrm>
            <a:off x="164298" y="900708"/>
            <a:ext cx="12027702" cy="8847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Driving Customer Satisfaction - </a:t>
            </a:r>
            <a:r>
              <a:rPr lang="en-US" sz="4000" b="1" cap="all" dirty="0" err="1">
                <a:solidFill>
                  <a:srgbClr val="013F7A"/>
                </a:solidFill>
                <a:latin typeface="Arial Nova" panose="020B0504020202020204" pitchFamily="34" charset="0"/>
              </a:rPr>
              <a:t>pmS</a:t>
            </a:r>
            <a:endParaRPr lang="en-US" sz="4000" b="1" cap="all" dirty="0">
              <a:solidFill>
                <a:srgbClr val="013F7A"/>
              </a:solidFill>
              <a:latin typeface="Arial Nova" panose="020B05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D6845A-334D-2B22-D5B8-48ADF18E109F}"/>
              </a:ext>
            </a:extLst>
          </p:cNvPr>
          <p:cNvSpPr txBox="1"/>
          <p:nvPr/>
        </p:nvSpPr>
        <p:spPr>
          <a:xfrm>
            <a:off x="164298" y="1785461"/>
            <a:ext cx="85191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5-10% of average Monthly PMs completed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100PM completed – 10 are randomly sampled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Scored based upon the points defined in your scoring 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Outliers are dealt with immediately from a supervisory perspective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Monthly scoring posted for all to see results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Offer incentives for top scores</a:t>
            </a:r>
          </a:p>
        </p:txBody>
      </p:sp>
    </p:spTree>
    <p:extLst>
      <p:ext uri="{BB962C8B-B14F-4D97-AF65-F5344CB8AC3E}">
        <p14:creationId xmlns:p14="http://schemas.microsoft.com/office/powerpoint/2010/main" val="110795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67C7A-D655-0001-6729-0CB747F6F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67A00DE-C151-32DF-8720-313ABA0F896A}"/>
              </a:ext>
            </a:extLst>
          </p:cNvPr>
          <p:cNvSpPr txBox="1">
            <a:spLocks/>
          </p:cNvSpPr>
          <p:nvPr/>
        </p:nvSpPr>
        <p:spPr>
          <a:xfrm>
            <a:off x="469098" y="892330"/>
            <a:ext cx="12027702" cy="8847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Preventative Maintenance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490D74-4D8F-7F0C-9AB4-2BBAF5BC8F8A}"/>
              </a:ext>
            </a:extLst>
          </p:cNvPr>
          <p:cNvSpPr txBox="1"/>
          <p:nvPr/>
        </p:nvSpPr>
        <p:spPr>
          <a:xfrm>
            <a:off x="469098" y="1777083"/>
            <a:ext cx="1103710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30 	All tasks completed 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10 	Recording of diagnostics results in CMMS Work History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10 	Time for completion tracked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10 	Time for completion tracked per time allotment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10 	Material used tracked and recorded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10 	Update the Work History to reflect observations from diagnostics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10 	Check parts availability for next PM 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10 	Verify field information to CMMS Data</a:t>
            </a:r>
          </a:p>
          <a:p>
            <a:pPr marL="742950" lvl="1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Arial Nova" panose="020B0504020202020204" pitchFamily="34" charset="0"/>
              </a:rPr>
              <a:t>100% 	Total</a:t>
            </a:r>
          </a:p>
          <a:p>
            <a:pPr lvl="1">
              <a:buClr>
                <a:srgbClr val="C00000"/>
              </a:buClr>
            </a:pPr>
            <a:endParaRPr lang="en-US" sz="24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32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D0763-AB27-D43D-14EA-8E9771183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58259-168C-CCBF-BDC9-109AE43784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4731" y="3611217"/>
            <a:ext cx="6977269" cy="1505301"/>
          </a:xfrm>
        </p:spPr>
        <p:txBody>
          <a:bodyPr>
            <a:noAutofit/>
          </a:bodyPr>
          <a:lstStyle/>
          <a:p>
            <a:pPr algn="l"/>
            <a:r>
              <a:rPr lang="en-US" sz="48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Measurable components</a:t>
            </a:r>
            <a:endParaRPr lang="en-US" sz="4400" b="1" cap="all" dirty="0">
              <a:solidFill>
                <a:srgbClr val="013F7A"/>
              </a:solidFill>
              <a:latin typeface="Arial Nova" panose="020B05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898B43-199D-7903-3562-45C63B1DF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4000" b="454"/>
          <a:stretch>
            <a:fillRect/>
          </a:stretch>
        </p:blipFill>
        <p:spPr>
          <a:xfrm>
            <a:off x="0" y="899160"/>
            <a:ext cx="5006848" cy="497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05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921E8-EDBB-6551-BB53-C4365F3E0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5CB1AF8-3FDE-57AE-B6D9-F727C3BCC0E5}"/>
              </a:ext>
            </a:extLst>
          </p:cNvPr>
          <p:cNvSpPr txBox="1">
            <a:spLocks/>
          </p:cNvSpPr>
          <p:nvPr/>
        </p:nvSpPr>
        <p:spPr>
          <a:xfrm>
            <a:off x="422716" y="1091148"/>
            <a:ext cx="7434251" cy="7033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cap="all" dirty="0">
                <a:solidFill>
                  <a:srgbClr val="013F7A"/>
                </a:solidFill>
                <a:latin typeface="Arial Nova"/>
              </a:rPr>
              <a:t>Measurable components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5F493E-0B7F-0979-C240-9C574238C715}"/>
              </a:ext>
            </a:extLst>
          </p:cNvPr>
          <p:cNvSpPr txBox="1"/>
          <p:nvPr/>
        </p:nvSpPr>
        <p:spPr>
          <a:xfrm>
            <a:off x="1" y="1794479"/>
            <a:ext cx="7692886" cy="45858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1">
              <a:buClr>
                <a:srgbClr val="C00000"/>
              </a:buClr>
            </a:pPr>
            <a:r>
              <a:rPr lang="en-US" sz="2400" b="1" dirty="0">
                <a:solidFill>
                  <a:srgbClr val="C00000"/>
                </a:solidFill>
                <a:latin typeface="Arial Nova"/>
              </a:rPr>
              <a:t>WORKER PRODUCTIVITY FOR CQI</a:t>
            </a:r>
            <a:endParaRPr lang="en-US" sz="2400" b="1" dirty="0">
              <a:solidFill>
                <a:srgbClr val="C00000"/>
              </a:solidFill>
              <a:latin typeface="Arial Nova" panose="020B0504020202020204" pitchFamily="34" charset="0"/>
            </a:endParaRPr>
          </a:p>
          <a:p>
            <a:pPr lvl="1">
              <a:buClr>
                <a:srgbClr val="C00000"/>
              </a:buClr>
            </a:pPr>
            <a:endParaRPr lang="en-US" sz="2000" dirty="0">
              <a:latin typeface="Arial Nova"/>
            </a:endParaRPr>
          </a:p>
          <a:p>
            <a:pPr lvl="1"/>
            <a:r>
              <a:rPr lang="en-US" sz="2000" dirty="0">
                <a:latin typeface="Arial Nova"/>
              </a:rPr>
              <a:t>Track productive hours available by technician</a:t>
            </a:r>
            <a:endParaRPr lang="en-US" sz="2000" dirty="0">
              <a:latin typeface="Arial Nova" panose="020B0504020202020204" pitchFamily="34" charset="0"/>
            </a:endParaRPr>
          </a:p>
          <a:p>
            <a:pPr lvl="1">
              <a:buClr>
                <a:srgbClr val="C00000"/>
              </a:buClr>
            </a:pPr>
            <a:endParaRPr lang="en-US" sz="2000" dirty="0">
              <a:latin typeface="Arial Nova"/>
            </a:endParaRPr>
          </a:p>
          <a:p>
            <a:pPr lvl="1"/>
            <a:r>
              <a:rPr lang="en-US" sz="2000" dirty="0">
                <a:latin typeface="Arial Nova"/>
              </a:rPr>
              <a:t>Track hours posted to various categories:</a:t>
            </a:r>
            <a:endParaRPr lang="en-US" dirty="0"/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Arial Nova" panose="020B0504020202020204" pitchFamily="34" charset="0"/>
              </a:rPr>
              <a:t>Work Orders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Arial Nova" panose="020B0504020202020204" pitchFamily="34" charset="0"/>
              </a:rPr>
              <a:t>Administrative time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Arial Nova" panose="020B0504020202020204" pitchFamily="34" charset="0"/>
              </a:rPr>
              <a:t>Rounds and Roving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Arial Nova" panose="020B0504020202020204" pitchFamily="34" charset="0"/>
              </a:rPr>
              <a:t>Training and Development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Arial Nova" panose="020B0504020202020204" pitchFamily="34" charset="0"/>
              </a:rPr>
              <a:t>PM Activities</a:t>
            </a:r>
          </a:p>
          <a:p>
            <a:pPr lvl="1">
              <a:buClr>
                <a:srgbClr val="C00000"/>
              </a:buClr>
            </a:pPr>
            <a:endParaRPr lang="en-US" sz="2000" dirty="0">
              <a:latin typeface="Arial Nova"/>
            </a:endParaRPr>
          </a:p>
          <a:p>
            <a:pPr lvl="1"/>
            <a:r>
              <a:rPr lang="en-US" sz="2000" dirty="0">
                <a:latin typeface="Arial Nova"/>
              </a:rPr>
              <a:t>Productivity tracked as posted for all employees</a:t>
            </a:r>
            <a:endParaRPr lang="en-US" sz="2000" dirty="0">
              <a:latin typeface="Arial Nova" panose="020B0504020202020204" pitchFamily="34" charset="0"/>
            </a:endParaRPr>
          </a:p>
          <a:p>
            <a:pPr marL="1257300" lvl="2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US" sz="2400" dirty="0">
              <a:latin typeface="Arial Nova" panose="020B0504020202020204" pitchFamily="34" charset="0"/>
            </a:endParaRPr>
          </a:p>
          <a:p>
            <a:pPr lvl="1">
              <a:buClr>
                <a:srgbClr val="C00000"/>
              </a:buClr>
            </a:pPr>
            <a:endParaRPr lang="en-US" sz="2400" dirty="0">
              <a:latin typeface="Arial Nova" panose="020B0504020202020204" pitchFamily="34" charset="0"/>
            </a:endParaRPr>
          </a:p>
        </p:txBody>
      </p:sp>
      <p:pic>
        <p:nvPicPr>
          <p:cNvPr id="4" name="Picture 3" descr="Yellow measuring tape">
            <a:extLst>
              <a:ext uri="{FF2B5EF4-FFF2-40B4-BE49-F238E27FC236}">
                <a16:creationId xmlns:a16="http://schemas.microsoft.com/office/drawing/2014/main" id="{5246B475-3E39-FBEB-F103-0F0073121E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62"/>
          <a:stretch>
            <a:fillRect/>
          </a:stretch>
        </p:blipFill>
        <p:spPr>
          <a:xfrm>
            <a:off x="7856966" y="907506"/>
            <a:ext cx="4335033" cy="496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2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9A77C-CE5E-4948-0873-7D7E689F7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lorful rulers and protractors">
            <a:extLst>
              <a:ext uri="{FF2B5EF4-FFF2-40B4-BE49-F238E27FC236}">
                <a16:creationId xmlns:a16="http://schemas.microsoft.com/office/drawing/2014/main" id="{8E5ED411-D4D9-F5FE-968F-99418A2218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97"/>
          <a:stretch>
            <a:fillRect/>
          </a:stretch>
        </p:blipFill>
        <p:spPr>
          <a:xfrm>
            <a:off x="7856965" y="907506"/>
            <a:ext cx="4335033" cy="496931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8391278-D7EB-0153-1B92-1A671E3A29ED}"/>
              </a:ext>
            </a:extLst>
          </p:cNvPr>
          <p:cNvSpPr txBox="1">
            <a:spLocks/>
          </p:cNvSpPr>
          <p:nvPr/>
        </p:nvSpPr>
        <p:spPr>
          <a:xfrm>
            <a:off x="258636" y="1017576"/>
            <a:ext cx="7434251" cy="7033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Measurable components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B3FB23-5CC5-4250-E15F-B557F6C35825}"/>
              </a:ext>
            </a:extLst>
          </p:cNvPr>
          <p:cNvSpPr txBox="1"/>
          <p:nvPr/>
        </p:nvSpPr>
        <p:spPr>
          <a:xfrm>
            <a:off x="1" y="1720907"/>
            <a:ext cx="769288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C00000"/>
              </a:buClr>
            </a:pPr>
            <a:r>
              <a:rPr lang="en-US" sz="2400" b="1" dirty="0">
                <a:solidFill>
                  <a:srgbClr val="C00000"/>
                </a:solidFill>
                <a:latin typeface="Arial Nova" panose="020B0504020202020204" pitchFamily="34" charset="0"/>
              </a:rPr>
              <a:t>SUBCONTRACTOR COMPLIANCE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Arial Nova" panose="020B0504020202020204" pitchFamily="34" charset="0"/>
              </a:rPr>
              <a:t>Work order system used to track work completion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Arial Nova" panose="020B0504020202020204" pitchFamily="34" charset="0"/>
              </a:rPr>
              <a:t>Compliance to contract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Arial Nova" panose="020B0504020202020204" pitchFamily="34" charset="0"/>
              </a:rPr>
              <a:t>Safe work practices followed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Arial Nova" panose="020B0504020202020204" pitchFamily="34" charset="0"/>
              </a:rPr>
              <a:t>Time onsite by subcontractor – Resources used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Arial Nova" panose="020B0504020202020204" pitchFamily="34" charset="0"/>
              </a:rPr>
              <a:t>Worksite setup – Protection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Arial Nova" panose="020B0504020202020204" pitchFamily="34" charset="0"/>
              </a:rPr>
              <a:t>Roof protection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Arial Nova" panose="020B0504020202020204" pitchFamily="34" charset="0"/>
              </a:rPr>
              <a:t>Negative Air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Arial Nova" panose="020B0504020202020204" pitchFamily="34" charset="0"/>
              </a:rPr>
              <a:t>Equipment shutdown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Arial Nova" panose="020B0504020202020204" pitchFamily="34" charset="0"/>
              </a:rPr>
              <a:t>Equipment Restart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Arial Nova" panose="020B0504020202020204" pitchFamily="34" charset="0"/>
              </a:rPr>
              <a:t>Trip Charge recorded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Arial Nova" panose="020B0504020202020204" pitchFamily="34" charset="0"/>
              </a:rPr>
              <a:t>WO matches invoice</a:t>
            </a:r>
          </a:p>
          <a:p>
            <a:pPr marL="1200150" lvl="2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US" dirty="0">
              <a:latin typeface="Arial Nova" panose="020B0504020202020204" pitchFamily="34" charset="0"/>
            </a:endParaRPr>
          </a:p>
          <a:p>
            <a:pPr lvl="0"/>
            <a:r>
              <a:rPr lang="en-US" sz="2000" dirty="0">
                <a:latin typeface="Arial Nova" panose="020B0504020202020204" pitchFamily="34" charset="0"/>
              </a:rPr>
              <a:t>	</a:t>
            </a:r>
            <a:r>
              <a:rPr lang="en-US" sz="2000" i="1" dirty="0">
                <a:latin typeface="Arial Nova" panose="020B0504020202020204" pitchFamily="34" charset="0"/>
              </a:rPr>
              <a:t>Scored the same way as WO and PMS</a:t>
            </a:r>
          </a:p>
        </p:txBody>
      </p:sp>
    </p:spTree>
    <p:extLst>
      <p:ext uri="{BB962C8B-B14F-4D97-AF65-F5344CB8AC3E}">
        <p14:creationId xmlns:p14="http://schemas.microsoft.com/office/powerpoint/2010/main" val="246697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973FE-EAAF-F105-E95A-1061D4704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1" y="1158316"/>
            <a:ext cx="6810703" cy="841933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013F7A"/>
                </a:solidFill>
                <a:latin typeface="Arial Nova" panose="020B0504020202020204" pitchFamily="34" charset="0"/>
              </a:rPr>
              <a:t>CQI PROCESS DELIVERS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9FB6C5-8669-C10E-2851-CEAB623051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1" y="2168099"/>
            <a:ext cx="7921475" cy="3186546"/>
          </a:xfrm>
        </p:spPr>
        <p:txBody>
          <a:bodyPr>
            <a:normAutofit/>
          </a:bodyPr>
          <a:lstStyle/>
          <a:p>
            <a:pPr marL="342900" indent="-3429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Reduces time by elimination of Demand / Break  / Fixes</a:t>
            </a:r>
          </a:p>
          <a:p>
            <a:pPr marL="342900" indent="-3429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Reduces operating costs via containment</a:t>
            </a:r>
          </a:p>
          <a:p>
            <a:pPr marL="342900" indent="-3429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Improves employee / technician relationships</a:t>
            </a:r>
          </a:p>
          <a:p>
            <a:pPr marL="342900" indent="-3429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Improves customer satisfaction</a:t>
            </a:r>
          </a:p>
          <a:p>
            <a:pPr marL="342900" indent="-3429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Arial Nova" panose="020B0504020202020204" pitchFamily="34" charset="0"/>
              </a:rPr>
              <a:t>Becomes a continuous improvement process until all is stable</a:t>
            </a:r>
          </a:p>
          <a:p>
            <a:pPr marL="342900" indent="-342900" algn="l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n-US" sz="2200" dirty="0">
              <a:latin typeface="Arial Nova" panose="020B0504020202020204" pitchFamily="34" charset="0"/>
            </a:endParaRPr>
          </a:p>
        </p:txBody>
      </p:sp>
      <p:pic>
        <p:nvPicPr>
          <p:cNvPr id="1026" name="Picture 2" descr="Continuous Quality Improvement Model – Make It Your Strategy - Academics">
            <a:extLst>
              <a:ext uri="{FF2B5EF4-FFF2-40B4-BE49-F238E27FC236}">
                <a16:creationId xmlns:a16="http://schemas.microsoft.com/office/drawing/2014/main" id="{35625361-1E8D-EAE5-1170-0AA220066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636" y="1579282"/>
            <a:ext cx="3775363" cy="377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89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DD30B-D8FE-E640-00C9-EF827095F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54D9D-0EC8-81AE-AB94-0F0E030F2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00719" y="2855280"/>
            <a:ext cx="6409935" cy="1147439"/>
          </a:xfrm>
        </p:spPr>
        <p:txBody>
          <a:bodyPr>
            <a:noAutofit/>
          </a:bodyPr>
          <a:lstStyle/>
          <a:p>
            <a:pPr algn="l"/>
            <a:r>
              <a:rPr lang="en-US" sz="80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Q &amp; A</a:t>
            </a:r>
            <a:endParaRPr lang="en-US" sz="7200" b="1" cap="all" dirty="0">
              <a:solidFill>
                <a:srgbClr val="013F7A"/>
              </a:solidFill>
              <a:latin typeface="Arial Nova" panose="020B0504020202020204" pitchFamily="34" charset="0"/>
            </a:endParaRPr>
          </a:p>
        </p:txBody>
      </p:sp>
      <p:pic>
        <p:nvPicPr>
          <p:cNvPr id="3" name="Picture 2" descr="Close-up of hands clapping&#10;&#10;Description automatically generated with low confidence">
            <a:extLst>
              <a:ext uri="{FF2B5EF4-FFF2-40B4-BE49-F238E27FC236}">
                <a16:creationId xmlns:a16="http://schemas.microsoft.com/office/drawing/2014/main" id="{59988704-7A3D-14A9-947D-97E428BAF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8076"/>
            <a:ext cx="7933267" cy="497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86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2284-B9C1-7E54-413B-013405A85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4FDB0A1-8770-49EC-867A-ED9BFABC35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1338587"/>
            <a:ext cx="4705100" cy="1343332"/>
          </a:xfrm>
        </p:spPr>
        <p:txBody>
          <a:bodyPr>
            <a:noAutofit/>
          </a:bodyPr>
          <a:lstStyle/>
          <a:p>
            <a:pPr algn="l"/>
            <a:r>
              <a:rPr lang="en-US" sz="4400" b="1" cap="all" dirty="0">
                <a:solidFill>
                  <a:srgbClr val="013F7A"/>
                </a:solidFill>
                <a:latin typeface="Arial Nova" panose="020B0504020202020204" pitchFamily="34" charset="0"/>
              </a:rPr>
              <a:t>Thank you for attending</a:t>
            </a:r>
            <a:endParaRPr lang="en-US" sz="4400" b="1" cap="all" dirty="0">
              <a:solidFill>
                <a:srgbClr val="C00000"/>
              </a:solidFill>
              <a:latin typeface="Arial Nova" panose="020B05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257E54-C261-329F-7A04-ED6E5EB291F2}"/>
              </a:ext>
            </a:extLst>
          </p:cNvPr>
          <p:cNvSpPr txBox="1"/>
          <p:nvPr/>
        </p:nvSpPr>
        <p:spPr>
          <a:xfrm>
            <a:off x="558800" y="2681919"/>
            <a:ext cx="6076144" cy="1777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Clr>
                <a:srgbClr val="CD202E"/>
              </a:buClr>
              <a:defRPr/>
            </a:pPr>
            <a:r>
              <a:rPr lang="en-US" sz="2800" dirty="0">
                <a:latin typeface="Arial Nova" panose="020B0504020202020204" pitchFamily="34" charset="0"/>
                <a:cs typeface="Arial" panose="020B0604020202020204" pitchFamily="34" charset="0"/>
              </a:rPr>
              <a:t>Connect with me directly! </a:t>
            </a:r>
          </a:p>
          <a:p>
            <a:pPr marL="800100" lvl="1" indent="-342900">
              <a:lnSpc>
                <a:spcPct val="150000"/>
              </a:lnSpc>
              <a:buClr>
                <a:srgbClr val="CD202E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1" dirty="0">
                <a:solidFill>
                  <a:srgbClr val="C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Bob.Anderson@rothiams.com</a:t>
            </a:r>
          </a:p>
          <a:p>
            <a:pPr marL="800100" lvl="1" indent="-342900">
              <a:lnSpc>
                <a:spcPct val="150000"/>
              </a:lnSpc>
              <a:buClr>
                <a:srgbClr val="CD202E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1" dirty="0">
                <a:solidFill>
                  <a:srgbClr val="CB2027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780-206-9267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EE8B26-FC70-7909-B80E-1E6E2B2ED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183" y="1338587"/>
            <a:ext cx="5703017" cy="42591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114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06838DC798B74DBBEFD80FCCD0F0FF" ma:contentTypeVersion="19" ma:contentTypeDescription="Create a new document." ma:contentTypeScope="" ma:versionID="da926c808b2782a17e61800cdef89c2d">
  <xsd:schema xmlns:xsd="http://www.w3.org/2001/XMLSchema" xmlns:xs="http://www.w3.org/2001/XMLSchema" xmlns:p="http://schemas.microsoft.com/office/2006/metadata/properties" xmlns:ns2="c1ea63b3-9754-4ac1-a34e-acc71cd0637b" xmlns:ns3="ec28a48b-220e-4f39-b371-4ce9b5e3a58e" targetNamespace="http://schemas.microsoft.com/office/2006/metadata/properties" ma:root="true" ma:fieldsID="59a038af975eeccfe7af8deb55b47a32" ns2:_="" ns3:_="">
    <xsd:import namespace="c1ea63b3-9754-4ac1-a34e-acc71cd0637b"/>
    <xsd:import namespace="ec28a48b-220e-4f39-b371-4ce9b5e3a5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ea63b3-9754-4ac1-a34e-acc71cd063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7cb1c06-9dc9-4990-8264-9d2687615e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28a48b-220e-4f39-b371-4ce9b5e3a58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7ffb63a-d545-4ff4-ad46-27f47f82809b}" ma:internalName="TaxCatchAll" ma:showField="CatchAllData" ma:web="ec28a48b-220e-4f39-b371-4ce9b5e3a5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1ea63b3-9754-4ac1-a34e-acc71cd0637b">
      <Terms xmlns="http://schemas.microsoft.com/office/infopath/2007/PartnerControls"/>
    </lcf76f155ced4ddcb4097134ff3c332f>
    <TaxCatchAll xmlns="ec28a48b-220e-4f39-b371-4ce9b5e3a58e" xsi:nil="true"/>
  </documentManagement>
</p:properties>
</file>

<file path=customXml/itemProps1.xml><?xml version="1.0" encoding="utf-8"?>
<ds:datastoreItem xmlns:ds="http://schemas.openxmlformats.org/officeDocument/2006/customXml" ds:itemID="{FDC8047B-6422-4AD7-B160-2172D2B1B5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ea63b3-9754-4ac1-a34e-acc71cd0637b"/>
    <ds:schemaRef ds:uri="ec28a48b-220e-4f39-b371-4ce9b5e3a5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72A468-665E-45E0-9ECC-CFDB5B3815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0C9F00-C395-4C3D-ACA3-96111BC77D0B}">
  <ds:schemaRefs>
    <ds:schemaRef ds:uri="http://schemas.microsoft.com/office/2006/metadata/properties"/>
    <ds:schemaRef ds:uri="ec28a48b-220e-4f39-b371-4ce9b5e3a58e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c1ea63b3-9754-4ac1-a34e-acc71cd0637b"/>
    <ds:schemaRef ds:uri="http://www.w3.org/XML/1998/namespace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c3580130-bf61-4de7-b536-b41cedf98a1d}" enabled="0" method="" siteId="{c3580130-bf61-4de7-b536-b41cedf98a1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8537</TotalTime>
  <Words>801</Words>
  <Application>Microsoft Office PowerPoint</Application>
  <PresentationFormat>Widescreen</PresentationFormat>
  <Paragraphs>162</Paragraphs>
  <Slides>24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Aptos</vt:lpstr>
      <vt:lpstr>Aptos Display</vt:lpstr>
      <vt:lpstr>Arial</vt:lpstr>
      <vt:lpstr>Arial Nova</vt:lpstr>
      <vt:lpstr>Wingdings</vt:lpstr>
      <vt:lpstr>Wingdings,sans-serif</vt:lpstr>
      <vt:lpstr>office theme</vt:lpstr>
      <vt:lpstr>Moving the needle:  Continuous Quality improvement for fm organizations</vt:lpstr>
      <vt:lpstr>AGENDA</vt:lpstr>
      <vt:lpstr>PowerPoint Presentation</vt:lpstr>
      <vt:lpstr>Identifying  the Priorities</vt:lpstr>
      <vt:lpstr>PowerPoint Presentation</vt:lpstr>
      <vt:lpstr>PowerPoint Presentation</vt:lpstr>
      <vt:lpstr>Defining the  outcomes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Scoring &amp; reporting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Measurable components</vt:lpstr>
      <vt:lpstr>PowerPoint Presentation</vt:lpstr>
      <vt:lpstr>PowerPoint Presentation</vt:lpstr>
      <vt:lpstr>CQI PROCESS DELIVERS</vt:lpstr>
      <vt:lpstr>Q &amp; A</vt:lpstr>
      <vt:lpstr>Thank you for attending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Bob Anderson</dc:creator>
  <cp:lastModifiedBy>Ashley Herchak</cp:lastModifiedBy>
  <cp:revision>15</cp:revision>
  <dcterms:created xsi:type="dcterms:W3CDTF">2025-08-28T18:22:09Z</dcterms:created>
  <dcterms:modified xsi:type="dcterms:W3CDTF">2026-09-23T14:03:02Z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0x0101000906838DC798B74DBBEFD80FCCD0F0FF</vt:lpwstr>
  </property>
  <property fmtid="{D5CDD505-2E9C-101B-9397-08002B2CF9AE}" pid="3" name="MediaServiceImageTags">
    <vt:lpwstr/>
  </property>
</Properties>
</file>